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66" r:id="rId5"/>
    <p:sldId id="26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7D43C-A46D-4198-9710-5E0BB609CF30}" v="27" dt="2024-10-27T07:27:23.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95" d="100"/>
          <a:sy n="95" d="100"/>
        </p:scale>
        <p:origin x="67"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ritha Sai" userId="00181c2f6389850a" providerId="LiveId" clId="{2377D43C-A46D-4198-9710-5E0BB609CF30}"/>
    <pc:docChg chg="undo custSel addSld delSld modSld">
      <pc:chgData name="Aashritha Sai" userId="00181c2f6389850a" providerId="LiveId" clId="{2377D43C-A46D-4198-9710-5E0BB609CF30}" dt="2024-10-27T07:31:31.757" v="615"/>
      <pc:docMkLst>
        <pc:docMk/>
      </pc:docMkLst>
      <pc:sldChg chg="modSp mod">
        <pc:chgData name="Aashritha Sai" userId="00181c2f6389850a" providerId="LiveId" clId="{2377D43C-A46D-4198-9710-5E0BB609CF30}" dt="2024-10-27T06:00:15.756" v="609" actId="20577"/>
        <pc:sldMkLst>
          <pc:docMk/>
          <pc:sldMk cId="3966533645" sldId="256"/>
        </pc:sldMkLst>
        <pc:spChg chg="mod">
          <ac:chgData name="Aashritha Sai" userId="00181c2f6389850a" providerId="LiveId" clId="{2377D43C-A46D-4198-9710-5E0BB609CF30}" dt="2024-10-27T06:00:15.756" v="609" actId="20577"/>
          <ac:spMkLst>
            <pc:docMk/>
            <pc:sldMk cId="3966533645" sldId="256"/>
            <ac:spMk id="2" creationId="{ACD6C6C3-9600-A197-FF02-F81402CF1DA1}"/>
          </ac:spMkLst>
        </pc:spChg>
        <pc:spChg chg="mod">
          <ac:chgData name="Aashritha Sai" userId="00181c2f6389850a" providerId="LiveId" clId="{2377D43C-A46D-4198-9710-5E0BB609CF30}" dt="2024-10-27T05:41:38.270" v="528" actId="113"/>
          <ac:spMkLst>
            <pc:docMk/>
            <pc:sldMk cId="3966533645" sldId="256"/>
            <ac:spMk id="3" creationId="{257F50AE-F2AA-82DF-2FFE-D433E9363650}"/>
          </ac:spMkLst>
        </pc:spChg>
      </pc:sldChg>
      <pc:sldChg chg="modSp mod">
        <pc:chgData name="Aashritha Sai" userId="00181c2f6389850a" providerId="LiveId" clId="{2377D43C-A46D-4198-9710-5E0BB609CF30}" dt="2024-10-27T05:57:46.036" v="604" actId="5793"/>
        <pc:sldMkLst>
          <pc:docMk/>
          <pc:sldMk cId="823011271" sldId="258"/>
        </pc:sldMkLst>
        <pc:spChg chg="mod">
          <ac:chgData name="Aashritha Sai" userId="00181c2f6389850a" providerId="LiveId" clId="{2377D43C-A46D-4198-9710-5E0BB609CF30}" dt="2024-10-27T05:17:37.662" v="169"/>
          <ac:spMkLst>
            <pc:docMk/>
            <pc:sldMk cId="823011271" sldId="258"/>
            <ac:spMk id="2" creationId="{EC1201EC-9D7C-754F-A6CA-73586A0C7CFB}"/>
          </ac:spMkLst>
        </pc:spChg>
        <pc:spChg chg="mod">
          <ac:chgData name="Aashritha Sai" userId="00181c2f6389850a" providerId="LiveId" clId="{2377D43C-A46D-4198-9710-5E0BB609CF30}" dt="2024-10-27T05:57:46.036" v="604" actId="5793"/>
          <ac:spMkLst>
            <pc:docMk/>
            <pc:sldMk cId="823011271" sldId="258"/>
            <ac:spMk id="3" creationId="{6CCE02D5-5B90-2614-D853-90CDE5B777DB}"/>
          </ac:spMkLst>
        </pc:spChg>
      </pc:sldChg>
      <pc:sldChg chg="del">
        <pc:chgData name="Aashritha Sai" userId="00181c2f6389850a" providerId="LiveId" clId="{2377D43C-A46D-4198-9710-5E0BB609CF30}" dt="2024-10-27T05:38:01.755" v="512" actId="47"/>
        <pc:sldMkLst>
          <pc:docMk/>
          <pc:sldMk cId="4108932473" sldId="259"/>
        </pc:sldMkLst>
      </pc:sldChg>
      <pc:sldChg chg="del">
        <pc:chgData name="Aashritha Sai" userId="00181c2f6389850a" providerId="LiveId" clId="{2377D43C-A46D-4198-9710-5E0BB609CF30}" dt="2024-10-27T05:38:06.052" v="513" actId="47"/>
        <pc:sldMkLst>
          <pc:docMk/>
          <pc:sldMk cId="1831758569" sldId="260"/>
        </pc:sldMkLst>
      </pc:sldChg>
      <pc:sldChg chg="del">
        <pc:chgData name="Aashritha Sai" userId="00181c2f6389850a" providerId="LiveId" clId="{2377D43C-A46D-4198-9710-5E0BB609CF30}" dt="2024-10-27T05:47:03.202" v="538" actId="47"/>
        <pc:sldMkLst>
          <pc:docMk/>
          <pc:sldMk cId="315217727" sldId="261"/>
        </pc:sldMkLst>
      </pc:sldChg>
      <pc:sldChg chg="del">
        <pc:chgData name="Aashritha Sai" userId="00181c2f6389850a" providerId="LiveId" clId="{2377D43C-A46D-4198-9710-5E0BB609CF30}" dt="2024-10-27T05:47:01.726" v="537" actId="47"/>
        <pc:sldMkLst>
          <pc:docMk/>
          <pc:sldMk cId="2660404758" sldId="263"/>
        </pc:sldMkLst>
      </pc:sldChg>
      <pc:sldChg chg="modSp new mod">
        <pc:chgData name="Aashritha Sai" userId="00181c2f6389850a" providerId="LiveId" clId="{2377D43C-A46D-4198-9710-5E0BB609CF30}" dt="2024-10-27T05:57:56.727" v="605" actId="14100"/>
        <pc:sldMkLst>
          <pc:docMk/>
          <pc:sldMk cId="1066179277" sldId="264"/>
        </pc:sldMkLst>
        <pc:spChg chg="mod">
          <ac:chgData name="Aashritha Sai" userId="00181c2f6389850a" providerId="LiveId" clId="{2377D43C-A46D-4198-9710-5E0BB609CF30}" dt="2024-10-27T05:16:32.910" v="145" actId="113"/>
          <ac:spMkLst>
            <pc:docMk/>
            <pc:sldMk cId="1066179277" sldId="264"/>
            <ac:spMk id="2" creationId="{24F41E4A-5313-0175-6228-E8B2F7593C2D}"/>
          </ac:spMkLst>
        </pc:spChg>
        <pc:spChg chg="mod">
          <ac:chgData name="Aashritha Sai" userId="00181c2f6389850a" providerId="LiveId" clId="{2377D43C-A46D-4198-9710-5E0BB609CF30}" dt="2024-10-27T05:57:56.727" v="605" actId="14100"/>
          <ac:spMkLst>
            <pc:docMk/>
            <pc:sldMk cId="1066179277" sldId="264"/>
            <ac:spMk id="3" creationId="{CF7BA688-FBBB-B32C-72E9-7FF7B19A50A4}"/>
          </ac:spMkLst>
        </pc:spChg>
      </pc:sldChg>
      <pc:sldChg chg="modSp new del mod">
        <pc:chgData name="Aashritha Sai" userId="00181c2f6389850a" providerId="LiveId" clId="{2377D43C-A46D-4198-9710-5E0BB609CF30}" dt="2024-10-27T05:23:44.579" v="407" actId="680"/>
        <pc:sldMkLst>
          <pc:docMk/>
          <pc:sldMk cId="412291273" sldId="265"/>
        </pc:sldMkLst>
        <pc:spChg chg="mod">
          <ac:chgData name="Aashritha Sai" userId="00181c2f6389850a" providerId="LiveId" clId="{2377D43C-A46D-4198-9710-5E0BB609CF30}" dt="2024-10-27T05:23:44.541" v="406" actId="14100"/>
          <ac:spMkLst>
            <pc:docMk/>
            <pc:sldMk cId="412291273" sldId="265"/>
            <ac:spMk id="3" creationId="{D9119754-BBA0-B34B-1DF4-E1457C7AFF38}"/>
          </ac:spMkLst>
        </pc:spChg>
      </pc:sldChg>
      <pc:sldChg chg="modSp new del mod">
        <pc:chgData name="Aashritha Sai" userId="00181c2f6389850a" providerId="LiveId" clId="{2377D43C-A46D-4198-9710-5E0BB609CF30}" dt="2024-10-27T05:37:55.855" v="511" actId="47"/>
        <pc:sldMkLst>
          <pc:docMk/>
          <pc:sldMk cId="2742624669" sldId="265"/>
        </pc:sldMkLst>
        <pc:spChg chg="mod">
          <ac:chgData name="Aashritha Sai" userId="00181c2f6389850a" providerId="LiveId" clId="{2377D43C-A46D-4198-9710-5E0BB609CF30}" dt="2024-10-27T05:28:53.527" v="453" actId="113"/>
          <ac:spMkLst>
            <pc:docMk/>
            <pc:sldMk cId="2742624669" sldId="265"/>
            <ac:spMk id="2" creationId="{A2F8F852-7886-0B87-5DBA-1016263FA7BF}"/>
          </ac:spMkLst>
        </pc:spChg>
        <pc:spChg chg="mod">
          <ac:chgData name="Aashritha Sai" userId="00181c2f6389850a" providerId="LiveId" clId="{2377D43C-A46D-4198-9710-5E0BB609CF30}" dt="2024-10-27T05:29:49.301" v="468" actId="5793"/>
          <ac:spMkLst>
            <pc:docMk/>
            <pc:sldMk cId="2742624669" sldId="265"/>
            <ac:spMk id="3" creationId="{D61F124E-682A-A959-6918-D93898295620}"/>
          </ac:spMkLst>
        </pc:spChg>
      </pc:sldChg>
      <pc:sldChg chg="addSp delSp modSp new mod">
        <pc:chgData name="Aashritha Sai" userId="00181c2f6389850a" providerId="LiveId" clId="{2377D43C-A46D-4198-9710-5E0BB609CF30}" dt="2024-10-27T07:27:23.807" v="611" actId="20577"/>
        <pc:sldMkLst>
          <pc:docMk/>
          <pc:sldMk cId="850563008" sldId="266"/>
        </pc:sldMkLst>
        <pc:spChg chg="mod">
          <ac:chgData name="Aashritha Sai" userId="00181c2f6389850a" providerId="LiveId" clId="{2377D43C-A46D-4198-9710-5E0BB609CF30}" dt="2024-10-27T06:00:36.781" v="610" actId="113"/>
          <ac:spMkLst>
            <pc:docMk/>
            <pc:sldMk cId="850563008" sldId="266"/>
            <ac:spMk id="2" creationId="{B7D1220A-D31A-9C76-AB01-A62B190672D7}"/>
          </ac:spMkLst>
        </pc:spChg>
        <pc:spChg chg="del mod">
          <ac:chgData name="Aashritha Sai" userId="00181c2f6389850a" providerId="LiveId" clId="{2377D43C-A46D-4198-9710-5E0BB609CF30}" dt="2024-10-27T05:55:43.410" v="574" actId="12084"/>
          <ac:spMkLst>
            <pc:docMk/>
            <pc:sldMk cId="850563008" sldId="266"/>
            <ac:spMk id="3" creationId="{A2028AB2-91A1-83CD-76DD-E9091FF5A6F8}"/>
          </ac:spMkLst>
        </pc:spChg>
        <pc:graphicFrameChg chg="add mod">
          <ac:chgData name="Aashritha Sai" userId="00181c2f6389850a" providerId="LiveId" clId="{2377D43C-A46D-4198-9710-5E0BB609CF30}" dt="2024-10-27T07:27:23.807" v="611" actId="20577"/>
          <ac:graphicFrameMkLst>
            <pc:docMk/>
            <pc:sldMk cId="850563008" sldId="266"/>
            <ac:graphicFrameMk id="4" creationId="{C0DA91CE-169B-63FD-7796-4B720F8E4DA7}"/>
          </ac:graphicFrameMkLst>
        </pc:graphicFrameChg>
      </pc:sldChg>
      <pc:sldChg chg="modSp new mod">
        <pc:chgData name="Aashritha Sai" userId="00181c2f6389850a" providerId="LiveId" clId="{2377D43C-A46D-4198-9710-5E0BB609CF30}" dt="2024-10-27T07:31:31.757" v="615"/>
        <pc:sldMkLst>
          <pc:docMk/>
          <pc:sldMk cId="60264569" sldId="267"/>
        </pc:sldMkLst>
        <pc:spChg chg="mod">
          <ac:chgData name="Aashritha Sai" userId="00181c2f6389850a" providerId="LiveId" clId="{2377D43C-A46D-4198-9710-5E0BB609CF30}" dt="2024-10-27T05:48:52.798" v="573" actId="20577"/>
          <ac:spMkLst>
            <pc:docMk/>
            <pc:sldMk cId="60264569" sldId="267"/>
            <ac:spMk id="2" creationId="{C5CF2F60-A984-4898-FA3F-90908DB87192}"/>
          </ac:spMkLst>
        </pc:spChg>
        <pc:spChg chg="mod">
          <ac:chgData name="Aashritha Sai" userId="00181c2f6389850a" providerId="LiveId" clId="{2377D43C-A46D-4198-9710-5E0BB609CF30}" dt="2024-10-27T07:31:31.757" v="615"/>
          <ac:spMkLst>
            <pc:docMk/>
            <pc:sldMk cId="60264569" sldId="267"/>
            <ac:spMk id="3" creationId="{B9AF4025-F74D-204F-B0BD-72243C049A5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9A7C0-A5FA-44B1-A3BC-EAC81F9E882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607E7B0-B0ED-4FAA-8190-345CA44C41BC}">
      <dgm:prSet/>
      <dgm:spPr/>
      <dgm:t>
        <a:bodyPr/>
        <a:lstStyle/>
        <a:p>
          <a:r>
            <a:rPr lang="en-IN" b="1" i="0" dirty="0"/>
            <a:t>Uniqueness </a:t>
          </a:r>
          <a:endParaRPr lang="en-IN" dirty="0"/>
        </a:p>
      </dgm:t>
    </dgm:pt>
    <dgm:pt modelId="{73F52A08-D09E-473F-8160-6A1361016F20}" type="parTrans" cxnId="{D29169D6-C544-4778-B5C3-EA627831607B}">
      <dgm:prSet/>
      <dgm:spPr/>
      <dgm:t>
        <a:bodyPr/>
        <a:lstStyle/>
        <a:p>
          <a:endParaRPr lang="en-IN"/>
        </a:p>
      </dgm:t>
    </dgm:pt>
    <dgm:pt modelId="{84511A4B-87E1-4EA7-A8F4-F01274C70BFA}" type="sibTrans" cxnId="{D29169D6-C544-4778-B5C3-EA627831607B}">
      <dgm:prSet/>
      <dgm:spPr/>
      <dgm:t>
        <a:bodyPr/>
        <a:lstStyle/>
        <a:p>
          <a:endParaRPr lang="en-IN"/>
        </a:p>
      </dgm:t>
    </dgm:pt>
    <dgm:pt modelId="{E9114C42-8358-4B84-9171-448871CC6ED5}">
      <dgm:prSet/>
      <dgm:spPr/>
      <dgm:t>
        <a:bodyPr/>
        <a:lstStyle/>
        <a:p>
          <a:r>
            <a:rPr lang="en-IN" b="0" i="0"/>
            <a:t>Customizable framework for various domains.</a:t>
          </a:r>
          <a:endParaRPr lang="en-IN"/>
        </a:p>
      </dgm:t>
    </dgm:pt>
    <dgm:pt modelId="{3EE2E7F6-F5E4-4807-AA3C-8931D50D89CD}" type="parTrans" cxnId="{A297EB85-272B-4D69-B13F-8B6F5F16406D}">
      <dgm:prSet/>
      <dgm:spPr/>
      <dgm:t>
        <a:bodyPr/>
        <a:lstStyle/>
        <a:p>
          <a:endParaRPr lang="en-IN"/>
        </a:p>
      </dgm:t>
    </dgm:pt>
    <dgm:pt modelId="{AC16160D-DABD-44E5-B13B-594ACFF5B9BE}" type="sibTrans" cxnId="{A297EB85-272B-4D69-B13F-8B6F5F16406D}">
      <dgm:prSet/>
      <dgm:spPr/>
      <dgm:t>
        <a:bodyPr/>
        <a:lstStyle/>
        <a:p>
          <a:endParaRPr lang="en-IN"/>
        </a:p>
      </dgm:t>
    </dgm:pt>
    <dgm:pt modelId="{B4C99620-D33D-46FF-8C08-ACAAB5BC05EF}">
      <dgm:prSet/>
      <dgm:spPr/>
      <dgm:t>
        <a:bodyPr/>
        <a:lstStyle/>
        <a:p>
          <a:r>
            <a:rPr lang="en-IN" b="0" i="0"/>
            <a:t>Comprehensive preprocessing for high-quality data.</a:t>
          </a:r>
          <a:endParaRPr lang="en-IN"/>
        </a:p>
      </dgm:t>
    </dgm:pt>
    <dgm:pt modelId="{FD3CFB89-8F56-4641-A26F-8E5EECCA284D}" type="parTrans" cxnId="{AAD4EA9E-598F-4E5E-A78A-F187C9F789AC}">
      <dgm:prSet/>
      <dgm:spPr/>
      <dgm:t>
        <a:bodyPr/>
        <a:lstStyle/>
        <a:p>
          <a:endParaRPr lang="en-IN"/>
        </a:p>
      </dgm:t>
    </dgm:pt>
    <dgm:pt modelId="{24ECB385-29B9-4BD7-9D25-90F0F1DF813C}" type="sibTrans" cxnId="{AAD4EA9E-598F-4E5E-A78A-F187C9F789AC}">
      <dgm:prSet/>
      <dgm:spPr/>
      <dgm:t>
        <a:bodyPr/>
        <a:lstStyle/>
        <a:p>
          <a:endParaRPr lang="en-IN"/>
        </a:p>
      </dgm:t>
    </dgm:pt>
    <dgm:pt modelId="{77A470FF-B2DA-4CFB-B9CF-1B8B13CFD32A}">
      <dgm:prSet/>
      <dgm:spPr/>
      <dgm:t>
        <a:bodyPr/>
        <a:lstStyle/>
        <a:p>
          <a:r>
            <a:rPr lang="en-IN" b="0" i="0" dirty="0"/>
            <a:t>Real-time interactive user experience.</a:t>
          </a:r>
          <a:endParaRPr lang="en-IN" dirty="0"/>
        </a:p>
      </dgm:t>
    </dgm:pt>
    <dgm:pt modelId="{C759EBA3-209D-42D4-904A-21DE9FA72E5C}" type="parTrans" cxnId="{F6A20E26-747E-4988-9681-D76E1DC26840}">
      <dgm:prSet/>
      <dgm:spPr/>
      <dgm:t>
        <a:bodyPr/>
        <a:lstStyle/>
        <a:p>
          <a:endParaRPr lang="en-IN"/>
        </a:p>
      </dgm:t>
    </dgm:pt>
    <dgm:pt modelId="{93D3C719-792B-49DC-8F20-E6D2952582F0}" type="sibTrans" cxnId="{F6A20E26-747E-4988-9681-D76E1DC26840}">
      <dgm:prSet/>
      <dgm:spPr/>
      <dgm:t>
        <a:bodyPr/>
        <a:lstStyle/>
        <a:p>
          <a:endParaRPr lang="en-IN"/>
        </a:p>
      </dgm:t>
    </dgm:pt>
    <dgm:pt modelId="{14A14E75-8353-4CAF-93AB-29093688C187}">
      <dgm:prSet/>
      <dgm:spPr/>
      <dgm:t>
        <a:bodyPr/>
        <a:lstStyle/>
        <a:p>
          <a:r>
            <a:rPr lang="en-IN" b="1" i="0" dirty="0" err="1"/>
            <a:t>FutureScope</a:t>
          </a:r>
          <a:endParaRPr lang="en-IN" dirty="0"/>
        </a:p>
      </dgm:t>
    </dgm:pt>
    <dgm:pt modelId="{303B8386-984A-40E3-83F3-1269691AB255}" type="parTrans" cxnId="{4191F000-E6D2-4D0A-B461-ED8865CECD84}">
      <dgm:prSet/>
      <dgm:spPr/>
      <dgm:t>
        <a:bodyPr/>
        <a:lstStyle/>
        <a:p>
          <a:endParaRPr lang="en-IN"/>
        </a:p>
      </dgm:t>
    </dgm:pt>
    <dgm:pt modelId="{6FDE4D4E-66E8-4528-B6C8-8EF94F148F4C}" type="sibTrans" cxnId="{4191F000-E6D2-4D0A-B461-ED8865CECD84}">
      <dgm:prSet/>
      <dgm:spPr/>
      <dgm:t>
        <a:bodyPr/>
        <a:lstStyle/>
        <a:p>
          <a:endParaRPr lang="en-IN"/>
        </a:p>
      </dgm:t>
    </dgm:pt>
    <dgm:pt modelId="{A03D7C16-490A-4A9E-ADCF-862CC74E5A2E}">
      <dgm:prSet/>
      <dgm:spPr/>
      <dgm:t>
        <a:bodyPr/>
        <a:lstStyle/>
        <a:p>
          <a:r>
            <a:rPr lang="en-IN" b="0" i="0"/>
            <a:t>Implement advanced algorithms (e.g., BERT).</a:t>
          </a:r>
          <a:endParaRPr lang="en-IN"/>
        </a:p>
      </dgm:t>
    </dgm:pt>
    <dgm:pt modelId="{3A09A6AF-25EF-4315-B4A2-EB57AF18AC42}" type="parTrans" cxnId="{E0AE9F51-F27A-428B-85D4-93CD11281ADC}">
      <dgm:prSet/>
      <dgm:spPr/>
      <dgm:t>
        <a:bodyPr/>
        <a:lstStyle/>
        <a:p>
          <a:endParaRPr lang="en-IN"/>
        </a:p>
      </dgm:t>
    </dgm:pt>
    <dgm:pt modelId="{B599AA77-6FA9-4CD1-B750-55BF859BD3DE}" type="sibTrans" cxnId="{E0AE9F51-F27A-428B-85D4-93CD11281ADC}">
      <dgm:prSet/>
      <dgm:spPr/>
      <dgm:t>
        <a:bodyPr/>
        <a:lstStyle/>
        <a:p>
          <a:endParaRPr lang="en-IN"/>
        </a:p>
      </dgm:t>
    </dgm:pt>
    <dgm:pt modelId="{95ACEB6D-DD77-4A05-90A2-A9E64463B0B3}">
      <dgm:prSet/>
      <dgm:spPr/>
      <dgm:t>
        <a:bodyPr/>
        <a:lstStyle/>
        <a:p>
          <a:r>
            <a:rPr lang="en-IN" b="0" i="0" dirty="0"/>
            <a:t>Expand to larger datasets and multi-language support.</a:t>
          </a:r>
          <a:endParaRPr lang="en-IN" dirty="0"/>
        </a:p>
      </dgm:t>
    </dgm:pt>
    <dgm:pt modelId="{B480A84D-83CC-4095-A8CF-94E35805E3F7}" type="parTrans" cxnId="{DA6C6A00-0426-420C-89FB-15C585294D4F}">
      <dgm:prSet/>
      <dgm:spPr/>
      <dgm:t>
        <a:bodyPr/>
        <a:lstStyle/>
        <a:p>
          <a:endParaRPr lang="en-IN"/>
        </a:p>
      </dgm:t>
    </dgm:pt>
    <dgm:pt modelId="{37D48940-2117-4CC4-8CB8-990F9725E5E4}" type="sibTrans" cxnId="{DA6C6A00-0426-420C-89FB-15C585294D4F}">
      <dgm:prSet/>
      <dgm:spPr/>
      <dgm:t>
        <a:bodyPr/>
        <a:lstStyle/>
        <a:p>
          <a:endParaRPr lang="en-IN"/>
        </a:p>
      </dgm:t>
    </dgm:pt>
    <dgm:pt modelId="{01CDEE0D-F94D-49CD-82C9-B2F58ED67DEE}">
      <dgm:prSet/>
      <dgm:spPr/>
      <dgm:t>
        <a:bodyPr/>
        <a:lstStyle/>
        <a:p>
          <a:r>
            <a:rPr lang="en-IN" b="0" i="0"/>
            <a:t>Develop a web application and RESTful API.</a:t>
          </a:r>
          <a:endParaRPr lang="en-IN"/>
        </a:p>
      </dgm:t>
    </dgm:pt>
    <dgm:pt modelId="{DCEEAE91-1505-4DA3-B0D2-79BEFFCB1DA9}" type="parTrans" cxnId="{24499AD4-0883-4F62-8A4A-A3398E8B9486}">
      <dgm:prSet/>
      <dgm:spPr/>
      <dgm:t>
        <a:bodyPr/>
        <a:lstStyle/>
        <a:p>
          <a:endParaRPr lang="en-IN"/>
        </a:p>
      </dgm:t>
    </dgm:pt>
    <dgm:pt modelId="{DD397D42-AA34-4E00-82A2-016C5B7CF3AB}" type="sibTrans" cxnId="{24499AD4-0883-4F62-8A4A-A3398E8B9486}">
      <dgm:prSet/>
      <dgm:spPr/>
      <dgm:t>
        <a:bodyPr/>
        <a:lstStyle/>
        <a:p>
          <a:endParaRPr lang="en-IN"/>
        </a:p>
      </dgm:t>
    </dgm:pt>
    <dgm:pt modelId="{FB678E34-7C63-45FE-8769-4303687A9C6B}">
      <dgm:prSet/>
      <dgm:spPr/>
      <dgm:t>
        <a:bodyPr/>
        <a:lstStyle/>
        <a:p>
          <a:r>
            <a:rPr lang="en-IN" b="0" i="0"/>
            <a:t>Enhance analysis with aspect-based sentiment and emotion detection.</a:t>
          </a:r>
          <a:endParaRPr lang="en-IN"/>
        </a:p>
      </dgm:t>
    </dgm:pt>
    <dgm:pt modelId="{954C6650-CE3B-4FDB-9871-6DE067496CBD}" type="parTrans" cxnId="{DE781972-5CEC-420B-A4FA-E0E8A0BAE88E}">
      <dgm:prSet/>
      <dgm:spPr/>
      <dgm:t>
        <a:bodyPr/>
        <a:lstStyle/>
        <a:p>
          <a:endParaRPr lang="en-IN"/>
        </a:p>
      </dgm:t>
    </dgm:pt>
    <dgm:pt modelId="{0F958010-F253-453F-8CD1-ECD6B2ECBE2B}" type="sibTrans" cxnId="{DE781972-5CEC-420B-A4FA-E0E8A0BAE88E}">
      <dgm:prSet/>
      <dgm:spPr/>
      <dgm:t>
        <a:bodyPr/>
        <a:lstStyle/>
        <a:p>
          <a:endParaRPr lang="en-IN"/>
        </a:p>
      </dgm:t>
    </dgm:pt>
    <dgm:pt modelId="{AD7AFD0A-86F9-4E5D-B19D-9AEBC909B303}" type="pres">
      <dgm:prSet presAssocID="{5759A7C0-A5FA-44B1-A3BC-EAC81F9E8824}" presName="Name0" presStyleCnt="0">
        <dgm:presLayoutVars>
          <dgm:dir/>
          <dgm:animLvl val="lvl"/>
          <dgm:resizeHandles val="exact"/>
        </dgm:presLayoutVars>
      </dgm:prSet>
      <dgm:spPr/>
    </dgm:pt>
    <dgm:pt modelId="{FE8E6A29-5083-4B93-AC8E-F5B5B4590F1A}" type="pres">
      <dgm:prSet presAssocID="{2607E7B0-B0ED-4FAA-8190-345CA44C41BC}" presName="linNode" presStyleCnt="0"/>
      <dgm:spPr/>
    </dgm:pt>
    <dgm:pt modelId="{9CF1B34F-BBC0-49E4-A921-8AADD47C743B}" type="pres">
      <dgm:prSet presAssocID="{2607E7B0-B0ED-4FAA-8190-345CA44C41BC}" presName="parentText" presStyleLbl="node1" presStyleIdx="0" presStyleCnt="2" custScaleX="88352" custScaleY="66276">
        <dgm:presLayoutVars>
          <dgm:chMax val="1"/>
          <dgm:bulletEnabled val="1"/>
        </dgm:presLayoutVars>
      </dgm:prSet>
      <dgm:spPr/>
    </dgm:pt>
    <dgm:pt modelId="{BB0E83F8-C93E-4F1D-BBDD-22E67B2159B1}" type="pres">
      <dgm:prSet presAssocID="{2607E7B0-B0ED-4FAA-8190-345CA44C41BC}" presName="descendantText" presStyleLbl="alignAccFollowNode1" presStyleIdx="0" presStyleCnt="2" custScaleY="80312">
        <dgm:presLayoutVars>
          <dgm:bulletEnabled val="1"/>
        </dgm:presLayoutVars>
      </dgm:prSet>
      <dgm:spPr/>
    </dgm:pt>
    <dgm:pt modelId="{9A3F6C2C-D0B5-4439-BA52-CA8ABF17E7F3}" type="pres">
      <dgm:prSet presAssocID="{84511A4B-87E1-4EA7-A8F4-F01274C70BFA}" presName="sp" presStyleCnt="0"/>
      <dgm:spPr/>
    </dgm:pt>
    <dgm:pt modelId="{F50A55C5-103C-4F57-B7C3-9433E55E4E57}" type="pres">
      <dgm:prSet presAssocID="{14A14E75-8353-4CAF-93AB-29093688C187}" presName="linNode" presStyleCnt="0"/>
      <dgm:spPr/>
    </dgm:pt>
    <dgm:pt modelId="{7ABC97A5-9026-4C54-ADA5-050A34C66754}" type="pres">
      <dgm:prSet presAssocID="{14A14E75-8353-4CAF-93AB-29093688C187}" presName="parentText" presStyleLbl="node1" presStyleIdx="1" presStyleCnt="2" custScaleX="91252" custScaleY="62370">
        <dgm:presLayoutVars>
          <dgm:chMax val="1"/>
          <dgm:bulletEnabled val="1"/>
        </dgm:presLayoutVars>
      </dgm:prSet>
      <dgm:spPr/>
    </dgm:pt>
    <dgm:pt modelId="{591DA7A5-E75C-48FA-8793-A16193937455}" type="pres">
      <dgm:prSet presAssocID="{14A14E75-8353-4CAF-93AB-29093688C187}" presName="descendantText" presStyleLbl="alignAccFollowNode1" presStyleIdx="1" presStyleCnt="2" custScaleY="87359">
        <dgm:presLayoutVars>
          <dgm:bulletEnabled val="1"/>
        </dgm:presLayoutVars>
      </dgm:prSet>
      <dgm:spPr/>
    </dgm:pt>
  </dgm:ptLst>
  <dgm:cxnLst>
    <dgm:cxn modelId="{DA6C6A00-0426-420C-89FB-15C585294D4F}" srcId="{14A14E75-8353-4CAF-93AB-29093688C187}" destId="{95ACEB6D-DD77-4A05-90A2-A9E64463B0B3}" srcOrd="1" destOrd="0" parTransId="{B480A84D-83CC-4095-A8CF-94E35805E3F7}" sibTransId="{37D48940-2117-4CC4-8CB8-990F9725E5E4}"/>
    <dgm:cxn modelId="{4191F000-E6D2-4D0A-B461-ED8865CECD84}" srcId="{5759A7C0-A5FA-44B1-A3BC-EAC81F9E8824}" destId="{14A14E75-8353-4CAF-93AB-29093688C187}" srcOrd="1" destOrd="0" parTransId="{303B8386-984A-40E3-83F3-1269691AB255}" sibTransId="{6FDE4D4E-66E8-4528-B6C8-8EF94F148F4C}"/>
    <dgm:cxn modelId="{DC35F701-7A3F-4CC1-AD00-AE0C8C4047E6}" type="presOf" srcId="{B4C99620-D33D-46FF-8C08-ACAAB5BC05EF}" destId="{BB0E83F8-C93E-4F1D-BBDD-22E67B2159B1}" srcOrd="0" destOrd="1" presId="urn:microsoft.com/office/officeart/2005/8/layout/vList5"/>
    <dgm:cxn modelId="{EFB67404-DF25-4D15-9817-DEDE747D724D}" type="presOf" srcId="{E9114C42-8358-4B84-9171-448871CC6ED5}" destId="{BB0E83F8-C93E-4F1D-BBDD-22E67B2159B1}" srcOrd="0" destOrd="0" presId="urn:microsoft.com/office/officeart/2005/8/layout/vList5"/>
    <dgm:cxn modelId="{D7688E1B-E1C9-4B73-9DE3-03CA3F4C80CA}" type="presOf" srcId="{FB678E34-7C63-45FE-8769-4303687A9C6B}" destId="{591DA7A5-E75C-48FA-8793-A16193937455}" srcOrd="0" destOrd="3" presId="urn:microsoft.com/office/officeart/2005/8/layout/vList5"/>
    <dgm:cxn modelId="{F6A20E26-747E-4988-9681-D76E1DC26840}" srcId="{2607E7B0-B0ED-4FAA-8190-345CA44C41BC}" destId="{77A470FF-B2DA-4CFB-B9CF-1B8B13CFD32A}" srcOrd="2" destOrd="0" parTransId="{C759EBA3-209D-42D4-904A-21DE9FA72E5C}" sibTransId="{93D3C719-792B-49DC-8F20-E6D2952582F0}"/>
    <dgm:cxn modelId="{E0AE9F51-F27A-428B-85D4-93CD11281ADC}" srcId="{14A14E75-8353-4CAF-93AB-29093688C187}" destId="{A03D7C16-490A-4A9E-ADCF-862CC74E5A2E}" srcOrd="0" destOrd="0" parTransId="{3A09A6AF-25EF-4315-B4A2-EB57AF18AC42}" sibTransId="{B599AA77-6FA9-4CD1-B750-55BF859BD3DE}"/>
    <dgm:cxn modelId="{DE781972-5CEC-420B-A4FA-E0E8A0BAE88E}" srcId="{14A14E75-8353-4CAF-93AB-29093688C187}" destId="{FB678E34-7C63-45FE-8769-4303687A9C6B}" srcOrd="3" destOrd="0" parTransId="{954C6650-CE3B-4FDB-9871-6DE067496CBD}" sibTransId="{0F958010-F253-453F-8CD1-ECD6B2ECBE2B}"/>
    <dgm:cxn modelId="{0C38E773-9FD7-48E5-A68A-F245C8561E2E}" type="presOf" srcId="{A03D7C16-490A-4A9E-ADCF-862CC74E5A2E}" destId="{591DA7A5-E75C-48FA-8793-A16193937455}" srcOrd="0" destOrd="0" presId="urn:microsoft.com/office/officeart/2005/8/layout/vList5"/>
    <dgm:cxn modelId="{B5A2647B-393D-411C-8427-092A04834F62}" type="presOf" srcId="{01CDEE0D-F94D-49CD-82C9-B2F58ED67DEE}" destId="{591DA7A5-E75C-48FA-8793-A16193937455}" srcOrd="0" destOrd="2" presId="urn:microsoft.com/office/officeart/2005/8/layout/vList5"/>
    <dgm:cxn modelId="{93FEF182-8391-4E55-8FC2-831C5FC8B223}" type="presOf" srcId="{95ACEB6D-DD77-4A05-90A2-A9E64463B0B3}" destId="{591DA7A5-E75C-48FA-8793-A16193937455}" srcOrd="0" destOrd="1" presId="urn:microsoft.com/office/officeart/2005/8/layout/vList5"/>
    <dgm:cxn modelId="{66E8E185-EA20-4A3D-BA10-AFEDB9BEB863}" type="presOf" srcId="{2607E7B0-B0ED-4FAA-8190-345CA44C41BC}" destId="{9CF1B34F-BBC0-49E4-A921-8AADD47C743B}" srcOrd="0" destOrd="0" presId="urn:microsoft.com/office/officeart/2005/8/layout/vList5"/>
    <dgm:cxn modelId="{A297EB85-272B-4D69-B13F-8B6F5F16406D}" srcId="{2607E7B0-B0ED-4FAA-8190-345CA44C41BC}" destId="{E9114C42-8358-4B84-9171-448871CC6ED5}" srcOrd="0" destOrd="0" parTransId="{3EE2E7F6-F5E4-4807-AA3C-8931D50D89CD}" sibTransId="{AC16160D-DABD-44E5-B13B-594ACFF5B9BE}"/>
    <dgm:cxn modelId="{AAD4EA9E-598F-4E5E-A78A-F187C9F789AC}" srcId="{2607E7B0-B0ED-4FAA-8190-345CA44C41BC}" destId="{B4C99620-D33D-46FF-8C08-ACAAB5BC05EF}" srcOrd="1" destOrd="0" parTransId="{FD3CFB89-8F56-4641-A26F-8E5EECCA284D}" sibTransId="{24ECB385-29B9-4BD7-9D25-90F0F1DF813C}"/>
    <dgm:cxn modelId="{A2FBD6AB-2F20-4093-914C-4EEB6DEEA854}" type="presOf" srcId="{5759A7C0-A5FA-44B1-A3BC-EAC81F9E8824}" destId="{AD7AFD0A-86F9-4E5D-B19D-9AEBC909B303}" srcOrd="0" destOrd="0" presId="urn:microsoft.com/office/officeart/2005/8/layout/vList5"/>
    <dgm:cxn modelId="{24499AD4-0883-4F62-8A4A-A3398E8B9486}" srcId="{14A14E75-8353-4CAF-93AB-29093688C187}" destId="{01CDEE0D-F94D-49CD-82C9-B2F58ED67DEE}" srcOrd="2" destOrd="0" parTransId="{DCEEAE91-1505-4DA3-B0D2-79BEFFCB1DA9}" sibTransId="{DD397D42-AA34-4E00-82A2-016C5B7CF3AB}"/>
    <dgm:cxn modelId="{D29169D6-C544-4778-B5C3-EA627831607B}" srcId="{5759A7C0-A5FA-44B1-A3BC-EAC81F9E8824}" destId="{2607E7B0-B0ED-4FAA-8190-345CA44C41BC}" srcOrd="0" destOrd="0" parTransId="{73F52A08-D09E-473F-8160-6A1361016F20}" sibTransId="{84511A4B-87E1-4EA7-A8F4-F01274C70BFA}"/>
    <dgm:cxn modelId="{A0D6B3E5-F7B8-4A2B-86BA-9D9F96D6B15F}" type="presOf" srcId="{14A14E75-8353-4CAF-93AB-29093688C187}" destId="{7ABC97A5-9026-4C54-ADA5-050A34C66754}" srcOrd="0" destOrd="0" presId="urn:microsoft.com/office/officeart/2005/8/layout/vList5"/>
    <dgm:cxn modelId="{C5BFA2FC-E808-463E-BEC9-E0DA928743EE}" type="presOf" srcId="{77A470FF-B2DA-4CFB-B9CF-1B8B13CFD32A}" destId="{BB0E83F8-C93E-4F1D-BBDD-22E67B2159B1}" srcOrd="0" destOrd="2" presId="urn:microsoft.com/office/officeart/2005/8/layout/vList5"/>
    <dgm:cxn modelId="{E7C0BD4F-D8C3-4D13-9B6B-FA6F9C167BA1}" type="presParOf" srcId="{AD7AFD0A-86F9-4E5D-B19D-9AEBC909B303}" destId="{FE8E6A29-5083-4B93-AC8E-F5B5B4590F1A}" srcOrd="0" destOrd="0" presId="urn:microsoft.com/office/officeart/2005/8/layout/vList5"/>
    <dgm:cxn modelId="{14944628-0B8F-4A7E-B1FB-F05A719D38D1}" type="presParOf" srcId="{FE8E6A29-5083-4B93-AC8E-F5B5B4590F1A}" destId="{9CF1B34F-BBC0-49E4-A921-8AADD47C743B}" srcOrd="0" destOrd="0" presId="urn:microsoft.com/office/officeart/2005/8/layout/vList5"/>
    <dgm:cxn modelId="{EBA97367-1942-4E93-A0A7-3278E5806DB6}" type="presParOf" srcId="{FE8E6A29-5083-4B93-AC8E-F5B5B4590F1A}" destId="{BB0E83F8-C93E-4F1D-BBDD-22E67B2159B1}" srcOrd="1" destOrd="0" presId="urn:microsoft.com/office/officeart/2005/8/layout/vList5"/>
    <dgm:cxn modelId="{0DE317F9-F3B6-4E08-A244-784740C3DF55}" type="presParOf" srcId="{AD7AFD0A-86F9-4E5D-B19D-9AEBC909B303}" destId="{9A3F6C2C-D0B5-4439-BA52-CA8ABF17E7F3}" srcOrd="1" destOrd="0" presId="urn:microsoft.com/office/officeart/2005/8/layout/vList5"/>
    <dgm:cxn modelId="{7357539C-A038-484F-BB76-F4E5AA8BEF3E}" type="presParOf" srcId="{AD7AFD0A-86F9-4E5D-B19D-9AEBC909B303}" destId="{F50A55C5-103C-4F57-B7C3-9433E55E4E57}" srcOrd="2" destOrd="0" presId="urn:microsoft.com/office/officeart/2005/8/layout/vList5"/>
    <dgm:cxn modelId="{D037193D-A1CF-48CD-8B41-8F40B44CD114}" type="presParOf" srcId="{F50A55C5-103C-4F57-B7C3-9433E55E4E57}" destId="{7ABC97A5-9026-4C54-ADA5-050A34C66754}" srcOrd="0" destOrd="0" presId="urn:microsoft.com/office/officeart/2005/8/layout/vList5"/>
    <dgm:cxn modelId="{CDCF1E48-4367-46D2-A107-F6E927A86772}" type="presParOf" srcId="{F50A55C5-103C-4F57-B7C3-9433E55E4E57}" destId="{591DA7A5-E75C-48FA-8793-A1619393745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E83F8-C93E-4F1D-BBDD-22E67B2159B1}">
      <dsp:nvSpPr>
        <dsp:cNvPr id="0" name=""/>
        <dsp:cNvSpPr/>
      </dsp:nvSpPr>
      <dsp:spPr>
        <a:xfrm rot="5400000">
          <a:off x="5135822" y="-1967500"/>
          <a:ext cx="2010441" cy="601129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Customizable framework for various domains.</a:t>
          </a:r>
          <a:endParaRPr lang="en-IN" sz="1900" kern="1200"/>
        </a:p>
        <a:p>
          <a:pPr marL="171450" lvl="1" indent="-171450" algn="l" defTabSz="844550">
            <a:lnSpc>
              <a:spcPct val="90000"/>
            </a:lnSpc>
            <a:spcBef>
              <a:spcPct val="0"/>
            </a:spcBef>
            <a:spcAft>
              <a:spcPct val="15000"/>
            </a:spcAft>
            <a:buChar char="•"/>
          </a:pPr>
          <a:r>
            <a:rPr lang="en-IN" sz="1900" b="0" i="0" kern="1200"/>
            <a:t>Comprehensive preprocessing for high-quality data.</a:t>
          </a:r>
          <a:endParaRPr lang="en-IN" sz="1900" kern="1200"/>
        </a:p>
        <a:p>
          <a:pPr marL="171450" lvl="1" indent="-171450" algn="l" defTabSz="844550">
            <a:lnSpc>
              <a:spcPct val="90000"/>
            </a:lnSpc>
            <a:spcBef>
              <a:spcPct val="0"/>
            </a:spcBef>
            <a:spcAft>
              <a:spcPct val="15000"/>
            </a:spcAft>
            <a:buChar char="•"/>
          </a:pPr>
          <a:r>
            <a:rPr lang="en-IN" sz="1900" b="0" i="0" kern="1200" dirty="0"/>
            <a:t>Real-time interactive user experience.</a:t>
          </a:r>
          <a:endParaRPr lang="en-IN" sz="1900" kern="1200" dirty="0"/>
        </a:p>
      </dsp:txBody>
      <dsp:txXfrm rot="-5400000">
        <a:off x="3135394" y="131070"/>
        <a:ext cx="5913155" cy="1814157"/>
      </dsp:txXfrm>
    </dsp:sp>
    <dsp:sp modelId="{9CF1B34F-BBC0-49E4-A921-8AADD47C743B}">
      <dsp:nvSpPr>
        <dsp:cNvPr id="0" name=""/>
        <dsp:cNvSpPr/>
      </dsp:nvSpPr>
      <dsp:spPr>
        <a:xfrm>
          <a:off x="147900" y="1223"/>
          <a:ext cx="2987494" cy="20738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IN" sz="3300" b="1" i="0" kern="1200" dirty="0"/>
            <a:t>Uniqueness </a:t>
          </a:r>
          <a:endParaRPr lang="en-IN" sz="3300" kern="1200" dirty="0"/>
        </a:p>
      </dsp:txBody>
      <dsp:txXfrm>
        <a:off x="249137" y="102460"/>
        <a:ext cx="2785020" cy="1871375"/>
      </dsp:txXfrm>
    </dsp:sp>
    <dsp:sp modelId="{591DA7A5-E75C-48FA-8793-A16193937455}">
      <dsp:nvSpPr>
        <dsp:cNvPr id="0" name=""/>
        <dsp:cNvSpPr/>
      </dsp:nvSpPr>
      <dsp:spPr>
        <a:xfrm rot="5400000">
          <a:off x="5145678" y="319304"/>
          <a:ext cx="2186848" cy="601129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N" sz="1900" b="0" i="0" kern="1200"/>
            <a:t>Implement advanced algorithms (e.g., BERT).</a:t>
          </a:r>
          <a:endParaRPr lang="en-IN" sz="1900" kern="1200"/>
        </a:p>
        <a:p>
          <a:pPr marL="171450" lvl="1" indent="-171450" algn="l" defTabSz="844550">
            <a:lnSpc>
              <a:spcPct val="90000"/>
            </a:lnSpc>
            <a:spcBef>
              <a:spcPct val="0"/>
            </a:spcBef>
            <a:spcAft>
              <a:spcPct val="15000"/>
            </a:spcAft>
            <a:buChar char="•"/>
          </a:pPr>
          <a:r>
            <a:rPr lang="en-IN" sz="1900" b="0" i="0" kern="1200" dirty="0"/>
            <a:t>Expand to larger datasets and multi-language support.</a:t>
          </a:r>
          <a:endParaRPr lang="en-IN" sz="1900" kern="1200" dirty="0"/>
        </a:p>
        <a:p>
          <a:pPr marL="171450" lvl="1" indent="-171450" algn="l" defTabSz="844550">
            <a:lnSpc>
              <a:spcPct val="90000"/>
            </a:lnSpc>
            <a:spcBef>
              <a:spcPct val="0"/>
            </a:spcBef>
            <a:spcAft>
              <a:spcPct val="15000"/>
            </a:spcAft>
            <a:buChar char="•"/>
          </a:pPr>
          <a:r>
            <a:rPr lang="en-IN" sz="1900" b="0" i="0" kern="1200"/>
            <a:t>Develop a web application and RESTful API.</a:t>
          </a:r>
          <a:endParaRPr lang="en-IN" sz="1900" kern="1200"/>
        </a:p>
        <a:p>
          <a:pPr marL="171450" lvl="1" indent="-171450" algn="l" defTabSz="844550">
            <a:lnSpc>
              <a:spcPct val="90000"/>
            </a:lnSpc>
            <a:spcBef>
              <a:spcPct val="0"/>
            </a:spcBef>
            <a:spcAft>
              <a:spcPct val="15000"/>
            </a:spcAft>
            <a:buChar char="•"/>
          </a:pPr>
          <a:r>
            <a:rPr lang="en-IN" sz="1900" b="0" i="0" kern="1200"/>
            <a:t>Enhance analysis with aspect-based sentiment and emotion detection.</a:t>
          </a:r>
          <a:endParaRPr lang="en-IN" sz="1900" kern="1200"/>
        </a:p>
      </dsp:txBody>
      <dsp:txXfrm rot="-5400000">
        <a:off x="3233454" y="2338282"/>
        <a:ext cx="5904544" cy="1973342"/>
      </dsp:txXfrm>
    </dsp:sp>
    <dsp:sp modelId="{7ABC97A5-9026-4C54-ADA5-050A34C66754}">
      <dsp:nvSpPr>
        <dsp:cNvPr id="0" name=""/>
        <dsp:cNvSpPr/>
      </dsp:nvSpPr>
      <dsp:spPr>
        <a:xfrm>
          <a:off x="147900" y="2349139"/>
          <a:ext cx="3085553" cy="19516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IN" sz="3300" b="1" i="0" kern="1200" dirty="0" err="1"/>
            <a:t>FutureScope</a:t>
          </a:r>
          <a:endParaRPr lang="en-IN" sz="3300" kern="1200" dirty="0"/>
        </a:p>
      </dsp:txBody>
      <dsp:txXfrm>
        <a:off x="243171" y="2444410"/>
        <a:ext cx="2895011" cy="17610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C6C3-9600-A197-FF02-F81402CF1DA1}"/>
              </a:ext>
            </a:extLst>
          </p:cNvPr>
          <p:cNvSpPr>
            <a:spLocks noGrp="1"/>
          </p:cNvSpPr>
          <p:nvPr>
            <p:ph type="ctrTitle"/>
          </p:nvPr>
        </p:nvSpPr>
        <p:spPr>
          <a:xfrm>
            <a:off x="1154955" y="753979"/>
            <a:ext cx="9304498" cy="753979"/>
          </a:xfrm>
        </p:spPr>
        <p:txBody>
          <a:bodyPr/>
          <a:lstStyle/>
          <a:p>
            <a:pPr algn="ctr"/>
            <a:r>
              <a:rPr lang="en-IN" b="1" dirty="0">
                <a:latin typeface="Times New Roman" panose="02020603050405020304" pitchFamily="18" charset="0"/>
                <a:cs typeface="Times New Roman" panose="02020603050405020304" pitchFamily="18" charset="0"/>
              </a:rPr>
              <a:t>TEAM-47</a:t>
            </a:r>
          </a:p>
        </p:txBody>
      </p:sp>
      <p:sp>
        <p:nvSpPr>
          <p:cNvPr id="3" name="Subtitle 2">
            <a:extLst>
              <a:ext uri="{FF2B5EF4-FFF2-40B4-BE49-F238E27FC236}">
                <a16:creationId xmlns:a16="http://schemas.microsoft.com/office/drawing/2014/main" id="{257F50AE-F2AA-82DF-2FFE-D433E9363650}"/>
              </a:ext>
            </a:extLst>
          </p:cNvPr>
          <p:cNvSpPr>
            <a:spLocks noGrp="1"/>
          </p:cNvSpPr>
          <p:nvPr>
            <p:ph type="subTitle" idx="1"/>
          </p:nvPr>
        </p:nvSpPr>
        <p:spPr>
          <a:xfrm>
            <a:off x="1235242" y="1772653"/>
            <a:ext cx="9224209" cy="4604083"/>
          </a:xfrm>
        </p:spPr>
        <p:txBody>
          <a:bodyPr>
            <a:normAutofit/>
          </a:bodyPr>
          <a:lstStyle/>
          <a:p>
            <a:r>
              <a:rPr lang="en-IN" sz="2000" b="1" cap="none" dirty="0"/>
              <a:t>PS-23</a:t>
            </a:r>
          </a:p>
          <a:p>
            <a:pPr algn="just" rtl="0">
              <a:spcBef>
                <a:spcPts val="0"/>
              </a:spcBef>
              <a:spcAft>
                <a:spcPts val="0"/>
              </a:spcAft>
            </a:pPr>
            <a:r>
              <a:rPr lang="en-US" sz="2000" b="1" i="0" u="none" strike="noStrike" cap="none" dirty="0">
                <a:solidFill>
                  <a:schemeClr val="bg1">
                    <a:lumMod val="95000"/>
                  </a:schemeClr>
                </a:solidFill>
                <a:effectLst/>
              </a:rPr>
              <a:t>Statement: Sentiment Analysis Tool for Social Media Posts</a:t>
            </a:r>
            <a:endParaRPr lang="en-US" sz="2000" b="1" cap="none" dirty="0">
              <a:solidFill>
                <a:schemeClr val="bg1">
                  <a:lumMod val="95000"/>
                </a:schemeClr>
              </a:solidFill>
              <a:effectLst/>
            </a:endParaRPr>
          </a:p>
          <a:p>
            <a:pPr algn="just" rtl="0">
              <a:spcBef>
                <a:spcPts val="0"/>
              </a:spcBef>
              <a:spcAft>
                <a:spcPts val="0"/>
              </a:spcAft>
            </a:pPr>
            <a:r>
              <a:rPr lang="en-US" sz="2000" b="1" i="0" u="none" strike="noStrike" cap="none" dirty="0">
                <a:solidFill>
                  <a:schemeClr val="bg1">
                    <a:lumMod val="95000"/>
                  </a:schemeClr>
                </a:solidFill>
                <a:effectLst/>
              </a:rPr>
              <a:t>Description: (Beginner Level)</a:t>
            </a:r>
            <a:endParaRPr lang="en-US" sz="2000" b="1" cap="none" dirty="0">
              <a:solidFill>
                <a:schemeClr val="bg1">
                  <a:lumMod val="95000"/>
                </a:schemeClr>
              </a:solidFill>
              <a:effectLst/>
            </a:endParaRPr>
          </a:p>
          <a:p>
            <a:pPr algn="just" rtl="0">
              <a:spcBef>
                <a:spcPts val="0"/>
              </a:spcBef>
              <a:spcAft>
                <a:spcPts val="0"/>
              </a:spcAft>
            </a:pPr>
            <a:r>
              <a:rPr lang="en-US" sz="2000" b="1" i="0" u="none" strike="noStrike" cap="none" dirty="0">
                <a:solidFill>
                  <a:schemeClr val="bg1">
                    <a:lumMod val="95000"/>
                  </a:schemeClr>
                </a:solidFill>
                <a:effectLst/>
              </a:rPr>
              <a:t>Develop an easy-to-use sentiment analysis tool that enables users to input short social media posts, such as tweets, Facebook updates, or Instagram captions, and receive instant feedback on the emotional tone. Utilizing a pre-trained sentiment analysis model, the tool will classify each post as positive, negative, or neutral, helping users understand the sentiment conveyed in their content. Designed to provide straightforward insights, this project makes sentiment analysis accessible to users looking to gauge the emotional impact of their social media posts.</a:t>
            </a:r>
            <a:endParaRPr lang="en-US" sz="2000" b="1" cap="none" dirty="0">
              <a:solidFill>
                <a:schemeClr val="bg1">
                  <a:lumMod val="95000"/>
                </a:schemeClr>
              </a:solidFill>
              <a:effectLst/>
            </a:endParaRPr>
          </a:p>
          <a:p>
            <a:br>
              <a:rPr lang="en-US" dirty="0"/>
            </a:br>
            <a:endParaRPr lang="en-US" dirty="0"/>
          </a:p>
          <a:p>
            <a:endParaRPr lang="en-US" b="1" dirty="0"/>
          </a:p>
          <a:p>
            <a:endParaRPr lang="en-US" b="1" dirty="0"/>
          </a:p>
          <a:p>
            <a:endParaRPr lang="en-US" b="1" dirty="0"/>
          </a:p>
          <a:p>
            <a:endParaRPr lang="en-US" b="1" dirty="0"/>
          </a:p>
          <a:p>
            <a:endParaRPr lang="en-US" b="1" dirty="0"/>
          </a:p>
          <a:p>
            <a:endParaRPr lang="en-US" b="1" dirty="0"/>
          </a:p>
          <a:p>
            <a:endParaRPr lang="en-IN" b="1" dirty="0"/>
          </a:p>
        </p:txBody>
      </p:sp>
    </p:spTree>
    <p:extLst>
      <p:ext uri="{BB962C8B-B14F-4D97-AF65-F5344CB8AC3E}">
        <p14:creationId xmlns:p14="http://schemas.microsoft.com/office/powerpoint/2010/main" val="396653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01EC-9D7C-754F-A6CA-73586A0C7CFB}"/>
              </a:ext>
            </a:extLst>
          </p:cNvPr>
          <p:cNvSpPr>
            <a:spLocks noGrp="1"/>
          </p:cNvSpPr>
          <p:nvPr>
            <p:ph type="title"/>
          </p:nvPr>
        </p:nvSpPr>
        <p:spPr/>
        <p:txBody>
          <a:bodyPr/>
          <a:lstStyle/>
          <a:p>
            <a:r>
              <a:rPr lang="en-IN" b="1" dirty="0"/>
              <a:t>Methodology </a:t>
            </a:r>
          </a:p>
        </p:txBody>
      </p:sp>
      <p:sp>
        <p:nvSpPr>
          <p:cNvPr id="3" name="Content Placeholder 2">
            <a:extLst>
              <a:ext uri="{FF2B5EF4-FFF2-40B4-BE49-F238E27FC236}">
                <a16:creationId xmlns:a16="http://schemas.microsoft.com/office/drawing/2014/main" id="{6CCE02D5-5B90-2614-D853-90CDE5B777DB}"/>
              </a:ext>
            </a:extLst>
          </p:cNvPr>
          <p:cNvSpPr>
            <a:spLocks noGrp="1"/>
          </p:cNvSpPr>
          <p:nvPr>
            <p:ph idx="1"/>
          </p:nvPr>
        </p:nvSpPr>
        <p:spPr>
          <a:xfrm>
            <a:off x="1219200" y="2414337"/>
            <a:ext cx="8761413" cy="4299284"/>
          </a:xfrm>
        </p:spPr>
        <p:txBody>
          <a:bodyPr>
            <a:normAutofit fontScale="92500" lnSpcReduction="20000"/>
          </a:bodyPr>
          <a:lstStyle/>
          <a:p>
            <a:r>
              <a:rPr lang="en-US" b="1" dirty="0"/>
              <a:t>Data Preparation</a:t>
            </a:r>
          </a:p>
          <a:p>
            <a:pPr marL="0" indent="0">
              <a:buNone/>
            </a:pPr>
            <a:r>
              <a:rPr lang="en-US" dirty="0"/>
              <a:t>Load and clean the dataset. Remove missing values and standardize sentiment labels (integer format).</a:t>
            </a:r>
          </a:p>
          <a:p>
            <a:r>
              <a:rPr lang="en-US" b="1" dirty="0"/>
              <a:t>Feature Extraction</a:t>
            </a:r>
          </a:p>
          <a:p>
            <a:pPr marL="0" indent="0">
              <a:buNone/>
            </a:pPr>
            <a:r>
              <a:rPr lang="en-US" dirty="0"/>
              <a:t>Utilize TF-IDF Vectorization for transforming text into numerical features, focusing on significant terms.</a:t>
            </a:r>
          </a:p>
          <a:p>
            <a:r>
              <a:rPr lang="en-US" b="1" dirty="0"/>
              <a:t>Model Training</a:t>
            </a:r>
          </a:p>
          <a:p>
            <a:pPr marL="0" indent="0">
              <a:buNone/>
            </a:pPr>
            <a:r>
              <a:rPr lang="en-US" dirty="0"/>
              <a:t>Train a Logistic Regression model for sentiment classification.</a:t>
            </a:r>
          </a:p>
          <a:p>
            <a:r>
              <a:rPr lang="en-US" b="1" dirty="0"/>
              <a:t>Evaluation</a:t>
            </a:r>
          </a:p>
          <a:p>
            <a:pPr marL="0" indent="0">
              <a:buNone/>
            </a:pPr>
            <a:r>
              <a:rPr lang="en-US" dirty="0"/>
              <a:t>Split data into training and test sets, evaluating model performance using accuracy.</a:t>
            </a:r>
          </a:p>
          <a:p>
            <a:r>
              <a:rPr lang="en-US" b="1" dirty="0"/>
              <a:t>User Prediction Interface</a:t>
            </a:r>
          </a:p>
          <a:p>
            <a:pPr marL="0" indent="0">
              <a:buNone/>
            </a:pPr>
            <a:r>
              <a:rPr lang="en-US" dirty="0"/>
              <a:t>Implement a simple interface for real-time sentiment prediction based on user input.</a:t>
            </a:r>
          </a:p>
        </p:txBody>
      </p:sp>
    </p:spTree>
    <p:extLst>
      <p:ext uri="{BB962C8B-B14F-4D97-AF65-F5344CB8AC3E}">
        <p14:creationId xmlns:p14="http://schemas.microsoft.com/office/powerpoint/2010/main" val="82301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1E4A-5313-0175-6228-E8B2F7593C2D}"/>
              </a:ext>
            </a:extLst>
          </p:cNvPr>
          <p:cNvSpPr>
            <a:spLocks noGrp="1"/>
          </p:cNvSpPr>
          <p:nvPr>
            <p:ph type="title"/>
          </p:nvPr>
        </p:nvSpPr>
        <p:spPr/>
        <p:txBody>
          <a:bodyPr/>
          <a:lstStyle/>
          <a:p>
            <a:r>
              <a:rPr lang="en-IN" b="1" dirty="0"/>
              <a:t>Tech Stack</a:t>
            </a:r>
          </a:p>
        </p:txBody>
      </p:sp>
      <p:sp>
        <p:nvSpPr>
          <p:cNvPr id="3" name="Content Placeholder 2">
            <a:extLst>
              <a:ext uri="{FF2B5EF4-FFF2-40B4-BE49-F238E27FC236}">
                <a16:creationId xmlns:a16="http://schemas.microsoft.com/office/drawing/2014/main" id="{CF7BA688-FBBB-B32C-72E9-7FF7B19A50A4}"/>
              </a:ext>
            </a:extLst>
          </p:cNvPr>
          <p:cNvSpPr>
            <a:spLocks noGrp="1"/>
          </p:cNvSpPr>
          <p:nvPr>
            <p:ph idx="1"/>
          </p:nvPr>
        </p:nvSpPr>
        <p:spPr>
          <a:xfrm>
            <a:off x="1154954" y="2342147"/>
            <a:ext cx="9232309" cy="4154906"/>
          </a:xfrm>
        </p:spPr>
        <p:txBody>
          <a:bodyPr/>
          <a:lstStyle/>
          <a:p>
            <a:r>
              <a:rPr lang="en-IN" b="1" dirty="0"/>
              <a:t>Programming Language: Python </a:t>
            </a:r>
          </a:p>
          <a:p>
            <a:r>
              <a:rPr lang="en-IN" b="1" dirty="0"/>
              <a:t>Libraries:</a:t>
            </a:r>
          </a:p>
          <a:p>
            <a:pPr lvl="1"/>
            <a:r>
              <a:rPr lang="en-IN" b="1" dirty="0"/>
              <a:t>Pandas: For data manipulation and analysis. </a:t>
            </a:r>
          </a:p>
          <a:p>
            <a:pPr lvl="1"/>
            <a:r>
              <a:rPr lang="en-IN" b="1" dirty="0"/>
              <a:t>NumPy for numerical operations.</a:t>
            </a:r>
          </a:p>
          <a:p>
            <a:pPr lvl="1"/>
            <a:r>
              <a:rPr lang="en-IN" b="1" dirty="0"/>
              <a:t>Scikit-Learn: For machine learning tasks (model training and evaluation)</a:t>
            </a:r>
          </a:p>
          <a:p>
            <a:pPr lvl="2"/>
            <a:r>
              <a:rPr lang="en-IN" b="1" dirty="0" err="1"/>
              <a:t>TfidfVectorizer</a:t>
            </a:r>
            <a:r>
              <a:rPr lang="en-IN" b="1" dirty="0"/>
              <a:t> for feature extraction.</a:t>
            </a:r>
          </a:p>
          <a:p>
            <a:pPr lvl="2"/>
            <a:r>
              <a:rPr lang="en-IN" b="1" dirty="0" err="1"/>
              <a:t>LogisticRegression</a:t>
            </a:r>
            <a:r>
              <a:rPr lang="en-IN" b="1" dirty="0"/>
              <a:t> for the classification model.</a:t>
            </a:r>
          </a:p>
          <a:p>
            <a:pPr lvl="2"/>
            <a:r>
              <a:rPr lang="en-IN" b="1" dirty="0" err="1"/>
              <a:t>train_test_split</a:t>
            </a:r>
            <a:r>
              <a:rPr lang="en-IN" b="1" dirty="0"/>
              <a:t> and </a:t>
            </a:r>
            <a:r>
              <a:rPr lang="en-IN" b="1" dirty="0" err="1"/>
              <a:t>accuracy_score</a:t>
            </a:r>
            <a:r>
              <a:rPr lang="en-IN" b="1" dirty="0"/>
              <a:t> for model evaluation.</a:t>
            </a:r>
          </a:p>
          <a:p>
            <a:r>
              <a:rPr lang="en-IN" b="1" dirty="0"/>
              <a:t>Data Format: CSV for dataset storage.</a:t>
            </a:r>
          </a:p>
          <a:p>
            <a:r>
              <a:rPr lang="en-IN" b="1" dirty="0"/>
              <a:t>Development Environment : </a:t>
            </a:r>
            <a:r>
              <a:rPr lang="en-IN" b="1" dirty="0" err="1"/>
              <a:t>VSCode</a:t>
            </a:r>
            <a:endParaRPr lang="en-IN" b="1" dirty="0"/>
          </a:p>
        </p:txBody>
      </p:sp>
    </p:spTree>
    <p:extLst>
      <p:ext uri="{BB962C8B-B14F-4D97-AF65-F5344CB8AC3E}">
        <p14:creationId xmlns:p14="http://schemas.microsoft.com/office/powerpoint/2010/main" val="106617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220A-D31A-9C76-AB01-A62B190672D7}"/>
              </a:ext>
            </a:extLst>
          </p:cNvPr>
          <p:cNvSpPr>
            <a:spLocks noGrp="1"/>
          </p:cNvSpPr>
          <p:nvPr>
            <p:ph type="title"/>
          </p:nvPr>
        </p:nvSpPr>
        <p:spPr>
          <a:xfrm>
            <a:off x="1154954" y="850233"/>
            <a:ext cx="8761413" cy="922420"/>
          </a:xfrm>
        </p:spPr>
        <p:txBody>
          <a:bodyPr/>
          <a:lstStyle/>
          <a:p>
            <a:r>
              <a:rPr lang="en-IN" b="1" dirty="0"/>
              <a:t>Uniqueness and Future Scope of the Solution</a:t>
            </a:r>
          </a:p>
        </p:txBody>
      </p:sp>
      <p:graphicFrame>
        <p:nvGraphicFramePr>
          <p:cNvPr id="4" name="Content Placeholder 3">
            <a:extLst>
              <a:ext uri="{FF2B5EF4-FFF2-40B4-BE49-F238E27FC236}">
                <a16:creationId xmlns:a16="http://schemas.microsoft.com/office/drawing/2014/main" id="{C0DA91CE-169B-63FD-7796-4B720F8E4DA7}"/>
              </a:ext>
            </a:extLst>
          </p:cNvPr>
          <p:cNvGraphicFramePr>
            <a:graphicFrameLocks noGrp="1"/>
          </p:cNvGraphicFramePr>
          <p:nvPr>
            <p:ph idx="1"/>
            <p:extLst>
              <p:ext uri="{D42A27DB-BD31-4B8C-83A1-F6EECF244321}">
                <p14:modId xmlns:p14="http://schemas.microsoft.com/office/powerpoint/2010/main" val="3976072850"/>
              </p:ext>
            </p:extLst>
          </p:nvPr>
        </p:nvGraphicFramePr>
        <p:xfrm>
          <a:off x="1018674" y="2294021"/>
          <a:ext cx="9392652"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56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2F60-A984-4898-FA3F-90908DB87192}"/>
              </a:ext>
            </a:extLst>
          </p:cNvPr>
          <p:cNvSpPr>
            <a:spLocks noGrp="1"/>
          </p:cNvSpPr>
          <p:nvPr>
            <p:ph type="title"/>
          </p:nvPr>
        </p:nvSpPr>
        <p:spPr/>
        <p:txBody>
          <a:bodyPr/>
          <a:lstStyle/>
          <a:p>
            <a:r>
              <a:rPr lang="en-IN" b="1" dirty="0"/>
              <a:t>Challenges &amp; Project Insights</a:t>
            </a:r>
          </a:p>
        </p:txBody>
      </p:sp>
      <p:sp>
        <p:nvSpPr>
          <p:cNvPr id="3" name="Content Placeholder 2">
            <a:extLst>
              <a:ext uri="{FF2B5EF4-FFF2-40B4-BE49-F238E27FC236}">
                <a16:creationId xmlns:a16="http://schemas.microsoft.com/office/drawing/2014/main" id="{B9AF4025-F74D-204F-B0BD-72243C049A50}"/>
              </a:ext>
            </a:extLst>
          </p:cNvPr>
          <p:cNvSpPr>
            <a:spLocks noGrp="1"/>
          </p:cNvSpPr>
          <p:nvPr>
            <p:ph idx="1"/>
          </p:nvPr>
        </p:nvSpPr>
        <p:spPr>
          <a:xfrm>
            <a:off x="1066800" y="2334126"/>
            <a:ext cx="9496926" cy="4419600"/>
          </a:xfrm>
        </p:spPr>
        <p:txBody>
          <a:bodyPr>
            <a:normAutofit/>
          </a:bodyPr>
          <a:lstStyle/>
          <a:p>
            <a:pPr marL="0" indent="0" algn="l">
              <a:buNone/>
            </a:pPr>
            <a:r>
              <a:rPr lang="en-US" b="1" dirty="0"/>
              <a:t>Challenges Faced</a:t>
            </a:r>
            <a:r>
              <a:rPr lang="en-US" dirty="0"/>
              <a:t>:</a:t>
            </a:r>
          </a:p>
          <a:p>
            <a:pPr marL="0" indent="0" algn="l">
              <a:buNone/>
            </a:pPr>
            <a:r>
              <a:rPr lang="en-US" dirty="0"/>
              <a:t>We faced challenges with messy social media data, including slang and emojis, which complicated sentiment interpretation. Acquiring a large, labeled dataset was time-consuming, and the model struggled with sarcasm and tone. Additionally, while TF-IDF captured word frequency, it missed context, and logistic regression limited our ability to handle complex language patterns.</a:t>
            </a:r>
          </a:p>
          <a:p>
            <a:pPr marL="0" indent="0" algn="l">
              <a:buNone/>
            </a:pPr>
            <a:r>
              <a:rPr lang="en-US" b="1" dirty="0"/>
              <a:t>Insights Gained</a:t>
            </a:r>
            <a:r>
              <a:rPr lang="en-US" dirty="0"/>
              <a:t>:</a:t>
            </a:r>
          </a:p>
          <a:p>
            <a:pPr marL="0" indent="0" algn="l">
              <a:buNone/>
            </a:pPr>
            <a:r>
              <a:rPr lang="en-US" dirty="0"/>
              <a:t>We learned that effective sentiment analysis relies on thorough data preparation and cleaning. Using TF-IDF improved our model's understanding of sentiment nuances. The ability to process real-time user input enhances the model's practical </a:t>
            </a:r>
            <a:r>
              <a:rPr lang="en-US" dirty="0" err="1"/>
              <a:t>application.Overall</a:t>
            </a:r>
            <a:r>
              <a:rPr lang="en-US" dirty="0"/>
              <a:t>, careful preparation and structured coding are vital for successful sentiment analysis.</a:t>
            </a:r>
            <a:endParaRPr lang="en-IN" dirty="0"/>
          </a:p>
        </p:txBody>
      </p:sp>
    </p:spTree>
    <p:extLst>
      <p:ext uri="{BB962C8B-B14F-4D97-AF65-F5344CB8AC3E}">
        <p14:creationId xmlns:p14="http://schemas.microsoft.com/office/powerpoint/2010/main" val="60264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216</TotalTime>
  <Words>442</Words>
  <Application>Microsoft Office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Ion Boardroom</vt:lpstr>
      <vt:lpstr>TEAM-47</vt:lpstr>
      <vt:lpstr>Methodology </vt:lpstr>
      <vt:lpstr>Tech Stack</vt:lpstr>
      <vt:lpstr>Uniqueness and Future Scope of the Solution</vt:lpstr>
      <vt:lpstr>Challenges &amp; Project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Aashritha Sai</dc:creator>
  <cp:lastModifiedBy>Aashritha Sai</cp:lastModifiedBy>
  <cp:revision>1</cp:revision>
  <dcterms:created xsi:type="dcterms:W3CDTF">2024-10-27T02:30:07Z</dcterms:created>
  <dcterms:modified xsi:type="dcterms:W3CDTF">2024-10-27T07:35:12Z</dcterms:modified>
</cp:coreProperties>
</file>