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25"/>
  </p:notesMasterIdLst>
  <p:sldIdLst>
    <p:sldId id="285" r:id="rId3"/>
    <p:sldId id="282" r:id="rId4"/>
    <p:sldId id="288" r:id="rId5"/>
    <p:sldId id="298" r:id="rId6"/>
    <p:sldId id="299" r:id="rId7"/>
    <p:sldId id="300" r:id="rId8"/>
    <p:sldId id="293" r:id="rId9"/>
    <p:sldId id="294" r:id="rId10"/>
    <p:sldId id="305" r:id="rId11"/>
    <p:sldId id="290" r:id="rId12"/>
    <p:sldId id="292" r:id="rId13"/>
    <p:sldId id="301" r:id="rId14"/>
    <p:sldId id="302" r:id="rId15"/>
    <p:sldId id="303" r:id="rId16"/>
    <p:sldId id="304" r:id="rId17"/>
    <p:sldId id="306" r:id="rId18"/>
    <p:sldId id="291" r:id="rId19"/>
    <p:sldId id="295" r:id="rId20"/>
    <p:sldId id="296" r:id="rId21"/>
    <p:sldId id="297" r:id="rId22"/>
    <p:sldId id="278" r:id="rId23"/>
    <p:sldId id="279" r:id="rId24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Montserrat Light" panose="020B0604020202020204" charset="0"/>
      <p:regular r:id="rId34"/>
      <p:bold r:id="rId35"/>
      <p:italic r:id="rId36"/>
      <p:boldItalic r:id="rId37"/>
    </p:embeddedFont>
    <p:embeddedFont>
      <p:font typeface="Poppins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CFCA9-35A4-47C0-8916-F5188A05C860}">
  <a:tblStyle styleId="{2A7CFCA9-35A4-47C0-8916-F5188A05C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725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30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14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076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29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73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685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10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748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2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808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75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87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5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59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56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573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61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7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7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6A594C05-AA5C-4F09-A6B7-D3A3193AA5D7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5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1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7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t>03-Jul-20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83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5" y="7"/>
            <a:ext cx="9143985" cy="51434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286" y="1544259"/>
            <a:ext cx="9141714" cy="13716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buClrTx/>
            </a:pPr>
            <a:endParaRPr lang="en-US" sz="1350" dirty="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bg1"/>
                </a:solidFill>
              </a:rPr>
              <a:t>COSC INTERNSHIP DRIVE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VEHICLE REGISTRATION FOR CBIT PARKING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86" y="2915859"/>
            <a:ext cx="9141714" cy="3429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buClrTx/>
            </a:pPr>
            <a:endParaRPr lang="en-US" sz="1350" dirty="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604" y="2935224"/>
            <a:ext cx="8627364" cy="636651"/>
          </a:xfrm>
        </p:spPr>
        <p:txBody>
          <a:bodyPr>
            <a:normAutofit/>
          </a:bodyPr>
          <a:lstStyle/>
          <a:p>
            <a:r>
              <a:rPr lang="en-US" sz="1800" b="1" dirty="0"/>
              <a:t>TEAM - 1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1081950" y="333600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API 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76410" y="1913466"/>
            <a:ext cx="40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B4EB2C-E95B-4FBB-9CB2-20C72C9D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1258"/>
            <a:ext cx="4190352" cy="2167198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E68DD0-86A2-4A11-A752-888E0082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10369"/>
            <a:ext cx="4190352" cy="2428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46F98F-6A43-4146-9B40-D096FE3BB973}"/>
              </a:ext>
            </a:extLst>
          </p:cNvPr>
          <p:cNvSpPr txBox="1"/>
          <p:nvPr/>
        </p:nvSpPr>
        <p:spPr>
          <a:xfrm>
            <a:off x="476410" y="1602428"/>
            <a:ext cx="38266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Rest-API's are developed as a means of communication between the database and the mobile &amp;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And Flask are used to develop the API’s.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Postman tool is used to test the API's in the local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 has been deployed in </a:t>
            </a:r>
            <a:r>
              <a:rPr lang="en-US" dirty="0" err="1"/>
              <a:t>heroku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02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706931" y="333600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APP DEVELOPMENT </a:t>
            </a:r>
            <a:r>
              <a:rPr lang="en-US" i="1" u="sng" dirty="0"/>
              <a:t>(USER)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76410" y="1913466"/>
            <a:ext cx="40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51FD7-C175-411E-8724-E46E0E30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07" y="490355"/>
            <a:ext cx="2284873" cy="4666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FB4C3-7749-4887-9592-A3DF9D819C2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87" y="983557"/>
            <a:ext cx="1840512" cy="35039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8C6F9-CA33-40B7-82F0-AE5CCD7AAC0F}"/>
              </a:ext>
            </a:extLst>
          </p:cNvPr>
          <p:cNvSpPr txBox="1"/>
          <p:nvPr/>
        </p:nvSpPr>
        <p:spPr>
          <a:xfrm>
            <a:off x="706931" y="1771531"/>
            <a:ext cx="498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mobile application was developed in java with the help of Android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calls were made using the Http requests and response 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parsing is used for data transfer in the request and response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471210" y="173335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APP DEVELOPMENT </a:t>
            </a:r>
            <a:r>
              <a:rPr lang="en-US" i="1" u="sng" dirty="0"/>
              <a:t>(USER)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76410" y="1913466"/>
            <a:ext cx="40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51FD7-C175-411E-8724-E46E0E30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65" y="823293"/>
            <a:ext cx="2277189" cy="4402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6000C-1AF5-4113-9DA9-B2F48E6ACF9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87" y="1313878"/>
            <a:ext cx="1821116" cy="3296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311AC-B1F1-4F2C-A7D5-748275A7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46" y="823292"/>
            <a:ext cx="2277189" cy="4402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A5F55-BF40-4E50-8EFB-93717A9003E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283" y="1313877"/>
            <a:ext cx="1820117" cy="329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F2BB5-2FB3-481C-9D35-9E0F06D05A27}"/>
              </a:ext>
            </a:extLst>
          </p:cNvPr>
          <p:cNvSpPr txBox="1"/>
          <p:nvPr/>
        </p:nvSpPr>
        <p:spPr>
          <a:xfrm>
            <a:off x="471210" y="900088"/>
            <a:ext cx="37473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login page has two fields, user roll number and password.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user enters the wrong details, toast message “Please check your details” will be displayed.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correct details are entered, User is redirected to the home page.</a:t>
            </a:r>
          </a:p>
          <a:p>
            <a:endParaRPr lang="en-US" dirty="0"/>
          </a:p>
          <a:p>
            <a:r>
              <a:rPr lang="en-US" b="1" dirty="0"/>
              <a:t>Sign-up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signup page has 5 fields. POST API is used to insert these details to the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Successful registration, user is redirected to login page.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user roll number already exists it shows toast message “User already exists”.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6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476410" y="173335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APP DEVELOPMENT </a:t>
            </a:r>
            <a:r>
              <a:rPr lang="en-US" i="1" u="sng" dirty="0"/>
              <a:t>(USER)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76410" y="1913466"/>
            <a:ext cx="40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51FD7-C175-411E-8724-E46E0E30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65" y="823293"/>
            <a:ext cx="2277189" cy="4402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311AC-B1F1-4F2C-A7D5-748275A7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46" y="823292"/>
            <a:ext cx="2277189" cy="4402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F2BB5-2FB3-481C-9D35-9E0F06D05A27}"/>
              </a:ext>
            </a:extLst>
          </p:cNvPr>
          <p:cNvSpPr txBox="1"/>
          <p:nvPr/>
        </p:nvSpPr>
        <p:spPr>
          <a:xfrm>
            <a:off x="476410" y="1071891"/>
            <a:ext cx="37473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Bottom Navigation Bar: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categorized the application features into four menu options home, add vehicle, delete vehicle, apply parking sticker.</a:t>
            </a:r>
          </a:p>
          <a:p>
            <a:endParaRPr lang="en-US" dirty="0"/>
          </a:p>
          <a:p>
            <a:r>
              <a:rPr lang="en-US" b="1" dirty="0"/>
              <a:t>Home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home page, registered vehicle details of the user along with his driving license details will be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user can have maximum of two vehicles under his registration.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details are displayed through the GET API call.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shows No vehicle registered if the user did not register any of his vehicles.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929B40-6F29-4B0B-A310-9286FE3A4CF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83234"/>
            <a:ext cx="1813432" cy="333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188A67-13EF-4F66-A152-392BF537D41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03" y="1283234"/>
            <a:ext cx="1818997" cy="3332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40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574804" y="78328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APP DEVELOPMENT </a:t>
            </a:r>
            <a:r>
              <a:rPr lang="en-US" i="1" u="sng" dirty="0"/>
              <a:t>(USER)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76410" y="1913466"/>
            <a:ext cx="40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51FD7-C175-411E-8724-E46E0E30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34" y="747852"/>
            <a:ext cx="2277189" cy="4402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311AC-B1F1-4F2C-A7D5-748275A7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08" y="747851"/>
            <a:ext cx="2277189" cy="4402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F2BB5-2FB3-481C-9D35-9E0F06D05A27}"/>
              </a:ext>
            </a:extLst>
          </p:cNvPr>
          <p:cNvSpPr txBox="1"/>
          <p:nvPr/>
        </p:nvSpPr>
        <p:spPr>
          <a:xfrm>
            <a:off x="377081" y="856445"/>
            <a:ext cx="40060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Vehicle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add his vehicle by providing details like roll no, full name, branch name, address, license no, vehicle no, vehicle type, chassis number and registration date.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user tries to add vehicle which is previously deleted, a toast message will be displayed saying that vehicle is previously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adding vehicle details into the database is done through the POST API call.</a:t>
            </a:r>
          </a:p>
          <a:p>
            <a:r>
              <a:rPr lang="en-US" b="1" dirty="0"/>
              <a:t>Delete Vehicle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button will be displayed corresponding to each vehicle, user can select which vehicle is to be deleted.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done through PUT API call which updates the status of vehicle as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25BBF-783A-4BB6-BB8F-B19ADEF2B7C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03" y="1229587"/>
            <a:ext cx="1819386" cy="326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0EFCA0-B281-4F3C-A21D-4D144C91260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42" y="1229587"/>
            <a:ext cx="1830719" cy="3265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18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746332" y="331541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APP DEVELOPMENT </a:t>
            </a:r>
            <a:r>
              <a:rPr lang="en-US" i="1" u="sng" dirty="0"/>
              <a:t>(USER)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76410" y="1913466"/>
            <a:ext cx="40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51FD7-C175-411E-8724-E46E0E30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07" y="474661"/>
            <a:ext cx="2338661" cy="468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8C6F9-CA33-40B7-82F0-AE5CCD7AAC0F}"/>
              </a:ext>
            </a:extLst>
          </p:cNvPr>
          <p:cNvSpPr txBox="1"/>
          <p:nvPr/>
        </p:nvSpPr>
        <p:spPr>
          <a:xfrm>
            <a:off x="746332" y="1390246"/>
            <a:ext cx="49827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Apply Parking Sticker 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user has an option to apply for a new parking sticker for any of his registered vehicles.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apply for a new parking sticker, user must pay a fine of 200 rupees.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user applies for the sticker a unique request id is generated and is shown to the user.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fine must be physically paid by the user, on payment of the fine admin issues the new parking sticker.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done through POST API call.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D182E-26B0-491C-813E-C0CA24FAEF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942" y="981498"/>
            <a:ext cx="1856411" cy="3498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03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280975" y="271463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WEB DEVELOPMENT </a:t>
            </a:r>
            <a:r>
              <a:rPr lang="en-US" i="1" u="sng" dirty="0"/>
              <a:t>(ADMIN)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193E-9385-47F7-8E55-34D063D076E4}"/>
              </a:ext>
            </a:extLst>
          </p:cNvPr>
          <p:cNvSpPr txBox="1"/>
          <p:nvPr/>
        </p:nvSpPr>
        <p:spPr>
          <a:xfrm>
            <a:off x="280975" y="1139331"/>
            <a:ext cx="684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Poppins" panose="020B0604020202020204" charset="0"/>
                <a:cs typeface="Poppins" panose="020B0604020202020204" charset="0"/>
              </a:rPr>
              <a:t>Login Page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36F90-CAEA-4314-900B-288AD3FB5025}"/>
              </a:ext>
            </a:extLst>
          </p:cNvPr>
          <p:cNvSpPr txBox="1"/>
          <p:nvPr/>
        </p:nvSpPr>
        <p:spPr>
          <a:xfrm>
            <a:off x="280975" y="1724106"/>
            <a:ext cx="3342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signup for the admin.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give the Default Admin-ID and Password that is already stored in the database for the Admin.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can login with the credentials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credentials are verified, the admin will be redirected to the dashboard.</a:t>
            </a:r>
          </a:p>
        </p:txBody>
      </p:sp>
      <p:sp>
        <p:nvSpPr>
          <p:cNvPr id="9" name="Google Shape;547;p33">
            <a:extLst>
              <a:ext uri="{FF2B5EF4-FFF2-40B4-BE49-F238E27FC236}">
                <a16:creationId xmlns:a16="http://schemas.microsoft.com/office/drawing/2014/main" id="{B2EA6616-B03C-4B08-B948-50BB47B8E392}"/>
              </a:ext>
            </a:extLst>
          </p:cNvPr>
          <p:cNvSpPr/>
          <p:nvPr/>
        </p:nvSpPr>
        <p:spPr>
          <a:xfrm>
            <a:off x="3861792" y="1235769"/>
            <a:ext cx="4805855" cy="337848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3F6F7AF8-4E24-492B-AEB4-2A594E748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840" y="1379138"/>
            <a:ext cx="4437757" cy="25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0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280975" y="271463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WEB DEVELOPMENT </a:t>
            </a:r>
            <a:r>
              <a:rPr lang="en-US" i="1" u="sng" dirty="0"/>
              <a:t>(ADMIN)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193E-9385-47F7-8E55-34D063D076E4}"/>
              </a:ext>
            </a:extLst>
          </p:cNvPr>
          <p:cNvSpPr txBox="1"/>
          <p:nvPr/>
        </p:nvSpPr>
        <p:spPr>
          <a:xfrm>
            <a:off x="280975" y="1139331"/>
            <a:ext cx="684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Poppins" panose="020B0604020202020204" charset="0"/>
                <a:cs typeface="Poppins" panose="020B0604020202020204" charset="0"/>
              </a:rPr>
              <a:t>Manage Registrations Page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36F90-CAEA-4314-900B-288AD3FB5025}"/>
              </a:ext>
            </a:extLst>
          </p:cNvPr>
          <p:cNvSpPr txBox="1"/>
          <p:nvPr/>
        </p:nvSpPr>
        <p:spPr>
          <a:xfrm>
            <a:off x="280975" y="1625532"/>
            <a:ext cx="3342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a dashboard where the user IDs and branches of the pending vehicle applications are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clicking the card, all details regarding the vehicle and license of the vehicle owner will be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clicking the approve button, a confirmation alert will pop up and if accepted the vehicle status will be updated to approved.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Google Shape;547;p33">
            <a:extLst>
              <a:ext uri="{FF2B5EF4-FFF2-40B4-BE49-F238E27FC236}">
                <a16:creationId xmlns:a16="http://schemas.microsoft.com/office/drawing/2014/main" id="{B2EA6616-B03C-4B08-B948-50BB47B8E392}"/>
              </a:ext>
            </a:extLst>
          </p:cNvPr>
          <p:cNvSpPr/>
          <p:nvPr/>
        </p:nvSpPr>
        <p:spPr>
          <a:xfrm>
            <a:off x="3851015" y="1062884"/>
            <a:ext cx="4805855" cy="337848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6637BF-007E-48B6-90FF-97FC80B0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18" y="1240605"/>
            <a:ext cx="4439651" cy="25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4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280975" y="271463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WEB DEVELOPMENT </a:t>
            </a:r>
            <a:r>
              <a:rPr lang="en-US" i="1" u="sng" dirty="0"/>
              <a:t>(ADMIN)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193E-9385-47F7-8E55-34D063D076E4}"/>
              </a:ext>
            </a:extLst>
          </p:cNvPr>
          <p:cNvSpPr txBox="1"/>
          <p:nvPr/>
        </p:nvSpPr>
        <p:spPr>
          <a:xfrm>
            <a:off x="280975" y="1139331"/>
            <a:ext cx="684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Poppins" panose="020B0604020202020204" charset="0"/>
                <a:cs typeface="Poppins" panose="020B0604020202020204" charset="0"/>
              </a:rPr>
              <a:t>Manage Fines Page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36F90-CAEA-4314-900B-288AD3FB5025}"/>
              </a:ext>
            </a:extLst>
          </p:cNvPr>
          <p:cNvSpPr txBox="1"/>
          <p:nvPr/>
        </p:nvSpPr>
        <p:spPr>
          <a:xfrm>
            <a:off x="280975" y="1625532"/>
            <a:ext cx="3342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consists of a Dashboard where the </a:t>
            </a:r>
            <a:r>
              <a:rPr lang="en-US" dirty="0" err="1"/>
              <a:t>UserID</a:t>
            </a:r>
            <a:r>
              <a:rPr lang="en-US" dirty="0"/>
              <a:t> along with the date of the pending payments are displayed.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On clicking the card, all the details regarding the user and fine will be displayed.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After paying fine physically, the admin can update the status of payment  to ‘paid’ based on the </a:t>
            </a:r>
            <a:r>
              <a:rPr lang="en-US" dirty="0" err="1"/>
              <a:t>req_id</a:t>
            </a:r>
            <a:r>
              <a:rPr lang="en-US" dirty="0"/>
              <a:t>.</a:t>
            </a:r>
          </a:p>
        </p:txBody>
      </p:sp>
      <p:sp>
        <p:nvSpPr>
          <p:cNvPr id="9" name="Google Shape;547;p33">
            <a:extLst>
              <a:ext uri="{FF2B5EF4-FFF2-40B4-BE49-F238E27FC236}">
                <a16:creationId xmlns:a16="http://schemas.microsoft.com/office/drawing/2014/main" id="{B2EA6616-B03C-4B08-B948-50BB47B8E392}"/>
              </a:ext>
            </a:extLst>
          </p:cNvPr>
          <p:cNvSpPr/>
          <p:nvPr/>
        </p:nvSpPr>
        <p:spPr>
          <a:xfrm>
            <a:off x="3851015" y="1070568"/>
            <a:ext cx="4805855" cy="337848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C362D9-27E8-4866-B20C-DD1361E2B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893" y="1256068"/>
            <a:ext cx="442959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280975" y="271463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WEB DEVELOPMENT </a:t>
            </a:r>
            <a:r>
              <a:rPr lang="en-US" i="1" u="sng" dirty="0"/>
              <a:t>(ADMIN)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193E-9385-47F7-8E55-34D063D076E4}"/>
              </a:ext>
            </a:extLst>
          </p:cNvPr>
          <p:cNvSpPr txBox="1"/>
          <p:nvPr/>
        </p:nvSpPr>
        <p:spPr>
          <a:xfrm>
            <a:off x="280975" y="1139331"/>
            <a:ext cx="684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Poppins" panose="020B0604020202020204" charset="0"/>
                <a:cs typeface="Poppins" panose="020B0604020202020204" charset="0"/>
              </a:rPr>
              <a:t>Manage Dismiss Page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36F90-CAEA-4314-900B-288AD3FB5025}"/>
              </a:ext>
            </a:extLst>
          </p:cNvPr>
          <p:cNvSpPr txBox="1"/>
          <p:nvPr/>
        </p:nvSpPr>
        <p:spPr>
          <a:xfrm>
            <a:off x="280975" y="1625532"/>
            <a:ext cx="3342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registration id is entered by the admin all the details will be displayed along with the dismiss button.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can view those details and can dismiss the vehicle.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registration status will be updated to dismissed.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admin can also view the ‘list of dismissed vehicles’ along with their registration details.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6C913F-619C-44DD-949F-99A70DAE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530" y="1139331"/>
            <a:ext cx="3522954" cy="19789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24A9B-3246-4CDB-83F7-66DB44F87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149" y="2856638"/>
            <a:ext cx="3522954" cy="19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1081950" y="333600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u="sng" dirty="0"/>
              <a:t>TEAM MEMBER’s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193E-9385-47F7-8E55-34D063D076E4}"/>
              </a:ext>
            </a:extLst>
          </p:cNvPr>
          <p:cNvSpPr txBox="1"/>
          <p:nvPr/>
        </p:nvSpPr>
        <p:spPr>
          <a:xfrm>
            <a:off x="1081950" y="1198709"/>
            <a:ext cx="720143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G. Pavan </a:t>
            </a:r>
            <a:r>
              <a:rPr lang="en-US" sz="1800" dirty="0" err="1">
                <a:latin typeface="Poppins" panose="020B0604020202020204" charset="0"/>
                <a:cs typeface="Poppins" panose="020B0604020202020204" charset="0"/>
              </a:rPr>
              <a:t>Praneeth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– CSE - 3</a:t>
            </a:r>
            <a:r>
              <a:rPr lang="en-US" sz="1800" baseline="30000" dirty="0">
                <a:latin typeface="Poppins" panose="020B0604020202020204" charset="0"/>
                <a:cs typeface="Poppins" panose="020B0604020202020204" charset="0"/>
              </a:rPr>
              <a:t>rd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Year – Mobile App Development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Sowmya </a:t>
            </a:r>
            <a:r>
              <a:rPr lang="en-US" sz="1800" dirty="0" err="1">
                <a:latin typeface="Poppins" panose="020B0604020202020204" charset="0"/>
                <a:cs typeface="Poppins" panose="020B0604020202020204" charset="0"/>
              </a:rPr>
              <a:t>Bommu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 – CSE – 3</a:t>
            </a:r>
            <a:r>
              <a:rPr lang="en-US" sz="1800" baseline="30000" dirty="0">
                <a:latin typeface="Poppins" panose="020B0604020202020204" charset="0"/>
                <a:cs typeface="Poppins" panose="020B0604020202020204" charset="0"/>
              </a:rPr>
              <a:t>rd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Year – Mobile App Development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Mohammed Abdul Mateen – IT – 2</a:t>
            </a:r>
            <a:r>
              <a:rPr lang="en-US" sz="1800" baseline="30000" dirty="0">
                <a:latin typeface="Poppins" panose="020B0604020202020204" charset="0"/>
                <a:cs typeface="Poppins" panose="020B0604020202020204" charset="0"/>
              </a:rPr>
              <a:t>nd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Year – Database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Mohammed Adnan – CSE – 1</a:t>
            </a:r>
            <a:r>
              <a:rPr lang="en-US" sz="1800" baseline="30000" dirty="0">
                <a:latin typeface="Poppins" panose="020B0604020202020204" charset="0"/>
                <a:cs typeface="Poppins" panose="020B0604020202020204" charset="0"/>
              </a:rPr>
              <a:t>st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Year – API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Rohit Kumar </a:t>
            </a:r>
            <a:r>
              <a:rPr lang="en-US" sz="1800" dirty="0" err="1">
                <a:latin typeface="Poppins" panose="020B0604020202020204" charset="0"/>
                <a:cs typeface="Poppins" panose="020B0604020202020204" charset="0"/>
              </a:rPr>
              <a:t>Bandaru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 – CSE – 2</a:t>
            </a:r>
            <a:r>
              <a:rPr lang="en-US" sz="1800" baseline="30000" dirty="0">
                <a:latin typeface="Poppins" panose="020B0604020202020204" charset="0"/>
                <a:cs typeface="Poppins" panose="020B0604020202020204" charset="0"/>
              </a:rPr>
              <a:t>nd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Year - Web Development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Kalyan Reddy Gone  – IT – 2</a:t>
            </a:r>
            <a:r>
              <a:rPr lang="en-US" sz="1800" baseline="30000" dirty="0">
                <a:latin typeface="Poppins" panose="020B0604020202020204" charset="0"/>
                <a:cs typeface="Poppins" panose="020B0604020202020204" charset="0"/>
              </a:rPr>
              <a:t>nd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Year – Web Development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Ganga. Bhanu Teja – CSE – 1</a:t>
            </a:r>
            <a:r>
              <a:rPr lang="en-US" sz="1800" baseline="30000" dirty="0">
                <a:latin typeface="Poppins" panose="020B0604020202020204" charset="0"/>
                <a:cs typeface="Poppins" panose="020B0604020202020204" charset="0"/>
              </a:rPr>
              <a:t>st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Year – Web Development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latin typeface="Poppins" panose="020B0604020202020204" charset="0"/>
                <a:cs typeface="Poppins" panose="020B0604020202020204" charset="0"/>
              </a:rPr>
              <a:t>Koppala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800" dirty="0" err="1">
                <a:latin typeface="Poppins" panose="020B0604020202020204" charset="0"/>
                <a:cs typeface="Poppins" panose="020B0604020202020204" charset="0"/>
              </a:rPr>
              <a:t>Praneetha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– CSE – 1</a:t>
            </a:r>
            <a:r>
              <a:rPr lang="en-US" sz="1800" baseline="30000" dirty="0">
                <a:latin typeface="Poppins" panose="020B0604020202020204" charset="0"/>
                <a:cs typeface="Poppins" panose="020B0604020202020204" charset="0"/>
              </a:rPr>
              <a:t>st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Year – Web Development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280975" y="271463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WEB DEVELOPMENT </a:t>
            </a:r>
            <a:r>
              <a:rPr lang="en-US" i="1" u="sng" dirty="0"/>
              <a:t>(ADMIN)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193E-9385-47F7-8E55-34D063D076E4}"/>
              </a:ext>
            </a:extLst>
          </p:cNvPr>
          <p:cNvSpPr txBox="1"/>
          <p:nvPr/>
        </p:nvSpPr>
        <p:spPr>
          <a:xfrm>
            <a:off x="280975" y="1139331"/>
            <a:ext cx="684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Poppins" panose="020B0604020202020204" charset="0"/>
                <a:cs typeface="Poppins" panose="020B0604020202020204" charset="0"/>
              </a:rPr>
              <a:t>Statistics Page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36F90-CAEA-4314-900B-288AD3FB5025}"/>
              </a:ext>
            </a:extLst>
          </p:cNvPr>
          <p:cNvSpPr txBox="1"/>
          <p:nvPr/>
        </p:nvSpPr>
        <p:spPr>
          <a:xfrm>
            <a:off x="557600" y="1942017"/>
            <a:ext cx="3736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statistics page works on the date filtration.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date is entered, all the registrations/payments done on that specific date will appear.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clicking the card, all the information about the registration will be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payment request is also displayed.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5D1180-816B-4DCB-924C-0CDD5C00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83" y="411611"/>
            <a:ext cx="3851260" cy="21633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45CE2A-9015-4A54-84EC-5F12A0C74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3" y="2708712"/>
            <a:ext cx="3851260" cy="216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1" y="1524375"/>
            <a:ext cx="6054655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</a:t>
            </a:r>
            <a:r>
              <a:rPr lang="en-US" sz="2400" dirty="0"/>
              <a:t>our project mentor </a:t>
            </a:r>
            <a:r>
              <a:rPr lang="en-US" sz="2400" b="1" dirty="0"/>
              <a:t>Mr. </a:t>
            </a:r>
            <a:r>
              <a:rPr lang="en-US" sz="2400" b="1" dirty="0" err="1"/>
              <a:t>Preethivardhan</a:t>
            </a:r>
            <a:r>
              <a:rPr lang="en-US" sz="2400" b="1" dirty="0"/>
              <a:t> </a:t>
            </a:r>
            <a:r>
              <a:rPr lang="en-US" sz="2400" b="1" dirty="0" err="1"/>
              <a:t>Anusri</a:t>
            </a:r>
            <a:r>
              <a:rPr lang="en-US" sz="2400" b="1" dirty="0"/>
              <a:t> </a:t>
            </a:r>
            <a:r>
              <a:rPr lang="en-US" sz="2400" dirty="0"/>
              <a:t>for his extreme support and complete guidance throughout the program.</a:t>
            </a:r>
            <a:endParaRPr sz="2400" dirty="0"/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1081950" y="333600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PROBLEM STATEMENT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193E-9385-47F7-8E55-34D063D076E4}"/>
              </a:ext>
            </a:extLst>
          </p:cNvPr>
          <p:cNvSpPr txBox="1"/>
          <p:nvPr/>
        </p:nvSpPr>
        <p:spPr>
          <a:xfrm>
            <a:off x="1081950" y="1198709"/>
            <a:ext cx="684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There will be two parts 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76410" y="1913466"/>
            <a:ext cx="4095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applications for vehicle registration, Verify and Approve.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fine payments physically, update payment status and issue parking stickers.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Dismiss any vehicles registration (in case of </a:t>
            </a:r>
            <a:r>
              <a:rPr lang="en-US" dirty="0" err="1"/>
              <a:t>misbehaviour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Statistics page.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3A1D2-FF48-4D2C-BE9E-BC1EE5F7591C}"/>
              </a:ext>
            </a:extLst>
          </p:cNvPr>
          <p:cNvSpPr txBox="1"/>
          <p:nvPr/>
        </p:nvSpPr>
        <p:spPr>
          <a:xfrm>
            <a:off x="4956202" y="1783193"/>
            <a:ext cx="37731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sign-up/login.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screen with registered vehicles and driving </a:t>
            </a:r>
            <a:r>
              <a:rPr lang="en-US" dirty="0" err="1"/>
              <a:t>licence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vehicle option with all the details of the vehicle in RC.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vehicle option.(Can be added back by paying fine)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 vehicles (2 per person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for new CBIT parking sticker for particular-vehicle (fine payment using request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805325" y="241392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UML DIAGRAM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E0B92C9-03C8-4337-9B06-9C90D6B51A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26" y="957319"/>
            <a:ext cx="4402952" cy="40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1081950" y="133815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ACTIVITY DIAGRAM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A picture containing indoor, photo, table, hanging&#10;&#10;Description automatically generated">
            <a:extLst>
              <a:ext uri="{FF2B5EF4-FFF2-40B4-BE49-F238E27FC236}">
                <a16:creationId xmlns:a16="http://schemas.microsoft.com/office/drawing/2014/main" id="{C68045BD-D9BD-49DA-990F-CF44DF33BA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860612"/>
            <a:ext cx="5459465" cy="4078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CF85FE-F445-45B7-B481-EC7E3AEA4CF1}"/>
              </a:ext>
            </a:extLst>
          </p:cNvPr>
          <p:cNvSpPr txBox="1"/>
          <p:nvPr/>
        </p:nvSpPr>
        <p:spPr>
          <a:xfrm>
            <a:off x="6927791" y="3665284"/>
            <a:ext cx="143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2757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859113" y="126132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ACTIVITY DIAGRAM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F85FE-F445-45B7-B481-EC7E3AEA4CF1}"/>
              </a:ext>
            </a:extLst>
          </p:cNvPr>
          <p:cNvSpPr txBox="1"/>
          <p:nvPr/>
        </p:nvSpPr>
        <p:spPr>
          <a:xfrm>
            <a:off x="6927791" y="3665284"/>
            <a:ext cx="154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 activity diagram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A5911CE-5FAA-4718-956F-ED820A410C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72" y="845244"/>
            <a:ext cx="5357250" cy="40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1081950" y="333600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DATABASE 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0193E-9385-47F7-8E55-34D063D076E4}"/>
              </a:ext>
            </a:extLst>
          </p:cNvPr>
          <p:cNvSpPr txBox="1"/>
          <p:nvPr/>
        </p:nvSpPr>
        <p:spPr>
          <a:xfrm>
            <a:off x="1097318" y="1133573"/>
            <a:ext cx="684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Database was created using AWS MySQL. Which have 3 tables 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76410" y="1913466"/>
            <a:ext cx="40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C93A5-5EDF-4269-897C-DB194DE2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82" y="2221243"/>
            <a:ext cx="2776968" cy="1591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672E9-B7F9-4ABD-80A2-48B1201FE03F}"/>
              </a:ext>
            </a:extLst>
          </p:cNvPr>
          <p:cNvSpPr txBox="1"/>
          <p:nvPr/>
        </p:nvSpPr>
        <p:spPr>
          <a:xfrm>
            <a:off x="1045873" y="2067354"/>
            <a:ext cx="3474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will be holding all the credentials of the user’s and admins.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user id will be unique.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comes in handy when an admin/user tries to login, if that credentials are authentic then they will be redirected to dashboard.</a:t>
            </a:r>
          </a:p>
        </p:txBody>
      </p:sp>
    </p:spTree>
    <p:extLst>
      <p:ext uri="{BB962C8B-B14F-4D97-AF65-F5344CB8AC3E}">
        <p14:creationId xmlns:p14="http://schemas.microsoft.com/office/powerpoint/2010/main" val="252587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1081950" y="333600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 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76410" y="1913466"/>
            <a:ext cx="409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1A534-87F6-4137-B15A-78B3F41E213D}"/>
              </a:ext>
            </a:extLst>
          </p:cNvPr>
          <p:cNvSpPr txBox="1"/>
          <p:nvPr/>
        </p:nvSpPr>
        <p:spPr>
          <a:xfrm>
            <a:off x="576303" y="630013"/>
            <a:ext cx="4464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the data of all the registered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registration id is unique for easy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Necessary information about the person and vehicle is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 status can be dismissed, deleted, approved or 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 date is stored for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120B8-08F1-4F9D-B9DB-6CB0439B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26" y="2694973"/>
            <a:ext cx="3501548" cy="203910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2BA662-416B-4125-9BF5-A161CE02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647" y="279816"/>
            <a:ext cx="3105848" cy="2291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9586B7-E925-4183-9790-A21EF71AAEE2}"/>
              </a:ext>
            </a:extLst>
          </p:cNvPr>
          <p:cNvSpPr txBox="1"/>
          <p:nvPr/>
        </p:nvSpPr>
        <p:spPr>
          <a:xfrm>
            <a:off x="576303" y="2913049"/>
            <a:ext cx="44567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the data about the payments made physically.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3 criteria for payments – adding back deleted, dismissed vehicle and for new sticker.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status gets updated to ‘paid’ once done physically.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date for statistics.</a:t>
            </a:r>
          </a:p>
        </p:txBody>
      </p:sp>
    </p:spTree>
    <p:extLst>
      <p:ext uri="{BB962C8B-B14F-4D97-AF65-F5344CB8AC3E}">
        <p14:creationId xmlns:p14="http://schemas.microsoft.com/office/powerpoint/2010/main" val="210657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 txBox="1">
            <a:spLocks noGrp="1"/>
          </p:cNvSpPr>
          <p:nvPr>
            <p:ph type="title"/>
          </p:nvPr>
        </p:nvSpPr>
        <p:spPr>
          <a:xfrm>
            <a:off x="1081950" y="333600"/>
            <a:ext cx="6980100" cy="6499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u="sng" dirty="0"/>
              <a:t> </a:t>
            </a:r>
            <a:endParaRPr sz="2800" i="1" u="sng" dirty="0"/>
          </a:p>
        </p:txBody>
      </p:sp>
      <p:sp>
        <p:nvSpPr>
          <p:cNvPr id="1312" name="Google Shape;1312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1B248-D927-49E2-926F-0DCA848CE331}"/>
              </a:ext>
            </a:extLst>
          </p:cNvPr>
          <p:cNvSpPr txBox="1"/>
          <p:nvPr/>
        </p:nvSpPr>
        <p:spPr>
          <a:xfrm>
            <a:off x="4656609" y="3043234"/>
            <a:ext cx="36213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tst_update_pay</a:t>
            </a:r>
            <a:r>
              <a:rPr lang="en-US" dirty="0"/>
              <a:t> trigger was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</a:t>
            </a:r>
            <a:r>
              <a:rPr lang="en-US" dirty="0" err="1"/>
              <a:t>payment_status</a:t>
            </a:r>
            <a:r>
              <a:rPr lang="en-US" dirty="0"/>
              <a:t> is changed from ‘pending’ to ‘paid’.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registration status gets updated to ‘approved’ in the registration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updated date will be set you current date.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5C5017-8A70-4A23-91A7-E369AB320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8" y="499828"/>
            <a:ext cx="4838949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8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1304</Words>
  <Application>Microsoft Office PowerPoint</Application>
  <PresentationFormat>On-screen Show (16:9)</PresentationFormat>
  <Paragraphs>150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Corbel</vt:lpstr>
      <vt:lpstr>Arial</vt:lpstr>
      <vt:lpstr>Poppins</vt:lpstr>
      <vt:lpstr>Wingdings</vt:lpstr>
      <vt:lpstr>Montserrat Light</vt:lpstr>
      <vt:lpstr>Montserrat</vt:lpstr>
      <vt:lpstr>Volsce template</vt:lpstr>
      <vt:lpstr>Banded</vt:lpstr>
      <vt:lpstr>COSC INTERNSHIP DRIVE VEHICLE REGISTRATION FOR CBIT PARKING</vt:lpstr>
      <vt:lpstr>TEAM MEMBER’s</vt:lpstr>
      <vt:lpstr>PROBLEM STATEMENT</vt:lpstr>
      <vt:lpstr>UML DIAGRAM</vt:lpstr>
      <vt:lpstr>ACTIVITY DIAGRAM</vt:lpstr>
      <vt:lpstr>ACTIVITY DIAGRAM</vt:lpstr>
      <vt:lpstr>DATABASE </vt:lpstr>
      <vt:lpstr> </vt:lpstr>
      <vt:lpstr> </vt:lpstr>
      <vt:lpstr>API </vt:lpstr>
      <vt:lpstr>APP DEVELOPMENT (USER)</vt:lpstr>
      <vt:lpstr>APP DEVELOPMENT (USER)</vt:lpstr>
      <vt:lpstr>APP DEVELOPMENT (USER)</vt:lpstr>
      <vt:lpstr>APP DEVELOPMENT (USER)</vt:lpstr>
      <vt:lpstr>APP DEVELOPMENT (USER)</vt:lpstr>
      <vt:lpstr>WEB DEVELOPMENT (ADMIN)</vt:lpstr>
      <vt:lpstr>WEB DEVELOPMENT (ADMIN)</vt:lpstr>
      <vt:lpstr>WEB DEVELOPMENT (ADMIN)</vt:lpstr>
      <vt:lpstr>WEB DEVELOPMENT (ADMIN)</vt:lpstr>
      <vt:lpstr>WEB DEVELOPMENT (ADMIN)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INTERNSHIP DRIVE</dc:title>
  <dc:creator>ABDUL BASEER</dc:creator>
  <cp:lastModifiedBy>abdul mateen mohammed</cp:lastModifiedBy>
  <cp:revision>43</cp:revision>
  <dcterms:modified xsi:type="dcterms:W3CDTF">2020-07-03T15:36:59Z</dcterms:modified>
</cp:coreProperties>
</file>