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71" r:id="rId3"/>
    <p:sldId id="257" r:id="rId4"/>
    <p:sldId id="258" r:id="rId5"/>
    <p:sldId id="263" r:id="rId6"/>
    <p:sldId id="282" r:id="rId7"/>
    <p:sldId id="265" r:id="rId8"/>
    <p:sldId id="266" r:id="rId9"/>
    <p:sldId id="284" r:id="rId10"/>
    <p:sldId id="267" r:id="rId11"/>
    <p:sldId id="277" r:id="rId12"/>
    <p:sldId id="285" r:id="rId13"/>
    <p:sldId id="278" r:id="rId14"/>
    <p:sldId id="269" r:id="rId15"/>
    <p:sldId id="270" r:id="rId16"/>
    <p:sldId id="273" r:id="rId17"/>
    <p:sldId id="275" r:id="rId18"/>
    <p:sldId id="280" r:id="rId19"/>
    <p:sldId id="283" r:id="rId20"/>
    <p:sldId id="279" r:id="rId21"/>
    <p:sldId id="281" r:id="rId22"/>
    <p:sldId id="274" r:id="rId23"/>
    <p:sldId id="259" r:id="rId24"/>
    <p:sldId id="262" r:id="rId25"/>
    <p:sldId id="286" r:id="rId26"/>
    <p:sldId id="260" r:id="rId27"/>
    <p:sldId id="261" r:id="rId28"/>
    <p:sldId id="276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C93"/>
    <a:srgbClr val="B1B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3EC41-DBA6-4C2F-BC72-7462410ADB4E}" v="6" dt="2020-06-22T18:30:15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6C84B-B6D7-4F2C-8549-1EAB44A79D7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86D0FB-B0D2-45EC-ADB6-12EC9DCD802C}">
      <dgm:prSet/>
      <dgm:spPr/>
      <dgm:t>
        <a:bodyPr/>
        <a:lstStyle/>
        <a:p>
          <a:r>
            <a:rPr lang="en-US" b="1" u="sng"/>
            <a:t>Web-App</a:t>
          </a:r>
          <a:endParaRPr lang="en-US"/>
        </a:p>
      </dgm:t>
    </dgm:pt>
    <dgm:pt modelId="{A6EC9EAD-DA7E-45B3-A054-361680ACA33F}" type="parTrans" cxnId="{D58A6B4D-D2B6-423D-87CD-222EEF0C1F92}">
      <dgm:prSet/>
      <dgm:spPr/>
      <dgm:t>
        <a:bodyPr/>
        <a:lstStyle/>
        <a:p>
          <a:endParaRPr lang="en-US"/>
        </a:p>
      </dgm:t>
    </dgm:pt>
    <dgm:pt modelId="{3427D730-3A21-454E-82AF-BF90E2648748}" type="sibTrans" cxnId="{D58A6B4D-D2B6-423D-87CD-222EEF0C1F92}">
      <dgm:prSet/>
      <dgm:spPr/>
      <dgm:t>
        <a:bodyPr/>
        <a:lstStyle/>
        <a:p>
          <a:endParaRPr lang="en-US"/>
        </a:p>
      </dgm:t>
    </dgm:pt>
    <dgm:pt modelId="{6F5EA58A-AE84-49DB-98B8-8F28C104EF1F}">
      <dgm:prSet/>
      <dgm:spPr/>
      <dgm:t>
        <a:bodyPr/>
        <a:lstStyle/>
        <a:p>
          <a:r>
            <a:rPr lang="en-US"/>
            <a:t>HTML, CSS</a:t>
          </a:r>
        </a:p>
      </dgm:t>
    </dgm:pt>
    <dgm:pt modelId="{8929CE0D-B79F-4F2C-8774-EBC4381545E2}" type="parTrans" cxnId="{67C27C36-C673-428E-B076-899044858ADF}">
      <dgm:prSet/>
      <dgm:spPr/>
      <dgm:t>
        <a:bodyPr/>
        <a:lstStyle/>
        <a:p>
          <a:endParaRPr lang="en-US"/>
        </a:p>
      </dgm:t>
    </dgm:pt>
    <dgm:pt modelId="{B176FD61-0033-4176-BB84-5111D4AAA236}" type="sibTrans" cxnId="{67C27C36-C673-428E-B076-899044858ADF}">
      <dgm:prSet/>
      <dgm:spPr/>
      <dgm:t>
        <a:bodyPr/>
        <a:lstStyle/>
        <a:p>
          <a:endParaRPr lang="en-US"/>
        </a:p>
      </dgm:t>
    </dgm:pt>
    <dgm:pt modelId="{D9199F0C-6DC0-4DE0-B13D-F3430B109551}">
      <dgm:prSet/>
      <dgm:spPr/>
      <dgm:t>
        <a:bodyPr/>
        <a:lstStyle/>
        <a:p>
          <a:r>
            <a:rPr lang="en-US"/>
            <a:t>JavaScript</a:t>
          </a:r>
        </a:p>
      </dgm:t>
    </dgm:pt>
    <dgm:pt modelId="{C6166E1D-4C28-486C-B852-635E05601BBB}" type="parTrans" cxnId="{EDE5C641-E1FF-41CB-AE3D-DDCA2DB7DDDC}">
      <dgm:prSet/>
      <dgm:spPr/>
      <dgm:t>
        <a:bodyPr/>
        <a:lstStyle/>
        <a:p>
          <a:endParaRPr lang="en-US"/>
        </a:p>
      </dgm:t>
    </dgm:pt>
    <dgm:pt modelId="{49456205-9BA6-4B7A-8FD9-11068CCC553D}" type="sibTrans" cxnId="{EDE5C641-E1FF-41CB-AE3D-DDCA2DB7DDDC}">
      <dgm:prSet/>
      <dgm:spPr/>
      <dgm:t>
        <a:bodyPr/>
        <a:lstStyle/>
        <a:p>
          <a:endParaRPr lang="en-US"/>
        </a:p>
      </dgm:t>
    </dgm:pt>
    <dgm:pt modelId="{1967FC5B-E18D-41AC-9178-1742BF5FE6CE}">
      <dgm:prSet/>
      <dgm:spPr/>
      <dgm:t>
        <a:bodyPr/>
        <a:lstStyle/>
        <a:p>
          <a:r>
            <a:rPr lang="en-US"/>
            <a:t>Django Framework</a:t>
          </a:r>
        </a:p>
      </dgm:t>
    </dgm:pt>
    <dgm:pt modelId="{2397D6BF-6AA4-4A0A-84EC-C63F7A9F2224}" type="parTrans" cxnId="{203BA277-FCAD-46F0-8E70-F15DAA113E0B}">
      <dgm:prSet/>
      <dgm:spPr/>
      <dgm:t>
        <a:bodyPr/>
        <a:lstStyle/>
        <a:p>
          <a:endParaRPr lang="en-US"/>
        </a:p>
      </dgm:t>
    </dgm:pt>
    <dgm:pt modelId="{5007C0B5-D243-4F25-B51B-B0E334C2E14F}" type="sibTrans" cxnId="{203BA277-FCAD-46F0-8E70-F15DAA113E0B}">
      <dgm:prSet/>
      <dgm:spPr/>
      <dgm:t>
        <a:bodyPr/>
        <a:lstStyle/>
        <a:p>
          <a:endParaRPr lang="en-US"/>
        </a:p>
      </dgm:t>
    </dgm:pt>
    <dgm:pt modelId="{423CD9CA-9FA7-4CC3-9983-62BDE13AF54C}">
      <dgm:prSet/>
      <dgm:spPr/>
      <dgm:t>
        <a:bodyPr/>
        <a:lstStyle/>
        <a:p>
          <a:r>
            <a:rPr lang="en-US"/>
            <a:t>JWT ( for Tokens and Session Handling )</a:t>
          </a:r>
        </a:p>
      </dgm:t>
    </dgm:pt>
    <dgm:pt modelId="{1CE1D344-713E-4368-B067-520EDC3BA1D4}" type="parTrans" cxnId="{F952482E-336B-4ABD-9921-2835DFECB9DD}">
      <dgm:prSet/>
      <dgm:spPr/>
      <dgm:t>
        <a:bodyPr/>
        <a:lstStyle/>
        <a:p>
          <a:endParaRPr lang="en-US"/>
        </a:p>
      </dgm:t>
    </dgm:pt>
    <dgm:pt modelId="{3256A057-8682-4365-8E28-35533E829FF6}" type="sibTrans" cxnId="{F952482E-336B-4ABD-9921-2835DFECB9DD}">
      <dgm:prSet/>
      <dgm:spPr/>
      <dgm:t>
        <a:bodyPr/>
        <a:lstStyle/>
        <a:p>
          <a:endParaRPr lang="en-US"/>
        </a:p>
      </dgm:t>
    </dgm:pt>
    <dgm:pt modelId="{56892DC8-EB90-46B4-A027-CC6ED39CBCED}">
      <dgm:prSet/>
      <dgm:spPr/>
      <dgm:t>
        <a:bodyPr/>
        <a:lstStyle/>
        <a:p>
          <a:r>
            <a:rPr lang="en-US" b="1" u="sng"/>
            <a:t>Android-App</a:t>
          </a:r>
          <a:endParaRPr lang="en-US"/>
        </a:p>
      </dgm:t>
    </dgm:pt>
    <dgm:pt modelId="{8749C0D1-2C07-4F44-8C69-6AF8E320DA1D}" type="parTrans" cxnId="{922E6C15-4787-4676-A691-307D50F184C1}">
      <dgm:prSet/>
      <dgm:spPr/>
      <dgm:t>
        <a:bodyPr/>
        <a:lstStyle/>
        <a:p>
          <a:endParaRPr lang="en-US"/>
        </a:p>
      </dgm:t>
    </dgm:pt>
    <dgm:pt modelId="{C94EA73B-54D3-4635-AA45-DB9B2EB383F6}" type="sibTrans" cxnId="{922E6C15-4787-4676-A691-307D50F184C1}">
      <dgm:prSet/>
      <dgm:spPr/>
      <dgm:t>
        <a:bodyPr/>
        <a:lstStyle/>
        <a:p>
          <a:endParaRPr lang="en-US"/>
        </a:p>
      </dgm:t>
    </dgm:pt>
    <dgm:pt modelId="{F252C356-CEBC-4EC5-89F2-EC491CC8659A}">
      <dgm:prSet/>
      <dgm:spPr/>
      <dgm:t>
        <a:bodyPr/>
        <a:lstStyle/>
        <a:p>
          <a:r>
            <a:rPr lang="en-US"/>
            <a:t>Java/ Kotlin</a:t>
          </a:r>
        </a:p>
      </dgm:t>
    </dgm:pt>
    <dgm:pt modelId="{F985976A-5686-4120-A54E-9969E3E7256B}" type="parTrans" cxnId="{6435DE37-2166-4E4D-98DA-B9DD4F0DD6B9}">
      <dgm:prSet/>
      <dgm:spPr/>
      <dgm:t>
        <a:bodyPr/>
        <a:lstStyle/>
        <a:p>
          <a:endParaRPr lang="en-US"/>
        </a:p>
      </dgm:t>
    </dgm:pt>
    <dgm:pt modelId="{6482F0E0-0FCB-4F87-8199-1FD08B25D999}" type="sibTrans" cxnId="{6435DE37-2166-4E4D-98DA-B9DD4F0DD6B9}">
      <dgm:prSet/>
      <dgm:spPr/>
      <dgm:t>
        <a:bodyPr/>
        <a:lstStyle/>
        <a:p>
          <a:endParaRPr lang="en-US"/>
        </a:p>
      </dgm:t>
    </dgm:pt>
    <dgm:pt modelId="{BF8DC50A-1EA8-48DE-90C1-E3472EDA9E1E}">
      <dgm:prSet/>
      <dgm:spPr/>
      <dgm:t>
        <a:bodyPr/>
        <a:lstStyle/>
        <a:p>
          <a:r>
            <a:rPr lang="en-US" b="1" u="sng"/>
            <a:t>Database/API</a:t>
          </a:r>
          <a:endParaRPr lang="en-US"/>
        </a:p>
      </dgm:t>
    </dgm:pt>
    <dgm:pt modelId="{D568415C-A569-4877-96A6-8E14C955ACEF}" type="parTrans" cxnId="{07F285E3-DF13-45DA-ADB4-65254CD63A53}">
      <dgm:prSet/>
      <dgm:spPr/>
      <dgm:t>
        <a:bodyPr/>
        <a:lstStyle/>
        <a:p>
          <a:endParaRPr lang="en-US"/>
        </a:p>
      </dgm:t>
    </dgm:pt>
    <dgm:pt modelId="{57AA18EB-0DA7-401C-9EFA-BE0790061FC7}" type="sibTrans" cxnId="{07F285E3-DF13-45DA-ADB4-65254CD63A53}">
      <dgm:prSet/>
      <dgm:spPr/>
      <dgm:t>
        <a:bodyPr/>
        <a:lstStyle/>
        <a:p>
          <a:endParaRPr lang="en-US"/>
        </a:p>
      </dgm:t>
    </dgm:pt>
    <dgm:pt modelId="{541FEC42-1D77-4118-A9B1-A7799A886AEC}">
      <dgm:prSet/>
      <dgm:spPr/>
      <dgm:t>
        <a:bodyPr/>
        <a:lstStyle/>
        <a:p>
          <a:r>
            <a:rPr lang="en-US"/>
            <a:t>MySQL with a RESTful API</a:t>
          </a:r>
        </a:p>
      </dgm:t>
    </dgm:pt>
    <dgm:pt modelId="{2A619F41-3B20-44EF-92AB-3A4C5C87125F}" type="parTrans" cxnId="{491C4522-096A-4CB7-AC5D-24E51EEE1074}">
      <dgm:prSet/>
      <dgm:spPr/>
      <dgm:t>
        <a:bodyPr/>
        <a:lstStyle/>
        <a:p>
          <a:endParaRPr lang="en-US"/>
        </a:p>
      </dgm:t>
    </dgm:pt>
    <dgm:pt modelId="{D39CA39E-608A-4CD3-BD48-FC352380C690}" type="sibTrans" cxnId="{491C4522-096A-4CB7-AC5D-24E51EEE1074}">
      <dgm:prSet/>
      <dgm:spPr/>
      <dgm:t>
        <a:bodyPr/>
        <a:lstStyle/>
        <a:p>
          <a:endParaRPr lang="en-US"/>
        </a:p>
      </dgm:t>
    </dgm:pt>
    <dgm:pt modelId="{EA7A2622-939E-4A6E-A0FA-A34912E71A0C}" type="pres">
      <dgm:prSet presAssocID="{0396C84B-B6D7-4F2C-8549-1EAB44A79D7B}" presName="linear" presStyleCnt="0">
        <dgm:presLayoutVars>
          <dgm:dir/>
          <dgm:animLvl val="lvl"/>
          <dgm:resizeHandles val="exact"/>
        </dgm:presLayoutVars>
      </dgm:prSet>
      <dgm:spPr/>
    </dgm:pt>
    <dgm:pt modelId="{6978B1E0-82BD-429E-9EAC-218192BB4613}" type="pres">
      <dgm:prSet presAssocID="{0886D0FB-B0D2-45EC-ADB6-12EC9DCD802C}" presName="parentLin" presStyleCnt="0"/>
      <dgm:spPr/>
    </dgm:pt>
    <dgm:pt modelId="{63E8339C-2012-4C13-B7E3-F8A6B7818530}" type="pres">
      <dgm:prSet presAssocID="{0886D0FB-B0D2-45EC-ADB6-12EC9DCD802C}" presName="parentLeftMargin" presStyleLbl="node1" presStyleIdx="0" presStyleCnt="3"/>
      <dgm:spPr/>
    </dgm:pt>
    <dgm:pt modelId="{42B91479-DAED-45AE-8A56-DCD3E4BAC9A1}" type="pres">
      <dgm:prSet presAssocID="{0886D0FB-B0D2-45EC-ADB6-12EC9DCD80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92CA56-0E90-40AA-A763-39850DFED00F}" type="pres">
      <dgm:prSet presAssocID="{0886D0FB-B0D2-45EC-ADB6-12EC9DCD802C}" presName="negativeSpace" presStyleCnt="0"/>
      <dgm:spPr/>
    </dgm:pt>
    <dgm:pt modelId="{873D1D01-1031-4678-A585-214278B1699F}" type="pres">
      <dgm:prSet presAssocID="{0886D0FB-B0D2-45EC-ADB6-12EC9DCD802C}" presName="childText" presStyleLbl="conFgAcc1" presStyleIdx="0" presStyleCnt="3">
        <dgm:presLayoutVars>
          <dgm:bulletEnabled val="1"/>
        </dgm:presLayoutVars>
      </dgm:prSet>
      <dgm:spPr/>
    </dgm:pt>
    <dgm:pt modelId="{E9CC5717-194E-4A1C-AB87-EC344BE7D7B6}" type="pres">
      <dgm:prSet presAssocID="{3427D730-3A21-454E-82AF-BF90E2648748}" presName="spaceBetweenRectangles" presStyleCnt="0"/>
      <dgm:spPr/>
    </dgm:pt>
    <dgm:pt modelId="{EACE3B27-8AEB-43F1-A35E-211A86128511}" type="pres">
      <dgm:prSet presAssocID="{56892DC8-EB90-46B4-A027-CC6ED39CBCED}" presName="parentLin" presStyleCnt="0"/>
      <dgm:spPr/>
    </dgm:pt>
    <dgm:pt modelId="{012D32BF-106A-472E-B204-F1C1AA6282B3}" type="pres">
      <dgm:prSet presAssocID="{56892DC8-EB90-46B4-A027-CC6ED39CBCED}" presName="parentLeftMargin" presStyleLbl="node1" presStyleIdx="0" presStyleCnt="3"/>
      <dgm:spPr/>
    </dgm:pt>
    <dgm:pt modelId="{B8887E94-1343-42F5-B37D-9A95F7AC64BD}" type="pres">
      <dgm:prSet presAssocID="{56892DC8-EB90-46B4-A027-CC6ED39CBC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88501E-77E4-4ECF-BD57-1F0BD3894EC3}" type="pres">
      <dgm:prSet presAssocID="{56892DC8-EB90-46B4-A027-CC6ED39CBCED}" presName="negativeSpace" presStyleCnt="0"/>
      <dgm:spPr/>
    </dgm:pt>
    <dgm:pt modelId="{61E1699F-30E4-4A4A-9144-7EF1EE0250CD}" type="pres">
      <dgm:prSet presAssocID="{56892DC8-EB90-46B4-A027-CC6ED39CBCED}" presName="childText" presStyleLbl="conFgAcc1" presStyleIdx="1" presStyleCnt="3">
        <dgm:presLayoutVars>
          <dgm:bulletEnabled val="1"/>
        </dgm:presLayoutVars>
      </dgm:prSet>
      <dgm:spPr/>
    </dgm:pt>
    <dgm:pt modelId="{81088EB8-93E7-428E-8878-C9FBCB1E59BE}" type="pres">
      <dgm:prSet presAssocID="{C94EA73B-54D3-4635-AA45-DB9B2EB383F6}" presName="spaceBetweenRectangles" presStyleCnt="0"/>
      <dgm:spPr/>
    </dgm:pt>
    <dgm:pt modelId="{A0D2E09E-2F8A-4617-BD35-1983474653A5}" type="pres">
      <dgm:prSet presAssocID="{BF8DC50A-1EA8-48DE-90C1-E3472EDA9E1E}" presName="parentLin" presStyleCnt="0"/>
      <dgm:spPr/>
    </dgm:pt>
    <dgm:pt modelId="{C7F9C984-5F0A-4626-83FB-39F78A8472FF}" type="pres">
      <dgm:prSet presAssocID="{BF8DC50A-1EA8-48DE-90C1-E3472EDA9E1E}" presName="parentLeftMargin" presStyleLbl="node1" presStyleIdx="1" presStyleCnt="3"/>
      <dgm:spPr/>
    </dgm:pt>
    <dgm:pt modelId="{45C66F1F-57D4-4C0C-94D3-B7322A897DFA}" type="pres">
      <dgm:prSet presAssocID="{BF8DC50A-1EA8-48DE-90C1-E3472EDA9E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86AF0C-C575-4640-8DC1-2216F195A4E7}" type="pres">
      <dgm:prSet presAssocID="{BF8DC50A-1EA8-48DE-90C1-E3472EDA9E1E}" presName="negativeSpace" presStyleCnt="0"/>
      <dgm:spPr/>
    </dgm:pt>
    <dgm:pt modelId="{8A74CE23-7111-4EF8-B52A-3CEDECA49B95}" type="pres">
      <dgm:prSet presAssocID="{BF8DC50A-1EA8-48DE-90C1-E3472EDA9E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2E6C15-4787-4676-A691-307D50F184C1}" srcId="{0396C84B-B6D7-4F2C-8549-1EAB44A79D7B}" destId="{56892DC8-EB90-46B4-A027-CC6ED39CBCED}" srcOrd="1" destOrd="0" parTransId="{8749C0D1-2C07-4F44-8C69-6AF8E320DA1D}" sibTransId="{C94EA73B-54D3-4635-AA45-DB9B2EB383F6}"/>
    <dgm:cxn modelId="{491C4522-096A-4CB7-AC5D-24E51EEE1074}" srcId="{BF8DC50A-1EA8-48DE-90C1-E3472EDA9E1E}" destId="{541FEC42-1D77-4118-A9B1-A7799A886AEC}" srcOrd="0" destOrd="0" parTransId="{2A619F41-3B20-44EF-92AB-3A4C5C87125F}" sibTransId="{D39CA39E-608A-4CD3-BD48-FC352380C690}"/>
    <dgm:cxn modelId="{F952482E-336B-4ABD-9921-2835DFECB9DD}" srcId="{0886D0FB-B0D2-45EC-ADB6-12EC9DCD802C}" destId="{423CD9CA-9FA7-4CC3-9983-62BDE13AF54C}" srcOrd="3" destOrd="0" parTransId="{1CE1D344-713E-4368-B067-520EDC3BA1D4}" sibTransId="{3256A057-8682-4365-8E28-35533E829FF6}"/>
    <dgm:cxn modelId="{67C27C36-C673-428E-B076-899044858ADF}" srcId="{0886D0FB-B0D2-45EC-ADB6-12EC9DCD802C}" destId="{6F5EA58A-AE84-49DB-98B8-8F28C104EF1F}" srcOrd="0" destOrd="0" parTransId="{8929CE0D-B79F-4F2C-8774-EBC4381545E2}" sibTransId="{B176FD61-0033-4176-BB84-5111D4AAA236}"/>
    <dgm:cxn modelId="{6435DE37-2166-4E4D-98DA-B9DD4F0DD6B9}" srcId="{56892DC8-EB90-46B4-A027-CC6ED39CBCED}" destId="{F252C356-CEBC-4EC5-89F2-EC491CC8659A}" srcOrd="0" destOrd="0" parTransId="{F985976A-5686-4120-A54E-9969E3E7256B}" sibTransId="{6482F0E0-0FCB-4F87-8199-1FD08B25D999}"/>
    <dgm:cxn modelId="{6331253F-5FCD-4A84-85CB-1E536510ED92}" type="presOf" srcId="{0886D0FB-B0D2-45EC-ADB6-12EC9DCD802C}" destId="{63E8339C-2012-4C13-B7E3-F8A6B7818530}" srcOrd="0" destOrd="0" presId="urn:microsoft.com/office/officeart/2005/8/layout/list1"/>
    <dgm:cxn modelId="{EDE5C641-E1FF-41CB-AE3D-DDCA2DB7DDDC}" srcId="{0886D0FB-B0D2-45EC-ADB6-12EC9DCD802C}" destId="{D9199F0C-6DC0-4DE0-B13D-F3430B109551}" srcOrd="1" destOrd="0" parTransId="{C6166E1D-4C28-486C-B852-635E05601BBB}" sibTransId="{49456205-9BA6-4B7A-8FD9-11068CCC553D}"/>
    <dgm:cxn modelId="{C2A30F63-0FD4-4D20-A34D-DE8A39E3789B}" type="presOf" srcId="{6F5EA58A-AE84-49DB-98B8-8F28C104EF1F}" destId="{873D1D01-1031-4678-A585-214278B1699F}" srcOrd="0" destOrd="0" presId="urn:microsoft.com/office/officeart/2005/8/layout/list1"/>
    <dgm:cxn modelId="{41AD7E6C-0842-4DC5-96C3-3E4988A20D28}" type="presOf" srcId="{56892DC8-EB90-46B4-A027-CC6ED39CBCED}" destId="{B8887E94-1343-42F5-B37D-9A95F7AC64BD}" srcOrd="1" destOrd="0" presId="urn:microsoft.com/office/officeart/2005/8/layout/list1"/>
    <dgm:cxn modelId="{D58A6B4D-D2B6-423D-87CD-222EEF0C1F92}" srcId="{0396C84B-B6D7-4F2C-8549-1EAB44A79D7B}" destId="{0886D0FB-B0D2-45EC-ADB6-12EC9DCD802C}" srcOrd="0" destOrd="0" parTransId="{A6EC9EAD-DA7E-45B3-A054-361680ACA33F}" sibTransId="{3427D730-3A21-454E-82AF-BF90E2648748}"/>
    <dgm:cxn modelId="{29523C71-A2C1-494A-A393-9910F4545183}" type="presOf" srcId="{D9199F0C-6DC0-4DE0-B13D-F3430B109551}" destId="{873D1D01-1031-4678-A585-214278B1699F}" srcOrd="0" destOrd="1" presId="urn:microsoft.com/office/officeart/2005/8/layout/list1"/>
    <dgm:cxn modelId="{203BA277-FCAD-46F0-8E70-F15DAA113E0B}" srcId="{0886D0FB-B0D2-45EC-ADB6-12EC9DCD802C}" destId="{1967FC5B-E18D-41AC-9178-1742BF5FE6CE}" srcOrd="2" destOrd="0" parTransId="{2397D6BF-6AA4-4A0A-84EC-C63F7A9F2224}" sibTransId="{5007C0B5-D243-4F25-B51B-B0E334C2E14F}"/>
    <dgm:cxn modelId="{DAAC8C8A-DE9C-4538-A01A-BE74A79EB8EA}" type="presOf" srcId="{BF8DC50A-1EA8-48DE-90C1-E3472EDA9E1E}" destId="{C7F9C984-5F0A-4626-83FB-39F78A8472FF}" srcOrd="0" destOrd="0" presId="urn:microsoft.com/office/officeart/2005/8/layout/list1"/>
    <dgm:cxn modelId="{BA559694-8E8B-4BEF-8ABF-26A4A81030AF}" type="presOf" srcId="{423CD9CA-9FA7-4CC3-9983-62BDE13AF54C}" destId="{873D1D01-1031-4678-A585-214278B1699F}" srcOrd="0" destOrd="3" presId="urn:microsoft.com/office/officeart/2005/8/layout/list1"/>
    <dgm:cxn modelId="{6C5E1595-4836-4340-A3E7-963B78BC45F4}" type="presOf" srcId="{541FEC42-1D77-4118-A9B1-A7799A886AEC}" destId="{8A74CE23-7111-4EF8-B52A-3CEDECA49B95}" srcOrd="0" destOrd="0" presId="urn:microsoft.com/office/officeart/2005/8/layout/list1"/>
    <dgm:cxn modelId="{56053D9C-A1E6-4BED-89E9-A5BBC2AA9327}" type="presOf" srcId="{1967FC5B-E18D-41AC-9178-1742BF5FE6CE}" destId="{873D1D01-1031-4678-A585-214278B1699F}" srcOrd="0" destOrd="2" presId="urn:microsoft.com/office/officeart/2005/8/layout/list1"/>
    <dgm:cxn modelId="{6153AAB9-D42B-4CE3-902B-AA1744EE5F18}" type="presOf" srcId="{F252C356-CEBC-4EC5-89F2-EC491CC8659A}" destId="{61E1699F-30E4-4A4A-9144-7EF1EE0250CD}" srcOrd="0" destOrd="0" presId="urn:microsoft.com/office/officeart/2005/8/layout/list1"/>
    <dgm:cxn modelId="{2264CFC2-65D5-436E-AAF2-00999FC92B1A}" type="presOf" srcId="{56892DC8-EB90-46B4-A027-CC6ED39CBCED}" destId="{012D32BF-106A-472E-B204-F1C1AA6282B3}" srcOrd="0" destOrd="0" presId="urn:microsoft.com/office/officeart/2005/8/layout/list1"/>
    <dgm:cxn modelId="{28783ECE-D346-484E-B936-86528AEAD1A6}" type="presOf" srcId="{BF8DC50A-1EA8-48DE-90C1-E3472EDA9E1E}" destId="{45C66F1F-57D4-4C0C-94D3-B7322A897DFA}" srcOrd="1" destOrd="0" presId="urn:microsoft.com/office/officeart/2005/8/layout/list1"/>
    <dgm:cxn modelId="{3A490CD5-9DDC-4C66-97DD-5FF2BD38EE38}" type="presOf" srcId="{0396C84B-B6D7-4F2C-8549-1EAB44A79D7B}" destId="{EA7A2622-939E-4A6E-A0FA-A34912E71A0C}" srcOrd="0" destOrd="0" presId="urn:microsoft.com/office/officeart/2005/8/layout/list1"/>
    <dgm:cxn modelId="{07F285E3-DF13-45DA-ADB4-65254CD63A53}" srcId="{0396C84B-B6D7-4F2C-8549-1EAB44A79D7B}" destId="{BF8DC50A-1EA8-48DE-90C1-E3472EDA9E1E}" srcOrd="2" destOrd="0" parTransId="{D568415C-A569-4877-96A6-8E14C955ACEF}" sibTransId="{57AA18EB-0DA7-401C-9EFA-BE0790061FC7}"/>
    <dgm:cxn modelId="{778958FD-8EE1-473E-9A9F-9A169F5D5F66}" type="presOf" srcId="{0886D0FB-B0D2-45EC-ADB6-12EC9DCD802C}" destId="{42B91479-DAED-45AE-8A56-DCD3E4BAC9A1}" srcOrd="1" destOrd="0" presId="urn:microsoft.com/office/officeart/2005/8/layout/list1"/>
    <dgm:cxn modelId="{D5950BC7-DEEA-4448-B0F5-E9D4D0A78D7E}" type="presParOf" srcId="{EA7A2622-939E-4A6E-A0FA-A34912E71A0C}" destId="{6978B1E0-82BD-429E-9EAC-218192BB4613}" srcOrd="0" destOrd="0" presId="urn:microsoft.com/office/officeart/2005/8/layout/list1"/>
    <dgm:cxn modelId="{71DF7125-B2DD-4A7F-A488-9FBD20A968C6}" type="presParOf" srcId="{6978B1E0-82BD-429E-9EAC-218192BB4613}" destId="{63E8339C-2012-4C13-B7E3-F8A6B7818530}" srcOrd="0" destOrd="0" presId="urn:microsoft.com/office/officeart/2005/8/layout/list1"/>
    <dgm:cxn modelId="{7E712C97-A56D-4B1B-ACF1-25F0582D3435}" type="presParOf" srcId="{6978B1E0-82BD-429E-9EAC-218192BB4613}" destId="{42B91479-DAED-45AE-8A56-DCD3E4BAC9A1}" srcOrd="1" destOrd="0" presId="urn:microsoft.com/office/officeart/2005/8/layout/list1"/>
    <dgm:cxn modelId="{F062CE1B-B047-4856-9EF8-56AFA3714987}" type="presParOf" srcId="{EA7A2622-939E-4A6E-A0FA-A34912E71A0C}" destId="{0692CA56-0E90-40AA-A763-39850DFED00F}" srcOrd="1" destOrd="0" presId="urn:microsoft.com/office/officeart/2005/8/layout/list1"/>
    <dgm:cxn modelId="{537BF537-9E53-4BBF-8529-432D2A54F28E}" type="presParOf" srcId="{EA7A2622-939E-4A6E-A0FA-A34912E71A0C}" destId="{873D1D01-1031-4678-A585-214278B1699F}" srcOrd="2" destOrd="0" presId="urn:microsoft.com/office/officeart/2005/8/layout/list1"/>
    <dgm:cxn modelId="{6BF1BD2B-EF81-40EB-BDA8-39DFFB0909E3}" type="presParOf" srcId="{EA7A2622-939E-4A6E-A0FA-A34912E71A0C}" destId="{E9CC5717-194E-4A1C-AB87-EC344BE7D7B6}" srcOrd="3" destOrd="0" presId="urn:microsoft.com/office/officeart/2005/8/layout/list1"/>
    <dgm:cxn modelId="{A770DB19-A775-4061-BFFF-FDC39393691D}" type="presParOf" srcId="{EA7A2622-939E-4A6E-A0FA-A34912E71A0C}" destId="{EACE3B27-8AEB-43F1-A35E-211A86128511}" srcOrd="4" destOrd="0" presId="urn:microsoft.com/office/officeart/2005/8/layout/list1"/>
    <dgm:cxn modelId="{3CD248CF-FF70-43D9-B5CC-B991A8E302BB}" type="presParOf" srcId="{EACE3B27-8AEB-43F1-A35E-211A86128511}" destId="{012D32BF-106A-472E-B204-F1C1AA6282B3}" srcOrd="0" destOrd="0" presId="urn:microsoft.com/office/officeart/2005/8/layout/list1"/>
    <dgm:cxn modelId="{AD5F0F4C-D7F8-460C-BD83-4493F8E1F3B8}" type="presParOf" srcId="{EACE3B27-8AEB-43F1-A35E-211A86128511}" destId="{B8887E94-1343-42F5-B37D-9A95F7AC64BD}" srcOrd="1" destOrd="0" presId="urn:microsoft.com/office/officeart/2005/8/layout/list1"/>
    <dgm:cxn modelId="{12A304D1-D646-414E-ACB3-6802E2D677E8}" type="presParOf" srcId="{EA7A2622-939E-4A6E-A0FA-A34912E71A0C}" destId="{2988501E-77E4-4ECF-BD57-1F0BD3894EC3}" srcOrd="5" destOrd="0" presId="urn:microsoft.com/office/officeart/2005/8/layout/list1"/>
    <dgm:cxn modelId="{53113A51-6897-42F3-AFE7-E9E9E727A650}" type="presParOf" srcId="{EA7A2622-939E-4A6E-A0FA-A34912E71A0C}" destId="{61E1699F-30E4-4A4A-9144-7EF1EE0250CD}" srcOrd="6" destOrd="0" presId="urn:microsoft.com/office/officeart/2005/8/layout/list1"/>
    <dgm:cxn modelId="{6CEBB1B5-8336-4BF6-AC34-744ED55A5A85}" type="presParOf" srcId="{EA7A2622-939E-4A6E-A0FA-A34912E71A0C}" destId="{81088EB8-93E7-428E-8878-C9FBCB1E59BE}" srcOrd="7" destOrd="0" presId="urn:microsoft.com/office/officeart/2005/8/layout/list1"/>
    <dgm:cxn modelId="{7425657E-1C5B-434B-AB6C-23672FD8C408}" type="presParOf" srcId="{EA7A2622-939E-4A6E-A0FA-A34912E71A0C}" destId="{A0D2E09E-2F8A-4617-BD35-1983474653A5}" srcOrd="8" destOrd="0" presId="urn:microsoft.com/office/officeart/2005/8/layout/list1"/>
    <dgm:cxn modelId="{A65FE753-1B99-4DB9-BBDA-FD1148B88689}" type="presParOf" srcId="{A0D2E09E-2F8A-4617-BD35-1983474653A5}" destId="{C7F9C984-5F0A-4626-83FB-39F78A8472FF}" srcOrd="0" destOrd="0" presId="urn:microsoft.com/office/officeart/2005/8/layout/list1"/>
    <dgm:cxn modelId="{E262A954-D38A-47CC-8889-DDA8F7AD67E1}" type="presParOf" srcId="{A0D2E09E-2F8A-4617-BD35-1983474653A5}" destId="{45C66F1F-57D4-4C0C-94D3-B7322A897DFA}" srcOrd="1" destOrd="0" presId="urn:microsoft.com/office/officeart/2005/8/layout/list1"/>
    <dgm:cxn modelId="{E3A8EE95-E47C-42F9-B7D2-35C0CFD85373}" type="presParOf" srcId="{EA7A2622-939E-4A6E-A0FA-A34912E71A0C}" destId="{1C86AF0C-C575-4640-8DC1-2216F195A4E7}" srcOrd="9" destOrd="0" presId="urn:microsoft.com/office/officeart/2005/8/layout/list1"/>
    <dgm:cxn modelId="{FF7490EE-BD8D-41A9-A8DD-D209F7C4FA68}" type="presParOf" srcId="{EA7A2622-939E-4A6E-A0FA-A34912E71A0C}" destId="{8A74CE23-7111-4EF8-B52A-3CEDECA49B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1D01-1031-4678-A585-214278B1699F}">
      <dsp:nvSpPr>
        <dsp:cNvPr id="0" name=""/>
        <dsp:cNvSpPr/>
      </dsp:nvSpPr>
      <dsp:spPr>
        <a:xfrm>
          <a:off x="0" y="271625"/>
          <a:ext cx="96181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HTML, CSS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JavaScript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Django Framework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JWT ( for Tokens and Session Handling )</a:t>
          </a:r>
        </a:p>
      </dsp:txBody>
      <dsp:txXfrm>
        <a:off x="0" y="271625"/>
        <a:ext cx="9618133" cy="1587600"/>
      </dsp:txXfrm>
    </dsp:sp>
    <dsp:sp modelId="{42B91479-DAED-45AE-8A56-DCD3E4BAC9A1}">
      <dsp:nvSpPr>
        <dsp:cNvPr id="0" name=""/>
        <dsp:cNvSpPr/>
      </dsp:nvSpPr>
      <dsp:spPr>
        <a:xfrm>
          <a:off x="480906" y="5945"/>
          <a:ext cx="673269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/>
            <a:t>Web-App</a:t>
          </a:r>
          <a:endParaRPr lang="en-US" sz="1800" kern="1200"/>
        </a:p>
      </dsp:txBody>
      <dsp:txXfrm>
        <a:off x="506845" y="31884"/>
        <a:ext cx="6680815" cy="479482"/>
      </dsp:txXfrm>
    </dsp:sp>
    <dsp:sp modelId="{61E1699F-30E4-4A4A-9144-7EF1EE0250CD}">
      <dsp:nvSpPr>
        <dsp:cNvPr id="0" name=""/>
        <dsp:cNvSpPr/>
      </dsp:nvSpPr>
      <dsp:spPr>
        <a:xfrm>
          <a:off x="0" y="2222106"/>
          <a:ext cx="9618133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Java/ Kotlin</a:t>
          </a:r>
        </a:p>
      </dsp:txBody>
      <dsp:txXfrm>
        <a:off x="0" y="2222106"/>
        <a:ext cx="9618133" cy="751275"/>
      </dsp:txXfrm>
    </dsp:sp>
    <dsp:sp modelId="{B8887E94-1343-42F5-B37D-9A95F7AC64BD}">
      <dsp:nvSpPr>
        <dsp:cNvPr id="0" name=""/>
        <dsp:cNvSpPr/>
      </dsp:nvSpPr>
      <dsp:spPr>
        <a:xfrm>
          <a:off x="480906" y="1956426"/>
          <a:ext cx="6732693" cy="53136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/>
            <a:t>Android-App</a:t>
          </a:r>
          <a:endParaRPr lang="en-US" sz="1800" kern="1200"/>
        </a:p>
      </dsp:txBody>
      <dsp:txXfrm>
        <a:off x="506845" y="1982365"/>
        <a:ext cx="6680815" cy="479482"/>
      </dsp:txXfrm>
    </dsp:sp>
    <dsp:sp modelId="{8A74CE23-7111-4EF8-B52A-3CEDECA49B95}">
      <dsp:nvSpPr>
        <dsp:cNvPr id="0" name=""/>
        <dsp:cNvSpPr/>
      </dsp:nvSpPr>
      <dsp:spPr>
        <a:xfrm>
          <a:off x="0" y="3336261"/>
          <a:ext cx="9618133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MySQL with a RESTful API</a:t>
          </a:r>
        </a:p>
      </dsp:txBody>
      <dsp:txXfrm>
        <a:off x="0" y="3336261"/>
        <a:ext cx="9618133" cy="751275"/>
      </dsp:txXfrm>
    </dsp:sp>
    <dsp:sp modelId="{45C66F1F-57D4-4C0C-94D3-B7322A897DFA}">
      <dsp:nvSpPr>
        <dsp:cNvPr id="0" name=""/>
        <dsp:cNvSpPr/>
      </dsp:nvSpPr>
      <dsp:spPr>
        <a:xfrm>
          <a:off x="480906" y="3070580"/>
          <a:ext cx="6732693" cy="53136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/>
            <a:t>Database/API</a:t>
          </a:r>
          <a:endParaRPr lang="en-US" sz="1800" kern="1200"/>
        </a:p>
      </dsp:txBody>
      <dsp:txXfrm>
        <a:off x="506845" y="3096519"/>
        <a:ext cx="668081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35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03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8786-8639-47D4-9920-8EC6D3B186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1D7AD6-DBB1-4B51-82CE-AC704067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B0B7-1A52-472C-9290-D4F44A91A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– 6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E19E3-733A-48B6-9B50-2276A642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Club Activities Project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FA27AD30-E254-4EF7-AC78-1B353C9F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8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A52-F9C2-499E-94E4-12AC2A70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Admin Page: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A4278D-7817-4E95-97F3-920F3DE68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4" y="1930400"/>
            <a:ext cx="9040456" cy="4734560"/>
          </a:xfrm>
        </p:spPr>
      </p:pic>
    </p:spTree>
    <p:extLst>
      <p:ext uri="{BB962C8B-B14F-4D97-AF65-F5344CB8AC3E}">
        <p14:creationId xmlns:p14="http://schemas.microsoft.com/office/powerpoint/2010/main" val="43634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A52-F9C2-499E-94E4-12AC2A70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38" y="609600"/>
            <a:ext cx="8596668" cy="1320800"/>
          </a:xfrm>
        </p:spPr>
        <p:txBody>
          <a:bodyPr/>
          <a:lstStyle/>
          <a:p>
            <a:r>
              <a:rPr lang="en-US" dirty="0"/>
              <a:t>Delete Club Page: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AADBF-1B08-4F4E-BC30-82B6020CF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3" y="2160588"/>
            <a:ext cx="7417752" cy="3881437"/>
          </a:xfrm>
        </p:spPr>
      </p:pic>
    </p:spTree>
    <p:extLst>
      <p:ext uri="{BB962C8B-B14F-4D97-AF65-F5344CB8AC3E}">
        <p14:creationId xmlns:p14="http://schemas.microsoft.com/office/powerpoint/2010/main" val="326786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A52-F9C2-499E-94E4-12AC2A70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38" y="609600"/>
            <a:ext cx="8596668" cy="1320800"/>
          </a:xfrm>
        </p:spPr>
        <p:txBody>
          <a:bodyPr/>
          <a:lstStyle/>
          <a:p>
            <a:r>
              <a:rPr lang="en-US" dirty="0"/>
              <a:t>Delete Club Page: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39EA6-C765-4B3E-AAD4-749873A13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4" y="2400301"/>
            <a:ext cx="5213350" cy="252730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D37CB-7302-4C9B-984F-CBA018B9D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1276"/>
            <a:ext cx="5962650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A52-F9C2-499E-94E4-12AC2A70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38" y="609600"/>
            <a:ext cx="8596668" cy="1320800"/>
          </a:xfrm>
        </p:spPr>
        <p:txBody>
          <a:bodyPr/>
          <a:lstStyle/>
          <a:p>
            <a:r>
              <a:rPr lang="en-US" dirty="0"/>
              <a:t>Edit Admin Page: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394BD-C999-4E8F-A2ED-2DA49BE21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64" y="2367280"/>
            <a:ext cx="7087076" cy="33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CCC9-20D9-4FE4-B9B7-23C57576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Login: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B5C32F-DE27-42EE-8101-C0928E9DC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18" y="1767840"/>
            <a:ext cx="5933281" cy="4219416"/>
          </a:xfrm>
        </p:spPr>
      </p:pic>
    </p:spTree>
    <p:extLst>
      <p:ext uri="{BB962C8B-B14F-4D97-AF65-F5344CB8AC3E}">
        <p14:creationId xmlns:p14="http://schemas.microsoft.com/office/powerpoint/2010/main" val="211623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8C4F-4FF5-429D-9701-1BBDFAF2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Functionalities: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5B12A-6E31-4512-B749-2ABB3D67E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169784"/>
            <a:ext cx="9614217" cy="4271656"/>
          </a:xfrm>
        </p:spPr>
      </p:pic>
    </p:spTree>
    <p:extLst>
      <p:ext uri="{BB962C8B-B14F-4D97-AF65-F5344CB8AC3E}">
        <p14:creationId xmlns:p14="http://schemas.microsoft.com/office/powerpoint/2010/main" val="214121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A2D-DBDA-402B-ACAA-F589CD7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Requests to the Club: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556BE-D9AB-438A-B892-F722FF33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2156460"/>
            <a:ext cx="7982585" cy="4203700"/>
          </a:xfrm>
          <a:prstGeom prst="rect">
            <a:avLst/>
          </a:prstGeom>
        </p:spPr>
      </p:pic>
      <p:pic>
        <p:nvPicPr>
          <p:cNvPr id="9" name="Picture 8" descr="A picture containing knife, bird, table&#10;&#10;Description automatically generated">
            <a:extLst>
              <a:ext uri="{FF2B5EF4-FFF2-40B4-BE49-F238E27FC236}">
                <a16:creationId xmlns:a16="http://schemas.microsoft.com/office/drawing/2014/main" id="{267D24C5-9F7A-4B26-BE26-8C86E5FC9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65" y="1758950"/>
            <a:ext cx="5105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A2D-DBDA-402B-ACAA-F589CD7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Event Page: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4E5458-8D29-4BA7-92F4-A542685C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44" y="609600"/>
            <a:ext cx="3541395" cy="5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4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A2D-DBDA-402B-ACAA-F589CD7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Events Page: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9AB05E-7FCA-4EA9-BB4C-4C80C55B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42" y="2890520"/>
            <a:ext cx="9135938" cy="25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A2D-DBDA-402B-ACAA-F589CD7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Participants of an Event: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7C2E1-544D-42DC-8FD0-8BACD5249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0" y="2245360"/>
            <a:ext cx="590296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AAA066-31FE-42A1-8C04-06678B56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fontAlgn="t"/>
            <a:r>
              <a:rPr lang="en-US" dirty="0"/>
              <a:t>Team members: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E1A9-5DAA-4575-A69E-2240F877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WEB- APP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CH. SAITEJA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V. LAHARI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E. ANUSHA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DATABASE AND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P. VISHNU VARDHAN REDDY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ANDROID – APP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VINEETH SHARMA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L. MANOJ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MENTOR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HAANY ALI</a:t>
            </a:r>
          </a:p>
        </p:txBody>
      </p:sp>
    </p:spTree>
    <p:extLst>
      <p:ext uri="{BB962C8B-B14F-4D97-AF65-F5344CB8AC3E}">
        <p14:creationId xmlns:p14="http://schemas.microsoft.com/office/powerpoint/2010/main" val="200230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A2D-DBDA-402B-ACAA-F589CD7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Club Members: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3DCE3-9856-40E3-BA80-801318ED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2" y="2334260"/>
            <a:ext cx="604475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5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BA2D-DBDA-402B-ACAA-F589CD7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Club Members: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78C90C-FAA5-4508-8BC8-CC3DC79D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" y="2418080"/>
            <a:ext cx="5975350" cy="32004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06AF2-5FEA-4DA5-8BC1-9A37C0DD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27" y="2552065"/>
            <a:ext cx="5340350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A52-F9C2-499E-94E4-12AC2A70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Reset Password:</a:t>
            </a:r>
            <a:br>
              <a:rPr lang="en-US" sz="2800"/>
            </a:br>
            <a:endParaRPr lang="en-US" sz="280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8E9D94-3723-4FFB-8B41-68BACA458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82" y="1212499"/>
            <a:ext cx="6229297" cy="139594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B0844-8579-435F-8FB5-8E294656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66" y="3149600"/>
            <a:ext cx="3412906" cy="29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C1AF-813A-4608-BA00-4EFFF4EF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Android app: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759-FD57-4AD0-81A9-C8292B27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Login page:</a:t>
            </a:r>
          </a:p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676D1-49A7-4720-9343-929D19E1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43" y="632145"/>
            <a:ext cx="2290130" cy="508917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8171B9A-0516-4307-BA0D-C7E28AD70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880-7293-4164-9A65-8A74B839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Student Clubs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1E3F60-E3BE-4A8D-8869-2310BF44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This will show all the club student is in and all the activities they have been a part of.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98F03B-DAF8-42D6-8FEB-7F783E79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22" y="487680"/>
            <a:ext cx="2876457" cy="58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8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880-7293-4164-9A65-8A74B839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Club Description Page</a:t>
            </a:r>
          </a:p>
        </p:txBody>
      </p:sp>
      <p:pic>
        <p:nvPicPr>
          <p:cNvPr id="4" name="Content Placeholder 3" descr="A picture containing lotion, mug, food&#10;&#10;Description automatically generated">
            <a:extLst>
              <a:ext uri="{FF2B5EF4-FFF2-40B4-BE49-F238E27FC236}">
                <a16:creationId xmlns:a16="http://schemas.microsoft.com/office/drawing/2014/main" id="{A857B523-4256-4598-A7D5-8FB011467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04" y="772160"/>
            <a:ext cx="2949536" cy="5781040"/>
          </a:xfrm>
        </p:spPr>
      </p:pic>
      <p:pic>
        <p:nvPicPr>
          <p:cNvPr id="7" name="Picture 6" descr="A picture containing toiletry, lotion&#10;&#10;Description automatically generated">
            <a:extLst>
              <a:ext uri="{FF2B5EF4-FFF2-40B4-BE49-F238E27FC236}">
                <a16:creationId xmlns:a16="http://schemas.microsoft.com/office/drawing/2014/main" id="{9270FA3C-3FC8-4E7D-965D-42B630FF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80" y="772160"/>
            <a:ext cx="2802102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B018-5F02-49C2-9464-C41CD57A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Student Profile Display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F0B1A2-50CE-429F-96B4-E065E01E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/>
              <a:t>As the student adds more of their details into the app, more of them get displayed here. Things such as their year of study, grade, hobbies, etc.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4E71A-F1A2-4AA3-A320-9A876F183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43" y="632145"/>
            <a:ext cx="229013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13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78F3-A740-4485-8994-8C5C22B5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2E06-C317-4A15-B9B1-4175B735A954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Database is written in MySQL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is held in an Amazon RDS Instance server.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API for the app is written in Flask-RESTful API format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API is hosted on Heroku . API deployed link http://clubprojectteam6.herokuapp.com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AECCE73-DB0D-40AF-A166-CCF48815C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088" y="632145"/>
            <a:ext cx="3556641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2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7A52-F9C2-499E-94E4-12AC2A70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4A4BB7D-AC4A-43C2-BDEB-6B101ED9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2" y="1537504"/>
            <a:ext cx="7320555" cy="4710896"/>
          </a:xfrm>
        </p:spPr>
      </p:pic>
    </p:spTree>
    <p:extLst>
      <p:ext uri="{BB962C8B-B14F-4D97-AF65-F5344CB8AC3E}">
        <p14:creationId xmlns:p14="http://schemas.microsoft.com/office/powerpoint/2010/main" val="73475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EE53-EDDF-4642-9C4D-63A8A665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69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3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256C-7EF2-49B8-A2B4-9B3D5F2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896"/>
          </a:xfrm>
        </p:spPr>
        <p:txBody>
          <a:bodyPr/>
          <a:lstStyle/>
          <a:p>
            <a:r>
              <a:rPr lang="en-US" u="sng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9955-9026-4F3A-9E3D-F5B74177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smartphone app to allow students to check their enrolled clubs and activities that they have taken part in. </a:t>
            </a:r>
          </a:p>
          <a:p>
            <a:r>
              <a:rPr lang="en-US" dirty="0"/>
              <a:t>The app should also facilitate student login, session tracking and having details of the student.</a:t>
            </a:r>
          </a:p>
          <a:p>
            <a:r>
              <a:rPr lang="en-US" dirty="0"/>
              <a:t>A web app that serves as admin and super-admin access point.</a:t>
            </a:r>
          </a:p>
          <a:p>
            <a:r>
              <a:rPr lang="en-US" dirty="0"/>
              <a:t>Super-admin should be able to assign admins to clubs. And dismiss them too.</a:t>
            </a:r>
          </a:p>
          <a:p>
            <a:r>
              <a:rPr lang="en-US" dirty="0"/>
              <a:t>Admins will deal with day-to-day club activities such as adding members, removing members, adding activities and events for the club members.</a:t>
            </a:r>
          </a:p>
          <a:p>
            <a:r>
              <a:rPr lang="en-US" dirty="0"/>
              <a:t>Both the mobile app and web app share the same Database so that consistency is achieved.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4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926CE-8730-41BA-898D-CCC93FD4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Technology Stack</a:t>
            </a:r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AA49D92-C96D-479A-AB14-CDAFF0CA0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589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15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DAA6-CEE7-423E-83A4-5C4ADB30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E1A277B-E90D-4874-B63B-7D70438C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85" y="2160588"/>
            <a:ext cx="7804017" cy="4379108"/>
          </a:xfrm>
        </p:spPr>
      </p:pic>
    </p:spTree>
    <p:extLst>
      <p:ext uri="{BB962C8B-B14F-4D97-AF65-F5344CB8AC3E}">
        <p14:creationId xmlns:p14="http://schemas.microsoft.com/office/powerpoint/2010/main" val="2332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DAA6-CEE7-423E-83A4-5C4ADB30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Web app: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4C5C16-E31B-48FC-BD37-F2FA4713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828800"/>
            <a:ext cx="9370377" cy="4196079"/>
          </a:xfrm>
        </p:spPr>
      </p:pic>
    </p:spTree>
    <p:extLst>
      <p:ext uri="{BB962C8B-B14F-4D97-AF65-F5344CB8AC3E}">
        <p14:creationId xmlns:p14="http://schemas.microsoft.com/office/powerpoint/2010/main" val="259752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9AC2-2F50-45EC-B3ED-8028E2F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Admin Functionalities: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B41894-551A-4BC2-81F5-D6CB005F0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849120"/>
            <a:ext cx="9634537" cy="4775200"/>
          </a:xfrm>
        </p:spPr>
      </p:pic>
    </p:spTree>
    <p:extLst>
      <p:ext uri="{BB962C8B-B14F-4D97-AF65-F5344CB8AC3E}">
        <p14:creationId xmlns:p14="http://schemas.microsoft.com/office/powerpoint/2010/main" val="46983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1D6-E272-4332-9E23-AB2EAF46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Admin Page: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EBF83E-E5F4-4FC0-B111-E6DC6E74A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86" y="1788160"/>
            <a:ext cx="7344513" cy="4460240"/>
          </a:xfrm>
        </p:spPr>
      </p:pic>
    </p:spTree>
    <p:extLst>
      <p:ext uri="{BB962C8B-B14F-4D97-AF65-F5344CB8AC3E}">
        <p14:creationId xmlns:p14="http://schemas.microsoft.com/office/powerpoint/2010/main" val="23710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11D6-E272-4332-9E23-AB2EAF46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to Admin: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4DF02B-69FD-4200-B919-FCF04A2A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68" y="2499360"/>
            <a:ext cx="6749891" cy="2926080"/>
          </a:xfrm>
        </p:spPr>
      </p:pic>
    </p:spTree>
    <p:extLst>
      <p:ext uri="{BB962C8B-B14F-4D97-AF65-F5344CB8AC3E}">
        <p14:creationId xmlns:p14="http://schemas.microsoft.com/office/powerpoint/2010/main" val="1193389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Trebuchet MS</vt:lpstr>
      <vt:lpstr>Wingdings</vt:lpstr>
      <vt:lpstr>Wingdings 3</vt:lpstr>
      <vt:lpstr>Facet</vt:lpstr>
      <vt:lpstr>TEAM – 6 Presentation</vt:lpstr>
      <vt:lpstr>Team members: </vt:lpstr>
      <vt:lpstr>The Problem Statement</vt:lpstr>
      <vt:lpstr>Technology Stack</vt:lpstr>
      <vt:lpstr>UML DIAGRAM</vt:lpstr>
      <vt:lpstr>Web app:</vt:lpstr>
      <vt:lpstr>Super Admin Functionalities: </vt:lpstr>
      <vt:lpstr>Add Admin Page: </vt:lpstr>
      <vt:lpstr>Notification to Admin: </vt:lpstr>
      <vt:lpstr>View Admin Page: </vt:lpstr>
      <vt:lpstr>Delete Club Page: </vt:lpstr>
      <vt:lpstr>Delete Club Page: </vt:lpstr>
      <vt:lpstr>Edit Admin Page: </vt:lpstr>
      <vt:lpstr>Admin Login: </vt:lpstr>
      <vt:lpstr>Admin Functionalities: </vt:lpstr>
      <vt:lpstr>Accepting Requests to the Club:</vt:lpstr>
      <vt:lpstr>Add an Event Page:</vt:lpstr>
      <vt:lpstr>Display Events Page:</vt:lpstr>
      <vt:lpstr>Display Participants of an Event:</vt:lpstr>
      <vt:lpstr>Display Club Members:</vt:lpstr>
      <vt:lpstr>Delete Club Members:</vt:lpstr>
      <vt:lpstr>Reset Password: </vt:lpstr>
      <vt:lpstr>Android app: </vt:lpstr>
      <vt:lpstr>Student Clubs Page</vt:lpstr>
      <vt:lpstr>Club Description Page</vt:lpstr>
      <vt:lpstr>Student Profile Display</vt:lpstr>
      <vt:lpstr>Database</vt:lpstr>
      <vt:lpstr>API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– 6 Presentation</dc:title>
  <dc:creator>Saiteja Chitti</dc:creator>
  <cp:lastModifiedBy>Saiteja Chitti</cp:lastModifiedBy>
  <cp:revision>1</cp:revision>
  <dcterms:created xsi:type="dcterms:W3CDTF">2020-07-03T13:30:48Z</dcterms:created>
  <dcterms:modified xsi:type="dcterms:W3CDTF">2020-07-03T13:31:27Z</dcterms:modified>
</cp:coreProperties>
</file>