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0" r:id="rId5"/>
    <p:sldId id="279" r:id="rId6"/>
    <p:sldId id="295" r:id="rId7"/>
    <p:sldId id="296" r:id="rId8"/>
    <p:sldId id="297" r:id="rId9"/>
    <p:sldId id="298" r:id="rId10"/>
    <p:sldId id="299" r:id="rId11"/>
    <p:sldId id="258" r:id="rId12"/>
    <p:sldId id="262" r:id="rId13"/>
    <p:sldId id="300" r:id="rId14"/>
    <p:sldId id="286" r:id="rId15"/>
    <p:sldId id="290" r:id="rId16"/>
    <p:sldId id="287" r:id="rId17"/>
    <p:sldId id="288" r:id="rId18"/>
    <p:sldId id="289" r:id="rId19"/>
    <p:sldId id="294" r:id="rId20"/>
    <p:sldId id="293" r:id="rId21"/>
    <p:sldId id="292" r:id="rId22"/>
    <p:sldId id="301" r:id="rId23"/>
    <p:sldId id="302" r:id="rId24"/>
    <p:sldId id="276" r:id="rId25"/>
    <p:sldId id="270" r:id="rId26"/>
    <p:sldId id="275" r:id="rId27"/>
    <p:sldId id="271" r:id="rId28"/>
    <p:sldId id="272" r:id="rId29"/>
    <p:sldId id="273" r:id="rId30"/>
    <p:sldId id="274" r:id="rId31"/>
    <p:sldId id="277" r:id="rId32"/>
    <p:sldId id="278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6298390-C9E5-4DAB-91DA-72090946A4A1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172196-73B8-4445-B44B-CDC3CE41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itosc/SkillUp-Team-09" TargetMode="External"/><Relationship Id="rId2" Type="http://schemas.openxmlformats.org/officeDocument/2006/relationships/hyperlink" Target="http://coscteam9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16" y="-285776"/>
            <a:ext cx="5105400" cy="2868168"/>
          </a:xfrm>
        </p:spPr>
        <p:txBody>
          <a:bodyPr/>
          <a:lstStyle/>
          <a:p>
            <a:pPr algn="ctr"/>
            <a:r>
              <a:rPr lang="en-IN" dirty="0" smtClean="0"/>
              <a:t>STUDENT DISCUSSION FORUM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554" y="3143248"/>
            <a:ext cx="5114778" cy="278266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Team-9</a:t>
            </a:r>
          </a:p>
          <a:p>
            <a:r>
              <a:rPr lang="en-IN" dirty="0" err="1" smtClean="0"/>
              <a:t>Sagnik</a:t>
            </a:r>
            <a:r>
              <a:rPr lang="en-IN" dirty="0" smtClean="0"/>
              <a:t>(Mentor)</a:t>
            </a:r>
          </a:p>
          <a:p>
            <a:r>
              <a:rPr lang="en-IN" dirty="0" smtClean="0"/>
              <a:t>G Vishnu </a:t>
            </a:r>
            <a:r>
              <a:rPr lang="en-IN" dirty="0" err="1" smtClean="0"/>
              <a:t>Priya</a:t>
            </a:r>
            <a:endParaRPr lang="en-IN" dirty="0" smtClean="0"/>
          </a:p>
          <a:p>
            <a:r>
              <a:rPr lang="en-IN" dirty="0" err="1" smtClean="0"/>
              <a:t>Supriya</a:t>
            </a:r>
            <a:endParaRPr lang="en-IN" dirty="0" smtClean="0"/>
          </a:p>
          <a:p>
            <a:r>
              <a:rPr lang="en-IN" dirty="0" err="1" smtClean="0"/>
              <a:t>Sathvika</a:t>
            </a:r>
            <a:endParaRPr lang="en-IN" dirty="0" smtClean="0"/>
          </a:p>
          <a:p>
            <a:r>
              <a:rPr lang="en-IN" dirty="0" err="1" smtClean="0"/>
              <a:t>Abhigna</a:t>
            </a:r>
            <a:endParaRPr lang="en-IN" dirty="0" smtClean="0"/>
          </a:p>
          <a:p>
            <a:r>
              <a:rPr lang="en-IN" dirty="0" err="1" smtClean="0"/>
              <a:t>Subramani</a:t>
            </a:r>
            <a:endParaRPr lang="en-IN" dirty="0" smtClean="0"/>
          </a:p>
          <a:p>
            <a:r>
              <a:rPr lang="en-IN" dirty="0" err="1" smtClean="0"/>
              <a:t>Shreya</a:t>
            </a:r>
            <a:endParaRPr lang="en-IN" dirty="0" smtClean="0"/>
          </a:p>
          <a:p>
            <a:r>
              <a:rPr lang="en-IN" dirty="0" err="1" smtClean="0"/>
              <a:t>Meghana</a:t>
            </a:r>
            <a:endParaRPr lang="en-IN" dirty="0" smtClean="0"/>
          </a:p>
          <a:p>
            <a:r>
              <a:rPr lang="en-IN" dirty="0" err="1" smtClean="0"/>
              <a:t>Hrudaya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Comments:</a:t>
            </a:r>
            <a:endParaRPr lang="en-US" dirty="0"/>
          </a:p>
        </p:txBody>
      </p:sp>
      <p:pic>
        <p:nvPicPr>
          <p:cNvPr id="4" name="image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204864"/>
            <a:ext cx="7416824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View and manage posts.</a:t>
            </a:r>
          </a:p>
          <a:p>
            <a:r>
              <a:rPr lang="en-IN" dirty="0" smtClean="0"/>
              <a:t>Section for reported users.</a:t>
            </a:r>
          </a:p>
          <a:p>
            <a:r>
              <a:rPr lang="en-IN" dirty="0" smtClean="0"/>
              <a:t>Block a user.</a:t>
            </a:r>
          </a:p>
          <a:p>
            <a:r>
              <a:rPr lang="en-IN" dirty="0" smtClean="0"/>
              <a:t>Delete a post.</a:t>
            </a:r>
          </a:p>
          <a:p>
            <a:r>
              <a:rPr lang="en-IN" dirty="0" smtClean="0"/>
              <a:t>Statistics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user we have:</a:t>
            </a:r>
          </a:p>
          <a:p>
            <a:pPr lvl="1"/>
            <a:r>
              <a:rPr lang="en-IN" dirty="0" smtClean="0"/>
              <a:t>Login Screen linked to the database.</a:t>
            </a:r>
          </a:p>
          <a:p>
            <a:pPr lvl="1"/>
            <a:r>
              <a:rPr lang="en-IN" dirty="0" smtClean="0"/>
              <a:t>Home Screen with all the posts.</a:t>
            </a:r>
          </a:p>
          <a:p>
            <a:pPr lvl="1"/>
            <a:r>
              <a:rPr lang="en-IN" dirty="0" smtClean="0"/>
              <a:t>An option to reply to the posts.</a:t>
            </a:r>
          </a:p>
          <a:p>
            <a:pPr lvl="1"/>
            <a:r>
              <a:rPr lang="en-IN" dirty="0" smtClean="0"/>
              <a:t>An option to search posts.</a:t>
            </a:r>
          </a:p>
          <a:p>
            <a:pPr lvl="1"/>
            <a:r>
              <a:rPr lang="en-IN" dirty="0" smtClean="0"/>
              <a:t>Add a new post.</a:t>
            </a:r>
          </a:p>
          <a:p>
            <a:pPr lvl="1"/>
            <a:r>
              <a:rPr lang="en-IN" dirty="0" smtClean="0"/>
              <a:t>Profile page to view and manage the user’s posts.</a:t>
            </a:r>
          </a:p>
          <a:p>
            <a:pPr lvl="1"/>
            <a:r>
              <a:rPr lang="en-IN" dirty="0" smtClean="0"/>
              <a:t>An option to report users/posts.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7239000" cy="4605666"/>
          </a:xfrm>
        </p:spPr>
        <p:txBody>
          <a:bodyPr/>
          <a:lstStyle/>
          <a:p>
            <a:r>
              <a:rPr lang="en-IN" dirty="0" err="1" smtClean="0"/>
              <a:t>Django</a:t>
            </a:r>
            <a:endParaRPr lang="en-IN" dirty="0" smtClean="0"/>
          </a:p>
          <a:p>
            <a:r>
              <a:rPr lang="en-IN" dirty="0" smtClean="0"/>
              <a:t>Flask</a:t>
            </a:r>
          </a:p>
          <a:p>
            <a:r>
              <a:rPr lang="en-IN" dirty="0" err="1" smtClean="0"/>
              <a:t>Boostrap</a:t>
            </a:r>
            <a:endParaRPr lang="en-IN" dirty="0" smtClean="0"/>
          </a:p>
          <a:p>
            <a:r>
              <a:rPr lang="en-IN" dirty="0" smtClean="0"/>
              <a:t>Android </a:t>
            </a:r>
            <a:r>
              <a:rPr lang="en-IN" dirty="0" smtClean="0"/>
              <a:t>Studio</a:t>
            </a:r>
          </a:p>
          <a:p>
            <a:r>
              <a:rPr lang="en-IN" dirty="0" err="1" smtClean="0"/>
              <a:t>Django</a:t>
            </a:r>
            <a:r>
              <a:rPr lang="en-IN" dirty="0" smtClean="0"/>
              <a:t> Rest Framework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 of execution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14554"/>
            <a:ext cx="48387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00042"/>
            <a:ext cx="5510235" cy="5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714356"/>
            <a:ext cx="6624662" cy="67724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STATISTICS</a:t>
            </a:r>
            <a:endParaRPr lang="en-US" sz="2800" dirty="0"/>
          </a:p>
        </p:txBody>
      </p:sp>
      <p:pic>
        <p:nvPicPr>
          <p:cNvPr id="4" name="Content Placeholder 3" descr="screencapture-127-0-0-1-8000-stats-2020-07-03-17_49_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786058"/>
            <a:ext cx="7239000" cy="3264439"/>
          </a:xfrm>
        </p:spPr>
      </p:pic>
      <p:sp>
        <p:nvSpPr>
          <p:cNvPr id="6" name="TextBox 5"/>
          <p:cNvSpPr txBox="1"/>
          <p:nvPr/>
        </p:nvSpPr>
        <p:spPr>
          <a:xfrm>
            <a:off x="500034" y="2143116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Number of posted added each day.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REPORTED USERS</a:t>
            </a:r>
            <a:endParaRPr lang="en-US" sz="2400" dirty="0"/>
          </a:p>
        </p:txBody>
      </p:sp>
      <p:pic>
        <p:nvPicPr>
          <p:cNvPr id="4" name="Content Placeholder 3" descr="screencapture-127-0-0-1-8000-reported-2020-07-03-17_49_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06812"/>
            <a:ext cx="7239000" cy="30524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EDIT POST</a:t>
            </a:r>
            <a:endParaRPr lang="en-US" sz="2800" dirty="0"/>
          </a:p>
        </p:txBody>
      </p:sp>
      <p:pic>
        <p:nvPicPr>
          <p:cNvPr id="4" name="Content Placeholder 3" descr="screencapture-127-0-0-1-8000-edit-4-2020-07-03-17_49_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786058"/>
            <a:ext cx="7239000" cy="3276159"/>
          </a:xfrm>
        </p:spPr>
      </p:pic>
      <p:sp>
        <p:nvSpPr>
          <p:cNvPr id="5" name="TextBox 4"/>
          <p:cNvSpPr txBox="1"/>
          <p:nvPr/>
        </p:nvSpPr>
        <p:spPr>
          <a:xfrm>
            <a:off x="571472" y="1785926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When a user updates the post, their updated time gets updated in the database.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285860"/>
            <a:ext cx="7488832" cy="5115595"/>
          </a:xfrm>
        </p:spPr>
      </p:pic>
      <p:sp>
        <p:nvSpPr>
          <p:cNvPr id="3" name="TextBox 2"/>
          <p:cNvSpPr txBox="1"/>
          <p:nvPr/>
        </p:nvSpPr>
        <p:spPr>
          <a:xfrm>
            <a:off x="500034" y="500042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API Calls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Student discussion forum on projects and other technical stuff.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285860"/>
            <a:ext cx="7632848" cy="468052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857232"/>
            <a:ext cx="7571184" cy="511256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00240"/>
            <a:ext cx="3214710" cy="370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785794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We have created requests in Postman for each functionality and tested them before deploying in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H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eroku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8596" y="1000108"/>
            <a:ext cx="7239000" cy="4846320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We have tested using postman, this is one of the request we have tested.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This is for edit blog.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6021190" cy="280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 of execution</a:t>
            </a:r>
            <a:endParaRPr lang="en-US" dirty="0"/>
          </a:p>
        </p:txBody>
      </p:sp>
      <p:pic>
        <p:nvPicPr>
          <p:cNvPr id="4" name="Content Placeholder 3" descr="WhatsApp Image 2020-07-03 at 2.53.00 PM (2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700808"/>
            <a:ext cx="2726234" cy="484663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7-03 at 2.52.58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484784"/>
            <a:ext cx="2726234" cy="484663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7-03 at 2.53.00 PM (1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412776"/>
            <a:ext cx="2726234" cy="484663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7-03 at 2.52.59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412776"/>
            <a:ext cx="2726234" cy="4846638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7-03 at 2.52.59 PM (1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644015"/>
            <a:ext cx="3158662" cy="5615399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7-03 at 2.52.59 PM (2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1412776"/>
            <a:ext cx="2726234" cy="484663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student discussion forum?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 online </a:t>
            </a:r>
            <a:r>
              <a:rPr lang="en-US" b="1" dirty="0" smtClean="0"/>
              <a:t>discussion board</a:t>
            </a:r>
            <a:r>
              <a:rPr lang="en-US" dirty="0" smtClean="0"/>
              <a:t> provides the ability for asynchronous </a:t>
            </a:r>
            <a:r>
              <a:rPr lang="en-US" b="1" dirty="0" smtClean="0"/>
              <a:t>discussions</a:t>
            </a:r>
            <a:r>
              <a:rPr lang="en-US" dirty="0" smtClean="0"/>
              <a:t> to occur over a period of time. Students are able to gather their thoughts and ideas before posting and sharing their reflective responses, which leads to more in-depth learning.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7-03 at 2.53.00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1412776"/>
            <a:ext cx="2726234" cy="4846638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7-03 at 2.54.00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340768"/>
            <a:ext cx="2726234" cy="484663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7-03 at 2.54.01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340768"/>
            <a:ext cx="2726234" cy="4846638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http://coscteam9.herokuapp.com/</a:t>
            </a:r>
            <a:endParaRPr lang="en-US" dirty="0" smtClean="0"/>
          </a:p>
          <a:p>
            <a:r>
              <a:rPr lang="en-US" smtClean="0">
                <a:hlinkClick r:id="rId3"/>
              </a:rPr>
              <a:t>https://github.com/cbitosc/SkillUp-Team-09</a:t>
            </a:r>
            <a:endParaRPr lang="en-US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project has been divided into two modules:</a:t>
            </a:r>
            <a:endParaRPr lang="en-US" dirty="0" smtClean="0"/>
          </a:p>
          <a:p>
            <a:pPr lvl="2"/>
            <a:r>
              <a:rPr lang="en-IN" dirty="0" smtClean="0"/>
              <a:t>Admin and </a:t>
            </a:r>
          </a:p>
          <a:p>
            <a:pPr lvl="2"/>
            <a:r>
              <a:rPr lang="en-IN" dirty="0" smtClean="0"/>
              <a:t>user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785794"/>
            <a:ext cx="728667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</a:t>
            </a:r>
            <a:r>
              <a:rPr lang="en-IN" smtClean="0"/>
              <a:t>class diagram</a:t>
            </a:r>
            <a:endParaRPr lang="en-US" dirty="0"/>
          </a:p>
        </p:txBody>
      </p:sp>
      <p:pic>
        <p:nvPicPr>
          <p:cNvPr id="4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1556792"/>
            <a:ext cx="5616624" cy="47513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Admin:</a:t>
            </a: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2492896"/>
            <a:ext cx="7056783" cy="22878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User:</a:t>
            </a:r>
            <a:endParaRPr lang="en-US" dirty="0"/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2420888"/>
            <a:ext cx="6984776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Blogs:</a:t>
            </a:r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2708920"/>
            <a:ext cx="6914349" cy="280831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426</TotalTime>
  <Words>227</Words>
  <Application>Microsoft Office PowerPoint</Application>
  <PresentationFormat>On-screen Show (4:3)</PresentationFormat>
  <Paragraphs>60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Opulent</vt:lpstr>
      <vt:lpstr>STUDENT DISCUSSION FORUM</vt:lpstr>
      <vt:lpstr>Problem statement</vt:lpstr>
      <vt:lpstr>What is student discussion forum?</vt:lpstr>
      <vt:lpstr>modules</vt:lpstr>
      <vt:lpstr>Slide 5</vt:lpstr>
      <vt:lpstr>  class diagram</vt:lpstr>
      <vt:lpstr>   TABLES</vt:lpstr>
      <vt:lpstr>Slide 8</vt:lpstr>
      <vt:lpstr>Slide 9</vt:lpstr>
      <vt:lpstr>Slide 10</vt:lpstr>
      <vt:lpstr>Admin</vt:lpstr>
      <vt:lpstr>user</vt:lpstr>
      <vt:lpstr>TECH STACK</vt:lpstr>
      <vt:lpstr>Screenshots of execution</vt:lpstr>
      <vt:lpstr>Slide 15</vt:lpstr>
      <vt:lpstr>STATISTICS</vt:lpstr>
      <vt:lpstr>REPORTED USERS</vt:lpstr>
      <vt:lpstr>EDIT POST</vt:lpstr>
      <vt:lpstr>Slide 19</vt:lpstr>
      <vt:lpstr>Slide 20</vt:lpstr>
      <vt:lpstr>Slide 21</vt:lpstr>
      <vt:lpstr>Slide 22</vt:lpstr>
      <vt:lpstr>Slide 23</vt:lpstr>
      <vt:lpstr>Screenshots of execution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DISCUSSION FORUM</dc:title>
  <dc:creator>Abhigna Amarraju</dc:creator>
  <cp:lastModifiedBy>Windows User</cp:lastModifiedBy>
  <cp:revision>20</cp:revision>
  <dcterms:created xsi:type="dcterms:W3CDTF">2020-06-22T16:19:58Z</dcterms:created>
  <dcterms:modified xsi:type="dcterms:W3CDTF">2020-07-04T06:05:40Z</dcterms:modified>
</cp:coreProperties>
</file>