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Lst>
  <p:sldSz cy="5143500" cx="9144000"/>
  <p:notesSz cx="6858000" cy="9144000"/>
  <p:embeddedFontLst>
    <p:embeddedFont>
      <p:font typeface="Space Grotesk Medium"/>
      <p:regular r:id="rId119"/>
      <p:bold r:id="rId120"/>
    </p:embeddedFont>
    <p:embeddedFont>
      <p:font typeface="Space Grotesk"/>
      <p:regular r:id="rId121"/>
      <p:bold r:id="rId1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42">
          <p15:clr>
            <a:srgbClr val="747775"/>
          </p15:clr>
        </p15:guide>
        <p15:guide id="2" pos="2792">
          <p15:clr>
            <a:srgbClr val="747775"/>
          </p15:clr>
        </p15:guide>
        <p15:guide id="3" pos="2968">
          <p15:clr>
            <a:srgbClr val="747775"/>
          </p15:clr>
        </p15:guide>
        <p15:guide id="4" pos="5326">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42"/>
        <p:guide pos="2792"/>
        <p:guide pos="2968"/>
        <p:guide pos="532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121" Type="http://schemas.openxmlformats.org/officeDocument/2006/relationships/font" Target="fonts/SpaceGrotesk-regular.fntdata"/><Relationship Id="rId25" Type="http://schemas.openxmlformats.org/officeDocument/2006/relationships/slide" Target="slides/slide20.xml"/><Relationship Id="rId120" Type="http://schemas.openxmlformats.org/officeDocument/2006/relationships/font" Target="fonts/SpaceGroteskMedium-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22" Type="http://schemas.openxmlformats.org/officeDocument/2006/relationships/font" Target="fonts/SpaceGrotesk-bold.fntdata"/><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font" Target="fonts/SpaceGroteskMedium-regular.fntdata"/><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e3a91a63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6e3a91a63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7" name="Shape 1647"/>
        <p:cNvGrpSpPr/>
        <p:nvPr/>
      </p:nvGrpSpPr>
      <p:grpSpPr>
        <a:xfrm>
          <a:off x="0" y="0"/>
          <a:ext cx="0" cy="0"/>
          <a:chOff x="0" y="0"/>
          <a:chExt cx="0" cy="0"/>
        </a:xfrm>
      </p:grpSpPr>
      <p:sp>
        <p:nvSpPr>
          <p:cNvPr id="1648" name="Google Shape;1648;g26e3a91b602_0_1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9" name="Google Shape;1649;g26e3a91b602_0_1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8" name="Shape 1658"/>
        <p:cNvGrpSpPr/>
        <p:nvPr/>
      </p:nvGrpSpPr>
      <p:grpSpPr>
        <a:xfrm>
          <a:off x="0" y="0"/>
          <a:ext cx="0" cy="0"/>
          <a:chOff x="0" y="0"/>
          <a:chExt cx="0" cy="0"/>
        </a:xfrm>
      </p:grpSpPr>
      <p:sp>
        <p:nvSpPr>
          <p:cNvPr id="1659" name="Google Shape;1659;g26e3a91b602_0_1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0" name="Google Shape;1660;g26e3a91b602_0_1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9" name="Shape 1669"/>
        <p:cNvGrpSpPr/>
        <p:nvPr/>
      </p:nvGrpSpPr>
      <p:grpSpPr>
        <a:xfrm>
          <a:off x="0" y="0"/>
          <a:ext cx="0" cy="0"/>
          <a:chOff x="0" y="0"/>
          <a:chExt cx="0" cy="0"/>
        </a:xfrm>
      </p:grpSpPr>
      <p:sp>
        <p:nvSpPr>
          <p:cNvPr id="1670" name="Google Shape;1670;g26e3a91a6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1" name="Google Shape;1671;g26e3a91a6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6" name="Shape 1676"/>
        <p:cNvGrpSpPr/>
        <p:nvPr/>
      </p:nvGrpSpPr>
      <p:grpSpPr>
        <a:xfrm>
          <a:off x="0" y="0"/>
          <a:ext cx="0" cy="0"/>
          <a:chOff x="0" y="0"/>
          <a:chExt cx="0" cy="0"/>
        </a:xfrm>
      </p:grpSpPr>
      <p:sp>
        <p:nvSpPr>
          <p:cNvPr id="1677" name="Google Shape;1677;g26e3a91b602_0_1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8" name="Google Shape;1678;g26e3a91b602_0_1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3" name="Shape 1683"/>
        <p:cNvGrpSpPr/>
        <p:nvPr/>
      </p:nvGrpSpPr>
      <p:grpSpPr>
        <a:xfrm>
          <a:off x="0" y="0"/>
          <a:ext cx="0" cy="0"/>
          <a:chOff x="0" y="0"/>
          <a:chExt cx="0" cy="0"/>
        </a:xfrm>
      </p:grpSpPr>
      <p:sp>
        <p:nvSpPr>
          <p:cNvPr id="1684" name="Google Shape;1684;g26e3a91b602_0_1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5" name="Google Shape;1685;g26e3a91b602_0_1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0" name="Shape 1690"/>
        <p:cNvGrpSpPr/>
        <p:nvPr/>
      </p:nvGrpSpPr>
      <p:grpSpPr>
        <a:xfrm>
          <a:off x="0" y="0"/>
          <a:ext cx="0" cy="0"/>
          <a:chOff x="0" y="0"/>
          <a:chExt cx="0" cy="0"/>
        </a:xfrm>
      </p:grpSpPr>
      <p:sp>
        <p:nvSpPr>
          <p:cNvPr id="1691" name="Google Shape;1691;g26e3a91b602_0_1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2" name="Google Shape;1692;g26e3a91b602_0_1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7" name="Shape 1697"/>
        <p:cNvGrpSpPr/>
        <p:nvPr/>
      </p:nvGrpSpPr>
      <p:grpSpPr>
        <a:xfrm>
          <a:off x="0" y="0"/>
          <a:ext cx="0" cy="0"/>
          <a:chOff x="0" y="0"/>
          <a:chExt cx="0" cy="0"/>
        </a:xfrm>
      </p:grpSpPr>
      <p:sp>
        <p:nvSpPr>
          <p:cNvPr id="1698" name="Google Shape;1698;g26e3a91b602_0_1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9" name="Google Shape;1699;g26e3a91b602_0_1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4" name="Shape 1704"/>
        <p:cNvGrpSpPr/>
        <p:nvPr/>
      </p:nvGrpSpPr>
      <p:grpSpPr>
        <a:xfrm>
          <a:off x="0" y="0"/>
          <a:ext cx="0" cy="0"/>
          <a:chOff x="0" y="0"/>
          <a:chExt cx="0" cy="0"/>
        </a:xfrm>
      </p:grpSpPr>
      <p:sp>
        <p:nvSpPr>
          <p:cNvPr id="1705" name="Google Shape;1705;g26e3a91b602_0_1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6" name="Google Shape;1706;g26e3a91b602_0_1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1" name="Shape 1711"/>
        <p:cNvGrpSpPr/>
        <p:nvPr/>
      </p:nvGrpSpPr>
      <p:grpSpPr>
        <a:xfrm>
          <a:off x="0" y="0"/>
          <a:ext cx="0" cy="0"/>
          <a:chOff x="0" y="0"/>
          <a:chExt cx="0" cy="0"/>
        </a:xfrm>
      </p:grpSpPr>
      <p:sp>
        <p:nvSpPr>
          <p:cNvPr id="1712" name="Google Shape;1712;g26e3a91b602_0_1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3" name="Google Shape;1713;g26e3a91b602_0_1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8" name="Shape 1718"/>
        <p:cNvGrpSpPr/>
        <p:nvPr/>
      </p:nvGrpSpPr>
      <p:grpSpPr>
        <a:xfrm>
          <a:off x="0" y="0"/>
          <a:ext cx="0" cy="0"/>
          <a:chOff x="0" y="0"/>
          <a:chExt cx="0" cy="0"/>
        </a:xfrm>
      </p:grpSpPr>
      <p:sp>
        <p:nvSpPr>
          <p:cNvPr id="1719" name="Google Shape;1719;g26e3a91b602_0_17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0" name="Google Shape;1720;g26e3a91b602_0_1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e3a91b602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6e3a91b602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5" name="Shape 1725"/>
        <p:cNvGrpSpPr/>
        <p:nvPr/>
      </p:nvGrpSpPr>
      <p:grpSpPr>
        <a:xfrm>
          <a:off x="0" y="0"/>
          <a:ext cx="0" cy="0"/>
          <a:chOff x="0" y="0"/>
          <a:chExt cx="0" cy="0"/>
        </a:xfrm>
      </p:grpSpPr>
      <p:sp>
        <p:nvSpPr>
          <p:cNvPr id="1726" name="Google Shape;1726;g26e3a91a63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7" name="Google Shape;1727;g26e3a91a63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2" name="Shape 1732"/>
        <p:cNvGrpSpPr/>
        <p:nvPr/>
      </p:nvGrpSpPr>
      <p:grpSpPr>
        <a:xfrm>
          <a:off x="0" y="0"/>
          <a:ext cx="0" cy="0"/>
          <a:chOff x="0" y="0"/>
          <a:chExt cx="0" cy="0"/>
        </a:xfrm>
      </p:grpSpPr>
      <p:sp>
        <p:nvSpPr>
          <p:cNvPr id="1733" name="Google Shape;1733;g26e3a91b602_0_1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4" name="Google Shape;1734;g26e3a91b602_0_1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9" name="Shape 1739"/>
        <p:cNvGrpSpPr/>
        <p:nvPr/>
      </p:nvGrpSpPr>
      <p:grpSpPr>
        <a:xfrm>
          <a:off x="0" y="0"/>
          <a:ext cx="0" cy="0"/>
          <a:chOff x="0" y="0"/>
          <a:chExt cx="0" cy="0"/>
        </a:xfrm>
      </p:grpSpPr>
      <p:sp>
        <p:nvSpPr>
          <p:cNvPr id="1740" name="Google Shape;1740;g26e3a91b602_0_17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1" name="Google Shape;1741;g26e3a91b602_0_17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6" name="Shape 1746"/>
        <p:cNvGrpSpPr/>
        <p:nvPr/>
      </p:nvGrpSpPr>
      <p:grpSpPr>
        <a:xfrm>
          <a:off x="0" y="0"/>
          <a:ext cx="0" cy="0"/>
          <a:chOff x="0" y="0"/>
          <a:chExt cx="0" cy="0"/>
        </a:xfrm>
      </p:grpSpPr>
      <p:sp>
        <p:nvSpPr>
          <p:cNvPr id="1747" name="Google Shape;1747;g26e3a91b602_0_1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8" name="Google Shape;1748;g26e3a91b602_0_1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6e3a91b602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6e3a91b602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6e3a91b602_0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6e3a91b602_0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e3a91a63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6e3a91a63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6e3a91b602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6e3a91b602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6e3a91b602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6e3a91b602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6e3a91b602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6e3a91b602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6e3a91a63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6e3a91a63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6e3a91b602_0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6e3a91b602_0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6e3a91b602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6e3a91b602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6e3a91b602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6e3a91b602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6e3a91b602_0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6e3a91b602_0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6e3a91a63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6e3a91a63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6e3a91b602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6e3a91b602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6e3a91b602_0_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6e3a91b602_0_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6e3a91b602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6e3a91b602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6e3a91b6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6e3a91b6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6e3a91b602_0_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6e3a91b602_0_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6e3a91b602_0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6e3a91b602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6e3a91b602_0_9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26e3a91b602_0_9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e3a91b602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e3a91b602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6e26cda26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26e26cda26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6e3a91b602_0_9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26e3a91b602_0_9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26e3a91b602_0_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26e3a91b602_0_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6e3a91b602_0_9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26e3a91b602_0_9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26e3a91b602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26e3a91b602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26e3a91b602_0_9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26e3a91b602_0_9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26e3a91b602_0_9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26e3a91b602_0_9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26e3a91b602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26e3a91b602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26e3a91b602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26e3a91b602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26e3a91b602_0_10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26e3a91b602_0_10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6e3a91b602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6e3a91b602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26e3a91b602_0_10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26e3a91b602_0_10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26e3a91b602_0_10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26e3a91b602_0_10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26e3a91b602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26e3a91b602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26e3a91b602_0_10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26e3a91b602_0_10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26e3a91b602_0_1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26e3a91b602_0_1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26e3a91b602_0_1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26e3a91b602_0_1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26e2ad75d9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26e2ad75d9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26e3a91b602_0_10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26e3a91b602_0_10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26e3a91b602_0_10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26e3a91b602_0_1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26e3a91b602_0_10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26e3a91b602_0_10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e3a91b602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e3a91b602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26e2ad75d99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26e2ad75d99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26e3a91b602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26e3a91b602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26e3a91b602_0_10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26e3a91b602_0_10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26e3a91b602_0_10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26e3a91b602_0_10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26e3a91b60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26e3a91b60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26e3a91b602_0_10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26e3a91b602_0_10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26e3a91b602_0_1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26e3a91b602_0_1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26e3a91b602_0_1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26e3a91b602_0_1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26e3a91b602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26e3a91b602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26e3a91b602_0_1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26e3a91b602_0_1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e3a91a63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6e3a91a63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26e3a91b602_0_1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26e3a91b602_0_1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26e3a91b602_0_1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26e3a91b602_0_1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g26e3a91b602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26e3a91b602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26e3a91b602_0_1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26e3a91b602_0_1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26e3a91b602_0_1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5" name="Google Shape;985;g26e3a91b602_0_1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26e3a91b602_0_1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26e3a91b602_0_1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g26e2ad75d99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3" name="Google Shape;1023;g26e2ad75d99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g26e3a91b602_0_1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5" name="Google Shape;1035;g26e3a91b602_0_1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g26e3a91b602_0_1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7" name="Google Shape;1047;g26e3a91b602_0_1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g26e3a91b602_0_1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9" name="Google Shape;1059;g26e3a91b602_0_1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e3a91b602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6e3a91b602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g26e3a91b602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1" name="Google Shape;1071;g26e3a91b602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g26e3a91b602_0_1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7" name="Google Shape;1087;g26e3a91b602_0_1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1" name="Shape 1101"/>
        <p:cNvGrpSpPr/>
        <p:nvPr/>
      </p:nvGrpSpPr>
      <p:grpSpPr>
        <a:xfrm>
          <a:off x="0" y="0"/>
          <a:ext cx="0" cy="0"/>
          <a:chOff x="0" y="0"/>
          <a:chExt cx="0" cy="0"/>
        </a:xfrm>
      </p:grpSpPr>
      <p:sp>
        <p:nvSpPr>
          <p:cNvPr id="1102" name="Google Shape;1102;g26e3a91b602_0_1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3" name="Google Shape;1103;g26e3a91b602_0_1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7" name="Shape 1117"/>
        <p:cNvGrpSpPr/>
        <p:nvPr/>
      </p:nvGrpSpPr>
      <p:grpSpPr>
        <a:xfrm>
          <a:off x="0" y="0"/>
          <a:ext cx="0" cy="0"/>
          <a:chOff x="0" y="0"/>
          <a:chExt cx="0" cy="0"/>
        </a:xfrm>
      </p:grpSpPr>
      <p:sp>
        <p:nvSpPr>
          <p:cNvPr id="1118" name="Google Shape;1118;g26e3a91b602_0_1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9" name="Google Shape;1119;g26e3a91b602_0_1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g26e3a91b602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5" name="Google Shape;1135;g26e3a91b602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g26e3a91b602_0_1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4" name="Google Shape;1154;g26e3a91b602_0_1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1" name="Shape 1171"/>
        <p:cNvGrpSpPr/>
        <p:nvPr/>
      </p:nvGrpSpPr>
      <p:grpSpPr>
        <a:xfrm>
          <a:off x="0" y="0"/>
          <a:ext cx="0" cy="0"/>
          <a:chOff x="0" y="0"/>
          <a:chExt cx="0" cy="0"/>
        </a:xfrm>
      </p:grpSpPr>
      <p:sp>
        <p:nvSpPr>
          <p:cNvPr id="1172" name="Google Shape;1172;g26e3a91b602_0_1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3" name="Google Shape;1173;g26e3a91b602_0_1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g26e3a91b602_0_1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2" name="Google Shape;1192;g26e3a91b602_0_1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g26e3a91b602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1" name="Google Shape;1211;g26e3a91b602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9" name="Shape 1229"/>
        <p:cNvGrpSpPr/>
        <p:nvPr/>
      </p:nvGrpSpPr>
      <p:grpSpPr>
        <a:xfrm>
          <a:off x="0" y="0"/>
          <a:ext cx="0" cy="0"/>
          <a:chOff x="0" y="0"/>
          <a:chExt cx="0" cy="0"/>
        </a:xfrm>
      </p:grpSpPr>
      <p:sp>
        <p:nvSpPr>
          <p:cNvPr id="1230" name="Google Shape;1230;g26e3a91b602_0_1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1" name="Google Shape;1231;g26e3a91b602_0_1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e3a91b602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e3a91b602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g26e3a91b602_0_1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1" name="Google Shape;1251;g26e3a91b602_0_1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9" name="Shape 1269"/>
        <p:cNvGrpSpPr/>
        <p:nvPr/>
      </p:nvGrpSpPr>
      <p:grpSpPr>
        <a:xfrm>
          <a:off x="0" y="0"/>
          <a:ext cx="0" cy="0"/>
          <a:chOff x="0" y="0"/>
          <a:chExt cx="0" cy="0"/>
        </a:xfrm>
      </p:grpSpPr>
      <p:sp>
        <p:nvSpPr>
          <p:cNvPr id="1270" name="Google Shape;1270;g26e3a91b602_0_1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1" name="Google Shape;1271;g26e3a91b602_0_1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g26e3a91b602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1" name="Google Shape;1291;g26e3a91b602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0" name="Shape 1310"/>
        <p:cNvGrpSpPr/>
        <p:nvPr/>
      </p:nvGrpSpPr>
      <p:grpSpPr>
        <a:xfrm>
          <a:off x="0" y="0"/>
          <a:ext cx="0" cy="0"/>
          <a:chOff x="0" y="0"/>
          <a:chExt cx="0" cy="0"/>
        </a:xfrm>
      </p:grpSpPr>
      <p:sp>
        <p:nvSpPr>
          <p:cNvPr id="1311" name="Google Shape;1311;g26e3a91b602_0_1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2" name="Google Shape;1312;g26e3a91b602_0_1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1" name="Shape 1331"/>
        <p:cNvGrpSpPr/>
        <p:nvPr/>
      </p:nvGrpSpPr>
      <p:grpSpPr>
        <a:xfrm>
          <a:off x="0" y="0"/>
          <a:ext cx="0" cy="0"/>
          <a:chOff x="0" y="0"/>
          <a:chExt cx="0" cy="0"/>
        </a:xfrm>
      </p:grpSpPr>
      <p:sp>
        <p:nvSpPr>
          <p:cNvPr id="1332" name="Google Shape;1332;g26e3a91b602_0_1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3" name="Google Shape;1333;g26e3a91b602_0_1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2" name="Shape 1352"/>
        <p:cNvGrpSpPr/>
        <p:nvPr/>
      </p:nvGrpSpPr>
      <p:grpSpPr>
        <a:xfrm>
          <a:off x="0" y="0"/>
          <a:ext cx="0" cy="0"/>
          <a:chOff x="0" y="0"/>
          <a:chExt cx="0" cy="0"/>
        </a:xfrm>
      </p:grpSpPr>
      <p:sp>
        <p:nvSpPr>
          <p:cNvPr id="1353" name="Google Shape;1353;g26e3a91b602_0_1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4" name="Google Shape;1354;g26e3a91b602_0_1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3" name="Shape 1373"/>
        <p:cNvGrpSpPr/>
        <p:nvPr/>
      </p:nvGrpSpPr>
      <p:grpSpPr>
        <a:xfrm>
          <a:off x="0" y="0"/>
          <a:ext cx="0" cy="0"/>
          <a:chOff x="0" y="0"/>
          <a:chExt cx="0" cy="0"/>
        </a:xfrm>
      </p:grpSpPr>
      <p:sp>
        <p:nvSpPr>
          <p:cNvPr id="1374" name="Google Shape;1374;g26e2ad75d99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5" name="Google Shape;1375;g26e2ad75d99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3" name="Shape 1393"/>
        <p:cNvGrpSpPr/>
        <p:nvPr/>
      </p:nvGrpSpPr>
      <p:grpSpPr>
        <a:xfrm>
          <a:off x="0" y="0"/>
          <a:ext cx="0" cy="0"/>
          <a:chOff x="0" y="0"/>
          <a:chExt cx="0" cy="0"/>
        </a:xfrm>
      </p:grpSpPr>
      <p:sp>
        <p:nvSpPr>
          <p:cNvPr id="1394" name="Google Shape;1394;g26e3a91b602_0_1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5" name="Google Shape;1395;g26e3a91b602_0_1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3" name="Shape 1413"/>
        <p:cNvGrpSpPr/>
        <p:nvPr/>
      </p:nvGrpSpPr>
      <p:grpSpPr>
        <a:xfrm>
          <a:off x="0" y="0"/>
          <a:ext cx="0" cy="0"/>
          <a:chOff x="0" y="0"/>
          <a:chExt cx="0" cy="0"/>
        </a:xfrm>
      </p:grpSpPr>
      <p:sp>
        <p:nvSpPr>
          <p:cNvPr id="1414" name="Google Shape;1414;g26e3a91b602_0_1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5" name="Google Shape;1415;g26e3a91b602_0_1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3" name="Shape 1433"/>
        <p:cNvGrpSpPr/>
        <p:nvPr/>
      </p:nvGrpSpPr>
      <p:grpSpPr>
        <a:xfrm>
          <a:off x="0" y="0"/>
          <a:ext cx="0" cy="0"/>
          <a:chOff x="0" y="0"/>
          <a:chExt cx="0" cy="0"/>
        </a:xfrm>
      </p:grpSpPr>
      <p:sp>
        <p:nvSpPr>
          <p:cNvPr id="1434" name="Google Shape;1434;g26e3a91b602_0_1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5" name="Google Shape;1435;g26e3a91b602_0_1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e3a91b602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e3a91b602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3" name="Shape 1453"/>
        <p:cNvGrpSpPr/>
        <p:nvPr/>
      </p:nvGrpSpPr>
      <p:grpSpPr>
        <a:xfrm>
          <a:off x="0" y="0"/>
          <a:ext cx="0" cy="0"/>
          <a:chOff x="0" y="0"/>
          <a:chExt cx="0" cy="0"/>
        </a:xfrm>
      </p:grpSpPr>
      <p:sp>
        <p:nvSpPr>
          <p:cNvPr id="1454" name="Google Shape;1454;g26e3a91b602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5" name="Google Shape;1455;g26e3a91b602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6" name="Shape 1476"/>
        <p:cNvGrpSpPr/>
        <p:nvPr/>
      </p:nvGrpSpPr>
      <p:grpSpPr>
        <a:xfrm>
          <a:off x="0" y="0"/>
          <a:ext cx="0" cy="0"/>
          <a:chOff x="0" y="0"/>
          <a:chExt cx="0" cy="0"/>
        </a:xfrm>
      </p:grpSpPr>
      <p:sp>
        <p:nvSpPr>
          <p:cNvPr id="1477" name="Google Shape;1477;g26e3a91b602_0_1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8" name="Google Shape;1478;g26e3a91b602_0_1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9" name="Shape 1499"/>
        <p:cNvGrpSpPr/>
        <p:nvPr/>
      </p:nvGrpSpPr>
      <p:grpSpPr>
        <a:xfrm>
          <a:off x="0" y="0"/>
          <a:ext cx="0" cy="0"/>
          <a:chOff x="0" y="0"/>
          <a:chExt cx="0" cy="0"/>
        </a:xfrm>
      </p:grpSpPr>
      <p:sp>
        <p:nvSpPr>
          <p:cNvPr id="1500" name="Google Shape;1500;g26e3a91b602_0_1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1" name="Google Shape;1501;g26e3a91b602_0_1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2" name="Shape 1522"/>
        <p:cNvGrpSpPr/>
        <p:nvPr/>
      </p:nvGrpSpPr>
      <p:grpSpPr>
        <a:xfrm>
          <a:off x="0" y="0"/>
          <a:ext cx="0" cy="0"/>
          <a:chOff x="0" y="0"/>
          <a:chExt cx="0" cy="0"/>
        </a:xfrm>
      </p:grpSpPr>
      <p:sp>
        <p:nvSpPr>
          <p:cNvPr id="1523" name="Google Shape;1523;g26e3a91b602_0_1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4" name="Google Shape;1524;g26e3a91b602_0_1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5" name="Shape 1545"/>
        <p:cNvGrpSpPr/>
        <p:nvPr/>
      </p:nvGrpSpPr>
      <p:grpSpPr>
        <a:xfrm>
          <a:off x="0" y="0"/>
          <a:ext cx="0" cy="0"/>
          <a:chOff x="0" y="0"/>
          <a:chExt cx="0" cy="0"/>
        </a:xfrm>
      </p:grpSpPr>
      <p:sp>
        <p:nvSpPr>
          <p:cNvPr id="1546" name="Google Shape;1546;g26e3a91b602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7" name="Google Shape;1547;g26e3a91b602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5" name="Shape 1565"/>
        <p:cNvGrpSpPr/>
        <p:nvPr/>
      </p:nvGrpSpPr>
      <p:grpSpPr>
        <a:xfrm>
          <a:off x="0" y="0"/>
          <a:ext cx="0" cy="0"/>
          <a:chOff x="0" y="0"/>
          <a:chExt cx="0" cy="0"/>
        </a:xfrm>
      </p:grpSpPr>
      <p:sp>
        <p:nvSpPr>
          <p:cNvPr id="1566" name="Google Shape;1566;g26e3a91b602_0_1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7" name="Google Shape;1567;g26e3a91b602_0_1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5" name="Shape 1585"/>
        <p:cNvGrpSpPr/>
        <p:nvPr/>
      </p:nvGrpSpPr>
      <p:grpSpPr>
        <a:xfrm>
          <a:off x="0" y="0"/>
          <a:ext cx="0" cy="0"/>
          <a:chOff x="0" y="0"/>
          <a:chExt cx="0" cy="0"/>
        </a:xfrm>
      </p:grpSpPr>
      <p:sp>
        <p:nvSpPr>
          <p:cNvPr id="1586" name="Google Shape;1586;g26e3a91b602_0_1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7" name="Google Shape;1587;g26e3a91b602_0_1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5" name="Shape 1605"/>
        <p:cNvGrpSpPr/>
        <p:nvPr/>
      </p:nvGrpSpPr>
      <p:grpSpPr>
        <a:xfrm>
          <a:off x="0" y="0"/>
          <a:ext cx="0" cy="0"/>
          <a:chOff x="0" y="0"/>
          <a:chExt cx="0" cy="0"/>
        </a:xfrm>
      </p:grpSpPr>
      <p:sp>
        <p:nvSpPr>
          <p:cNvPr id="1606" name="Google Shape;1606;g26e3a91b602_0_1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7" name="Google Shape;1607;g26e3a91b602_0_1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5" name="Shape 1625"/>
        <p:cNvGrpSpPr/>
        <p:nvPr/>
      </p:nvGrpSpPr>
      <p:grpSpPr>
        <a:xfrm>
          <a:off x="0" y="0"/>
          <a:ext cx="0" cy="0"/>
          <a:chOff x="0" y="0"/>
          <a:chExt cx="0" cy="0"/>
        </a:xfrm>
      </p:grpSpPr>
      <p:sp>
        <p:nvSpPr>
          <p:cNvPr id="1626" name="Google Shape;1626;g26e2ad75d99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7" name="Google Shape;1627;g26e2ad75d99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6" name="Shape 1636"/>
        <p:cNvGrpSpPr/>
        <p:nvPr/>
      </p:nvGrpSpPr>
      <p:grpSpPr>
        <a:xfrm>
          <a:off x="0" y="0"/>
          <a:ext cx="0" cy="0"/>
          <a:chOff x="0" y="0"/>
          <a:chExt cx="0" cy="0"/>
        </a:xfrm>
      </p:grpSpPr>
      <p:sp>
        <p:nvSpPr>
          <p:cNvPr id="1637" name="Google Shape;1637;g26e3a91b602_0_1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8" name="Google Shape;1638;g26e3a91b602_0_1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9.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 Id="rId3" Type="http://schemas.openxmlformats.org/officeDocument/2006/relationships/image" Target="../media/image161.png"/><Relationship Id="rId4" Type="http://schemas.openxmlformats.org/officeDocument/2006/relationships/image" Target="../media/image12.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 Id="rId3" Type="http://schemas.openxmlformats.org/officeDocument/2006/relationships/image" Target="../media/image163.png"/><Relationship Id="rId4" Type="http://schemas.openxmlformats.org/officeDocument/2006/relationships/image" Target="../media/image12.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Relationship Id="rId3" Type="http://schemas.openxmlformats.org/officeDocument/2006/relationships/image" Target="../media/image17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Relationship Id="rId3" Type="http://schemas.openxmlformats.org/officeDocument/2006/relationships/image" Target="../media/image17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Relationship Id="rId3" Type="http://schemas.openxmlformats.org/officeDocument/2006/relationships/image" Target="../media/image165.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 Id="rId3" Type="http://schemas.openxmlformats.org/officeDocument/2006/relationships/image" Target="../media/image167.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 Id="rId3" Type="http://schemas.openxmlformats.org/officeDocument/2006/relationships/image" Target="../media/image173.png"/><Relationship Id="rId4" Type="http://schemas.openxmlformats.org/officeDocument/2006/relationships/hyperlink" Target="mailto:support@hacktoberfest.com" TargetMode="Externa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7.xml"/><Relationship Id="rId3" Type="http://schemas.openxmlformats.org/officeDocument/2006/relationships/image" Target="../media/image173.png"/><Relationship Id="rId4" Type="http://schemas.openxmlformats.org/officeDocument/2006/relationships/hyperlink" Target="mailto:support@hacktoberfest.com" TargetMode="Externa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 Id="rId3" Type="http://schemas.openxmlformats.org/officeDocument/2006/relationships/image" Target="../media/image174.png"/><Relationship Id="rId4" Type="http://schemas.openxmlformats.org/officeDocument/2006/relationships/hyperlink" Target="mailto:support@hacktoberfest.com" TargetMode="Externa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9.xml"/><Relationship Id="rId3" Type="http://schemas.openxmlformats.org/officeDocument/2006/relationships/image" Target="../media/image170.png"/><Relationship Id="rId4" Type="http://schemas.openxmlformats.org/officeDocument/2006/relationships/hyperlink" Target="mailto:support@hacktoberfest.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9.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0.xml"/><Relationship Id="rId3" Type="http://schemas.openxmlformats.org/officeDocument/2006/relationships/image" Target="../media/image168.png"/><Relationship Id="rId4" Type="http://schemas.openxmlformats.org/officeDocument/2006/relationships/hyperlink" Target="mailto:support@hacktoberfest.com" TargetMode="Externa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 Id="rId3" Type="http://schemas.openxmlformats.org/officeDocument/2006/relationships/image" Target="../media/image169.png"/><Relationship Id="rId4" Type="http://schemas.openxmlformats.org/officeDocument/2006/relationships/hyperlink" Target="mailto:support@hacktoberfest.com" TargetMode="Externa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2.xml"/><Relationship Id="rId3" Type="http://schemas.openxmlformats.org/officeDocument/2006/relationships/image" Target="../media/image166.png"/><Relationship Id="rId4" Type="http://schemas.openxmlformats.org/officeDocument/2006/relationships/hyperlink" Target="mailto:support@hacktoberfest.com" TargetMode="Externa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3.xml"/><Relationship Id="rId3" Type="http://schemas.openxmlformats.org/officeDocument/2006/relationships/image" Target="../media/image172.png"/><Relationship Id="rId4" Type="http://schemas.openxmlformats.org/officeDocument/2006/relationships/hyperlink" Target="mailto:support@hacktoberfest.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9.png"/><Relationship Id="rId5" Type="http://schemas.openxmlformats.org/officeDocument/2006/relationships/image" Target="../media/image35.png"/><Relationship Id="rId6" Type="http://schemas.openxmlformats.org/officeDocument/2006/relationships/image" Target="../media/image4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9.png"/><Relationship Id="rId5" Type="http://schemas.openxmlformats.org/officeDocument/2006/relationships/image" Target="../media/image35.png"/><Relationship Id="rId6" Type="http://schemas.openxmlformats.org/officeDocument/2006/relationships/image" Target="../media/image4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8.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35.png"/><Relationship Id="rId6" Type="http://schemas.openxmlformats.org/officeDocument/2006/relationships/image" Target="../media/image4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35.png"/><Relationship Id="rId6" Type="http://schemas.openxmlformats.org/officeDocument/2006/relationships/image" Target="../media/image4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5.png"/><Relationship Id="rId4" Type="http://schemas.openxmlformats.org/officeDocument/2006/relationships/image" Target="../media/image9.png"/><Relationship Id="rId5" Type="http://schemas.openxmlformats.org/officeDocument/2006/relationships/image" Target="../media/image35.png"/><Relationship Id="rId6" Type="http://schemas.openxmlformats.org/officeDocument/2006/relationships/image" Target="../media/image4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5.png"/><Relationship Id="rId4" Type="http://schemas.openxmlformats.org/officeDocument/2006/relationships/image" Target="../media/image9.png"/><Relationship Id="rId5" Type="http://schemas.openxmlformats.org/officeDocument/2006/relationships/image" Target="../media/image35.png"/><Relationship Id="rId6" Type="http://schemas.openxmlformats.org/officeDocument/2006/relationships/image" Target="../media/image4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51.png"/><Relationship Id="rId4" Type="http://schemas.openxmlformats.org/officeDocument/2006/relationships/image" Target="../media/image12.png"/><Relationship Id="rId5" Type="http://schemas.openxmlformats.org/officeDocument/2006/relationships/image" Target="../media/image35.png"/><Relationship Id="rId6" Type="http://schemas.openxmlformats.org/officeDocument/2006/relationships/image" Target="../media/image4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65.png"/><Relationship Id="rId4" Type="http://schemas.openxmlformats.org/officeDocument/2006/relationships/image" Target="../media/image12.png"/><Relationship Id="rId5" Type="http://schemas.openxmlformats.org/officeDocument/2006/relationships/image" Target="../media/image35.png"/><Relationship Id="rId6" Type="http://schemas.openxmlformats.org/officeDocument/2006/relationships/image" Target="../media/image4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8.png"/><Relationship Id="rId4" Type="http://schemas.openxmlformats.org/officeDocument/2006/relationships/image" Target="../media/image9.png"/><Relationship Id="rId5" Type="http://schemas.openxmlformats.org/officeDocument/2006/relationships/image" Target="../media/image35.png"/><Relationship Id="rId6" Type="http://schemas.openxmlformats.org/officeDocument/2006/relationships/image" Target="../media/image4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8.png"/><Relationship Id="rId4" Type="http://schemas.openxmlformats.org/officeDocument/2006/relationships/image" Target="../media/image9.png"/><Relationship Id="rId5" Type="http://schemas.openxmlformats.org/officeDocument/2006/relationships/image" Target="../media/image35.png"/><Relationship Id="rId6" Type="http://schemas.openxmlformats.org/officeDocument/2006/relationships/image" Target="../media/image4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35.png"/><Relationship Id="rId6" Type="http://schemas.openxmlformats.org/officeDocument/2006/relationships/image" Target="../media/image4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35.png"/><Relationship Id="rId6" Type="http://schemas.openxmlformats.org/officeDocument/2006/relationships/image" Target="../media/image4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80.png"/><Relationship Id="rId4" Type="http://schemas.openxmlformats.org/officeDocument/2006/relationships/image" Target="../media/image68.png"/><Relationship Id="rId5" Type="http://schemas.openxmlformats.org/officeDocument/2006/relationships/image" Target="../media/image35.png"/><Relationship Id="rId6" Type="http://schemas.openxmlformats.org/officeDocument/2006/relationships/image" Target="../media/image4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80.png"/><Relationship Id="rId4" Type="http://schemas.openxmlformats.org/officeDocument/2006/relationships/image" Target="../media/image9.png"/><Relationship Id="rId5" Type="http://schemas.openxmlformats.org/officeDocument/2006/relationships/image" Target="../media/image35.png"/><Relationship Id="rId6" Type="http://schemas.openxmlformats.org/officeDocument/2006/relationships/image" Target="../media/image4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71.png"/><Relationship Id="rId4" Type="http://schemas.openxmlformats.org/officeDocument/2006/relationships/image" Target="../media/image12.png"/><Relationship Id="rId5" Type="http://schemas.openxmlformats.org/officeDocument/2006/relationships/image" Target="../media/image35.png"/><Relationship Id="rId6" Type="http://schemas.openxmlformats.org/officeDocument/2006/relationships/image" Target="../media/image4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4.png"/><Relationship Id="rId4" Type="http://schemas.openxmlformats.org/officeDocument/2006/relationships/image" Target="../media/image12.png"/><Relationship Id="rId5" Type="http://schemas.openxmlformats.org/officeDocument/2006/relationships/image" Target="../media/image35.png"/><Relationship Id="rId6" Type="http://schemas.openxmlformats.org/officeDocument/2006/relationships/image" Target="../media/image4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80.png"/><Relationship Id="rId4" Type="http://schemas.openxmlformats.org/officeDocument/2006/relationships/image" Target="../media/image9.png"/><Relationship Id="rId5" Type="http://schemas.openxmlformats.org/officeDocument/2006/relationships/image" Target="../media/image35.png"/><Relationship Id="rId6" Type="http://schemas.openxmlformats.org/officeDocument/2006/relationships/image" Target="../media/image4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80.png"/><Relationship Id="rId4" Type="http://schemas.openxmlformats.org/officeDocument/2006/relationships/image" Target="../media/image9.png"/><Relationship Id="rId5" Type="http://schemas.openxmlformats.org/officeDocument/2006/relationships/image" Target="../media/image35.png"/><Relationship Id="rId6" Type="http://schemas.openxmlformats.org/officeDocument/2006/relationships/image" Target="../media/image4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71.png"/><Relationship Id="rId4" Type="http://schemas.openxmlformats.org/officeDocument/2006/relationships/image" Target="../media/image12.png"/><Relationship Id="rId5" Type="http://schemas.openxmlformats.org/officeDocument/2006/relationships/image" Target="../media/image35.png"/><Relationship Id="rId6" Type="http://schemas.openxmlformats.org/officeDocument/2006/relationships/image" Target="../media/image4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64.png"/><Relationship Id="rId4" Type="http://schemas.openxmlformats.org/officeDocument/2006/relationships/image" Target="../media/image12.png"/><Relationship Id="rId5" Type="http://schemas.openxmlformats.org/officeDocument/2006/relationships/image" Target="../media/image35.png"/><Relationship Id="rId6" Type="http://schemas.openxmlformats.org/officeDocument/2006/relationships/image" Target="../media/image4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80.png"/><Relationship Id="rId4" Type="http://schemas.openxmlformats.org/officeDocument/2006/relationships/image" Target="../media/image9.png"/><Relationship Id="rId5" Type="http://schemas.openxmlformats.org/officeDocument/2006/relationships/image" Target="../media/image4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80.png"/><Relationship Id="rId4" Type="http://schemas.openxmlformats.org/officeDocument/2006/relationships/image" Target="../media/image9.png"/><Relationship Id="rId5" Type="http://schemas.openxmlformats.org/officeDocument/2006/relationships/image" Target="../media/image4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71.png"/><Relationship Id="rId4" Type="http://schemas.openxmlformats.org/officeDocument/2006/relationships/image" Target="../media/image12.png"/><Relationship Id="rId5" Type="http://schemas.openxmlformats.org/officeDocument/2006/relationships/image" Target="../media/image4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64.png"/><Relationship Id="rId4" Type="http://schemas.openxmlformats.org/officeDocument/2006/relationships/image" Target="../media/image12.png"/><Relationship Id="rId5" Type="http://schemas.openxmlformats.org/officeDocument/2006/relationships/image" Target="../media/image4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80.png"/><Relationship Id="rId4" Type="http://schemas.openxmlformats.org/officeDocument/2006/relationships/image" Target="../media/image9.png"/><Relationship Id="rId5" Type="http://schemas.openxmlformats.org/officeDocument/2006/relationships/image" Target="../media/image4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80.png"/><Relationship Id="rId4" Type="http://schemas.openxmlformats.org/officeDocument/2006/relationships/image" Target="../media/image9.png"/><Relationship Id="rId5" Type="http://schemas.openxmlformats.org/officeDocument/2006/relationships/image" Target="../media/image4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71.png"/><Relationship Id="rId4" Type="http://schemas.openxmlformats.org/officeDocument/2006/relationships/image" Target="../media/image12.png"/><Relationship Id="rId5" Type="http://schemas.openxmlformats.org/officeDocument/2006/relationships/image" Target="../media/image4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64.png"/><Relationship Id="rId4" Type="http://schemas.openxmlformats.org/officeDocument/2006/relationships/image" Target="../media/image12.png"/><Relationship Id="rId5" Type="http://schemas.openxmlformats.org/officeDocument/2006/relationships/image" Target="../media/image4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8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8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9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0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97.png"/><Relationship Id="rId4" Type="http://schemas.openxmlformats.org/officeDocument/2006/relationships/image" Target="../media/image10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97.png"/><Relationship Id="rId4" Type="http://schemas.openxmlformats.org/officeDocument/2006/relationships/image" Target="../media/image10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96.png"/><Relationship Id="rId4" Type="http://schemas.openxmlformats.org/officeDocument/2006/relationships/image" Target="../media/image11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01.png"/><Relationship Id="rId4" Type="http://schemas.openxmlformats.org/officeDocument/2006/relationships/image" Target="../media/image11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1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1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1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1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45.png"/><Relationship Id="rId4" Type="http://schemas.openxmlformats.org/officeDocument/2006/relationships/image" Target="../media/image6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45.png"/><Relationship Id="rId4" Type="http://schemas.openxmlformats.org/officeDocument/2006/relationships/image" Target="../media/image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51.png"/><Relationship Id="rId4" Type="http://schemas.openxmlformats.org/officeDocument/2006/relationships/image" Target="../media/image1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65.png"/><Relationship Id="rId4" Type="http://schemas.openxmlformats.org/officeDocument/2006/relationships/image" Target="../media/image1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124.png"/><Relationship Id="rId4" Type="http://schemas.openxmlformats.org/officeDocument/2006/relationships/image" Target="../media/image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124.png"/><Relationship Id="rId4" Type="http://schemas.openxmlformats.org/officeDocument/2006/relationships/image" Target="../media/image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105.png"/><Relationship Id="rId4" Type="http://schemas.openxmlformats.org/officeDocument/2006/relationships/image" Target="../media/image1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105.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9.png"/><Relationship Id="rId4" Type="http://schemas.openxmlformats.org/officeDocument/2006/relationships/image" Target="../media/image4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9.png"/><Relationship Id="rId4" Type="http://schemas.openxmlformats.org/officeDocument/2006/relationships/image" Target="../media/image4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12.png"/><Relationship Id="rId4" Type="http://schemas.openxmlformats.org/officeDocument/2006/relationships/image" Target="../media/image4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12.png"/><Relationship Id="rId4" Type="http://schemas.openxmlformats.org/officeDocument/2006/relationships/image" Target="../media/image4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9.png"/><Relationship Id="rId4" Type="http://schemas.openxmlformats.org/officeDocument/2006/relationships/image" Target="../media/image4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9.png"/><Relationship Id="rId4" Type="http://schemas.openxmlformats.org/officeDocument/2006/relationships/image" Target="../media/image44.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12.png"/><Relationship Id="rId4" Type="http://schemas.openxmlformats.org/officeDocument/2006/relationships/image" Target="../media/image44.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12.png"/><Relationship Id="rId4" Type="http://schemas.openxmlformats.org/officeDocument/2006/relationships/image" Target="../media/image4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80.png"/><Relationship Id="rId4" Type="http://schemas.openxmlformats.org/officeDocument/2006/relationships/image" Target="../media/image9.png"/><Relationship Id="rId5" Type="http://schemas.openxmlformats.org/officeDocument/2006/relationships/image" Target="../media/image4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80.png"/><Relationship Id="rId4" Type="http://schemas.openxmlformats.org/officeDocument/2006/relationships/image" Target="../media/image9.png"/><Relationship Id="rId5" Type="http://schemas.openxmlformats.org/officeDocument/2006/relationships/image" Target="../media/image4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71.png"/><Relationship Id="rId4" Type="http://schemas.openxmlformats.org/officeDocument/2006/relationships/image" Target="../media/image12.png"/><Relationship Id="rId5" Type="http://schemas.openxmlformats.org/officeDocument/2006/relationships/image" Target="../media/image44.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 Id="rId3" Type="http://schemas.openxmlformats.org/officeDocument/2006/relationships/image" Target="../media/image64.png"/><Relationship Id="rId4" Type="http://schemas.openxmlformats.org/officeDocument/2006/relationships/image" Target="../media/image12.png"/><Relationship Id="rId5" Type="http://schemas.openxmlformats.org/officeDocument/2006/relationships/image" Target="../media/image44.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18.png"/><Relationship Id="rId4" Type="http://schemas.openxmlformats.org/officeDocument/2006/relationships/image" Target="../media/image9.png"/><Relationship Id="rId5" Type="http://schemas.openxmlformats.org/officeDocument/2006/relationships/image" Target="../media/image44.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 Id="rId3" Type="http://schemas.openxmlformats.org/officeDocument/2006/relationships/image" Target="../media/image18.png"/><Relationship Id="rId4" Type="http://schemas.openxmlformats.org/officeDocument/2006/relationships/image" Target="../media/image9.png"/><Relationship Id="rId5" Type="http://schemas.openxmlformats.org/officeDocument/2006/relationships/image" Target="../media/image44.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44.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44.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 Id="rId3" Type="http://schemas.openxmlformats.org/officeDocument/2006/relationships/image" Target="../media/image18.png"/><Relationship Id="rId4" Type="http://schemas.openxmlformats.org/officeDocument/2006/relationships/image" Target="../media/image9.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 Id="rId3" Type="http://schemas.openxmlformats.org/officeDocument/2006/relationships/image" Target="../media/image18.png"/><Relationship Id="rId4" Type="http://schemas.openxmlformats.org/officeDocument/2006/relationships/image" Target="../media/image9.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 Id="rId3" Type="http://schemas.openxmlformats.org/officeDocument/2006/relationships/image" Target="../media/image5.png"/><Relationship Id="rId4" Type="http://schemas.openxmlformats.org/officeDocument/2006/relationships/image" Target="../media/image12.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 Id="rId3" Type="http://schemas.openxmlformats.org/officeDocument/2006/relationships/image" Target="../media/image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 Id="rId3" Type="http://schemas.openxmlformats.org/officeDocument/2006/relationships/image" Target="../media/image18.png"/><Relationship Id="rId4" Type="http://schemas.openxmlformats.org/officeDocument/2006/relationships/image" Target="../media/image9.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 Id="rId3" Type="http://schemas.openxmlformats.org/officeDocument/2006/relationships/image" Target="../media/image18.png"/><Relationship Id="rId4" Type="http://schemas.openxmlformats.org/officeDocument/2006/relationships/image" Target="../media/image9.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 Id="rId3" Type="http://schemas.openxmlformats.org/officeDocument/2006/relationships/image" Target="../media/image5.png"/><Relationship Id="rId4" Type="http://schemas.openxmlformats.org/officeDocument/2006/relationships/image" Target="../media/image12.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 Id="rId3" Type="http://schemas.openxmlformats.org/officeDocument/2006/relationships/image" Target="../media/image3.png"/><Relationship Id="rId4" Type="http://schemas.openxmlformats.org/officeDocument/2006/relationships/image" Target="../media/image12.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 Id="rId3" Type="http://schemas.openxmlformats.org/officeDocument/2006/relationships/image" Target="../media/image18.png"/><Relationship Id="rId4" Type="http://schemas.openxmlformats.org/officeDocument/2006/relationships/image" Target="../media/image9.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 Id="rId3" Type="http://schemas.openxmlformats.org/officeDocument/2006/relationships/image" Target="../media/image18.png"/><Relationship Id="rId4" Type="http://schemas.openxmlformats.org/officeDocument/2006/relationships/image" Target="../media/image9.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 Id="rId3" Type="http://schemas.openxmlformats.org/officeDocument/2006/relationships/image" Target="../media/image5.png"/><Relationship Id="rId4" Type="http://schemas.openxmlformats.org/officeDocument/2006/relationships/image" Target="../media/image12.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 Id="rId3" Type="http://schemas.openxmlformats.org/officeDocument/2006/relationships/image" Target="../media/image3.png"/><Relationship Id="rId4" Type="http://schemas.openxmlformats.org/officeDocument/2006/relationships/image" Target="../media/image12.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 Id="rId3" Type="http://schemas.openxmlformats.org/officeDocument/2006/relationships/image" Target="../media/image164.png"/><Relationship Id="rId4" Type="http://schemas.openxmlformats.org/officeDocument/2006/relationships/image" Target="../media/image9.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 Id="rId3" Type="http://schemas.openxmlformats.org/officeDocument/2006/relationships/image" Target="../media/image164.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1DA4B"/>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55" name="Google Shape;55;p13"/>
          <p:cNvSpPr txBox="1"/>
          <p:nvPr>
            <p:ph type="ctrTitle"/>
          </p:nvPr>
        </p:nvSpPr>
        <p:spPr>
          <a:xfrm>
            <a:off x="694725" y="893875"/>
            <a:ext cx="5888700" cy="22473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7300">
                <a:solidFill>
                  <a:srgbClr val="183718"/>
                </a:solidFill>
                <a:latin typeface="Space Grotesk Medium"/>
                <a:ea typeface="Space Grotesk Medium"/>
                <a:cs typeface="Space Grotesk Medium"/>
                <a:sym typeface="Space Grotesk Medium"/>
              </a:rPr>
              <a:t>Your t</a:t>
            </a:r>
            <a:r>
              <a:rPr lang="en" sz="7300">
                <a:solidFill>
                  <a:srgbClr val="183718"/>
                </a:solidFill>
                <a:latin typeface="Space Grotesk Medium"/>
                <a:ea typeface="Space Grotesk Medium"/>
                <a:cs typeface="Space Grotesk Medium"/>
                <a:sym typeface="Space Grotesk Medium"/>
              </a:rPr>
              <a:t>itle goes here</a:t>
            </a:r>
            <a:endParaRPr sz="7300">
              <a:solidFill>
                <a:srgbClr val="183718"/>
              </a:solidFill>
              <a:latin typeface="Space Grotesk Medium"/>
              <a:ea typeface="Space Grotesk Medium"/>
              <a:cs typeface="Space Grotesk Medium"/>
              <a:sym typeface="Space Grotesk Medium"/>
            </a:endParaRPr>
          </a:p>
        </p:txBody>
      </p:sp>
      <p:sp>
        <p:nvSpPr>
          <p:cNvPr id="56" name="Google Shape;56;p13"/>
          <p:cNvSpPr txBox="1"/>
          <p:nvPr>
            <p:ph type="ctrTitle"/>
          </p:nvPr>
        </p:nvSpPr>
        <p:spPr>
          <a:xfrm>
            <a:off x="4431825" y="4457850"/>
            <a:ext cx="4023000" cy="215400"/>
          </a:xfrm>
          <a:prstGeom prst="rect">
            <a:avLst/>
          </a:prstGeom>
        </p:spPr>
        <p:txBody>
          <a:bodyPr anchorCtr="0" anchor="b" bIns="0" lIns="91425" spcFirstLastPara="1" rIns="91425" wrap="square" tIns="0">
            <a:spAutoFit/>
          </a:bodyPr>
          <a:lstStyle/>
          <a:p>
            <a:pPr indent="0" lvl="0" marL="0" rtl="0" algn="r">
              <a:spcBef>
                <a:spcPts val="0"/>
              </a:spcBef>
              <a:spcAft>
                <a:spcPts val="0"/>
              </a:spcAft>
              <a:buNone/>
            </a:pPr>
            <a:r>
              <a:rPr lang="en" sz="1400">
                <a:solidFill>
                  <a:srgbClr val="F4F0E0"/>
                </a:solidFill>
                <a:latin typeface="Space Grotesk Medium"/>
                <a:ea typeface="Space Grotesk Medium"/>
                <a:cs typeface="Space Grotesk Medium"/>
                <a:sym typeface="Space Grotesk Medium"/>
              </a:rPr>
              <a:t>Date or other information</a:t>
            </a:r>
            <a:endParaRPr sz="1400">
              <a:solidFill>
                <a:srgbClr val="F4F0E0"/>
              </a:solidFill>
              <a:latin typeface="Space Grotesk Medium"/>
              <a:ea typeface="Space Grotesk Medium"/>
              <a:cs typeface="Space Grotesk Medium"/>
              <a:sym typeface="Space Grotesk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1DA4B"/>
        </a:solidFill>
      </p:bgPr>
    </p:bg>
    <p:spTree>
      <p:nvGrpSpPr>
        <p:cNvPr id="164" name="Shape 164"/>
        <p:cNvGrpSpPr/>
        <p:nvPr/>
      </p:nvGrpSpPr>
      <p:grpSpPr>
        <a:xfrm>
          <a:off x="0" y="0"/>
          <a:ext cx="0" cy="0"/>
          <a:chOff x="0" y="0"/>
          <a:chExt cx="0" cy="0"/>
        </a:xfrm>
      </p:grpSpPr>
      <p:pic>
        <p:nvPicPr>
          <p:cNvPr id="165" name="Google Shape;165;p22"/>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66" name="Google Shape;166;p22"/>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167" name="Google Shape;167;p22"/>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1C1C1C"/>
                </a:solidFill>
                <a:latin typeface="Space Grotesk Medium"/>
                <a:ea typeface="Space Grotesk Medium"/>
                <a:cs typeface="Space Grotesk Medium"/>
                <a:sym typeface="Space Grotesk Medium"/>
              </a:rPr>
              <a:t>Hacktoberfest: Section title goes here</a:t>
            </a:r>
            <a:endParaRPr sz="1100">
              <a:solidFill>
                <a:srgbClr val="1C1C1C"/>
              </a:solidFill>
              <a:latin typeface="Space Grotesk Medium"/>
              <a:ea typeface="Space Grotesk Medium"/>
              <a:cs typeface="Space Grotesk Medium"/>
              <a:sym typeface="Space Grotesk Medium"/>
            </a:endParaRPr>
          </a:p>
        </p:txBody>
      </p:sp>
      <p:sp>
        <p:nvSpPr>
          <p:cNvPr id="168" name="Google Shape;168;p22"/>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169" name="Google Shape;169;p22"/>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170" name="Google Shape;170;p22"/>
          <p:cNvSpPr txBox="1"/>
          <p:nvPr>
            <p:ph type="ctrTitle"/>
          </p:nvPr>
        </p:nvSpPr>
        <p:spPr>
          <a:xfrm>
            <a:off x="701942" y="1597152"/>
            <a:ext cx="7756200" cy="2801400"/>
          </a:xfrm>
          <a:prstGeom prst="rect">
            <a:avLst/>
          </a:prstGeom>
        </p:spPr>
        <p:txBody>
          <a:bodyPr anchorCtr="0" anchor="b" bIns="91425" lIns="91425" spcFirstLastPara="1" rIns="91425" wrap="square" tIns="91425">
            <a:spAutoFit/>
          </a:bodyPr>
          <a:lstStyle/>
          <a:p>
            <a:pPr indent="-309880" lvl="0" marL="365760" rtl="0" algn="l">
              <a:lnSpc>
                <a:spcPct val="150000"/>
              </a:lnSpc>
              <a:spcBef>
                <a:spcPts val="0"/>
              </a:spcBef>
              <a:spcAft>
                <a:spcPts val="0"/>
              </a:spcAft>
              <a:buClr>
                <a:srgbClr val="1C1C1C"/>
              </a:buClr>
              <a:buSzPts val="2000"/>
              <a:buFont typeface="Space Grotesk"/>
              <a:buChar char="●"/>
            </a:pPr>
            <a:r>
              <a:rPr lang="en" sz="2000">
                <a:solidFill>
                  <a:srgbClr val="1C1C1C"/>
                </a:solidFill>
                <a:latin typeface="Space Grotesk"/>
                <a:ea typeface="Space Grotesk"/>
                <a:cs typeface="Space Grotesk"/>
                <a:sym typeface="Space Grotesk"/>
              </a:rPr>
              <a:t>List item goes here</a:t>
            </a:r>
            <a:endParaRPr sz="2000">
              <a:solidFill>
                <a:srgbClr val="1C1C1C"/>
              </a:solidFill>
              <a:latin typeface="Space Grotesk"/>
              <a:ea typeface="Space Grotesk"/>
              <a:cs typeface="Space Grotesk"/>
              <a:sym typeface="Space Grotesk"/>
            </a:endParaRPr>
          </a:p>
          <a:p>
            <a:pPr indent="-309880" lvl="0" marL="365760" rtl="0" algn="l">
              <a:lnSpc>
                <a:spcPct val="150000"/>
              </a:lnSpc>
              <a:spcBef>
                <a:spcPts val="0"/>
              </a:spcBef>
              <a:spcAft>
                <a:spcPts val="0"/>
              </a:spcAft>
              <a:buClr>
                <a:srgbClr val="1C1C1C"/>
              </a:buClr>
              <a:buSzPts val="2000"/>
              <a:buFont typeface="Space Grotesk"/>
              <a:buChar char="●"/>
            </a:pPr>
            <a:r>
              <a:rPr lang="en" sz="2000">
                <a:solidFill>
                  <a:srgbClr val="1C1C1C"/>
                </a:solidFill>
                <a:latin typeface="Space Grotesk"/>
                <a:ea typeface="Space Grotesk"/>
                <a:cs typeface="Space Grotesk"/>
                <a:sym typeface="Space Grotesk"/>
              </a:rPr>
              <a:t>List item goes here</a:t>
            </a:r>
            <a:endParaRPr sz="2000">
              <a:solidFill>
                <a:srgbClr val="1C1C1C"/>
              </a:solidFill>
              <a:latin typeface="Space Grotesk"/>
              <a:ea typeface="Space Grotesk"/>
              <a:cs typeface="Space Grotesk"/>
              <a:sym typeface="Space Grotesk"/>
            </a:endParaRPr>
          </a:p>
          <a:p>
            <a:pPr indent="-309880" lvl="0" marL="365760" rtl="0" algn="l">
              <a:lnSpc>
                <a:spcPct val="150000"/>
              </a:lnSpc>
              <a:spcBef>
                <a:spcPts val="0"/>
              </a:spcBef>
              <a:spcAft>
                <a:spcPts val="0"/>
              </a:spcAft>
              <a:buClr>
                <a:srgbClr val="1C1C1C"/>
              </a:buClr>
              <a:buSzPts val="2000"/>
              <a:buFont typeface="Space Grotesk"/>
              <a:buChar char="●"/>
            </a:pPr>
            <a:r>
              <a:rPr lang="en" sz="2000">
                <a:solidFill>
                  <a:srgbClr val="1C1C1C"/>
                </a:solidFill>
                <a:latin typeface="Space Grotesk"/>
                <a:ea typeface="Space Grotesk"/>
                <a:cs typeface="Space Grotesk"/>
                <a:sym typeface="Space Grotesk"/>
              </a:rPr>
              <a:t>List item goes here</a:t>
            </a:r>
            <a:endParaRPr sz="2000">
              <a:solidFill>
                <a:srgbClr val="1C1C1C"/>
              </a:solidFill>
              <a:latin typeface="Space Grotesk"/>
              <a:ea typeface="Space Grotesk"/>
              <a:cs typeface="Space Grotesk"/>
              <a:sym typeface="Space Grotesk"/>
            </a:endParaRPr>
          </a:p>
          <a:p>
            <a:pPr indent="-309880" lvl="0" marL="365760" rtl="0" algn="l">
              <a:lnSpc>
                <a:spcPct val="150000"/>
              </a:lnSpc>
              <a:spcBef>
                <a:spcPts val="0"/>
              </a:spcBef>
              <a:spcAft>
                <a:spcPts val="0"/>
              </a:spcAft>
              <a:buClr>
                <a:srgbClr val="1C1C1C"/>
              </a:buClr>
              <a:buSzPts val="2000"/>
              <a:buFont typeface="Space Grotesk"/>
              <a:buChar char="●"/>
            </a:pPr>
            <a:r>
              <a:rPr lang="en" sz="2000">
                <a:solidFill>
                  <a:srgbClr val="1C1C1C"/>
                </a:solidFill>
                <a:latin typeface="Space Grotesk"/>
                <a:ea typeface="Space Grotesk"/>
                <a:cs typeface="Space Grotesk"/>
                <a:sym typeface="Space Grotesk"/>
              </a:rPr>
              <a:t>List item goes here</a:t>
            </a:r>
            <a:endParaRPr sz="2000">
              <a:solidFill>
                <a:srgbClr val="1C1C1C"/>
              </a:solidFill>
              <a:latin typeface="Space Grotesk"/>
              <a:ea typeface="Space Grotesk"/>
              <a:cs typeface="Space Grotesk"/>
              <a:sym typeface="Space Grotesk"/>
            </a:endParaRPr>
          </a:p>
          <a:p>
            <a:pPr indent="-309880" lvl="0" marL="365760" rtl="0" algn="l">
              <a:lnSpc>
                <a:spcPct val="150000"/>
              </a:lnSpc>
              <a:spcBef>
                <a:spcPts val="0"/>
              </a:spcBef>
              <a:spcAft>
                <a:spcPts val="0"/>
              </a:spcAft>
              <a:buClr>
                <a:srgbClr val="1C1C1C"/>
              </a:buClr>
              <a:buSzPts val="2000"/>
              <a:buFont typeface="Space Grotesk"/>
              <a:buChar char="●"/>
            </a:pPr>
            <a:r>
              <a:rPr lang="en" sz="2000">
                <a:solidFill>
                  <a:srgbClr val="1C1C1C"/>
                </a:solidFill>
                <a:latin typeface="Space Grotesk"/>
                <a:ea typeface="Space Grotesk"/>
                <a:cs typeface="Space Grotesk"/>
                <a:sym typeface="Space Grotesk"/>
              </a:rPr>
              <a:t>List item goes here</a:t>
            </a:r>
            <a:endParaRPr sz="2000">
              <a:solidFill>
                <a:srgbClr val="1C1C1C"/>
              </a:solidFill>
              <a:latin typeface="Space Grotesk"/>
              <a:ea typeface="Space Grotesk"/>
              <a:cs typeface="Space Grotesk"/>
              <a:sym typeface="Space Grotesk"/>
            </a:endParaRPr>
          </a:p>
          <a:p>
            <a:pPr indent="-309880" lvl="0" marL="365760" rtl="0" algn="l">
              <a:lnSpc>
                <a:spcPct val="150000"/>
              </a:lnSpc>
              <a:spcBef>
                <a:spcPts val="0"/>
              </a:spcBef>
              <a:spcAft>
                <a:spcPts val="0"/>
              </a:spcAft>
              <a:buClr>
                <a:srgbClr val="1C1C1C"/>
              </a:buClr>
              <a:buSzPts val="2000"/>
              <a:buFont typeface="Space Grotesk"/>
              <a:buChar char="●"/>
            </a:pPr>
            <a:r>
              <a:rPr lang="en" sz="2000">
                <a:solidFill>
                  <a:srgbClr val="1C1C1C"/>
                </a:solidFill>
                <a:latin typeface="Space Grotesk"/>
                <a:ea typeface="Space Grotesk"/>
                <a:cs typeface="Space Grotesk"/>
                <a:sym typeface="Space Grotesk"/>
              </a:rPr>
              <a:t>List item goes here</a:t>
            </a:r>
            <a:endParaRPr sz="2000">
              <a:solidFill>
                <a:srgbClr val="1C1C1C"/>
              </a:solidFill>
              <a:latin typeface="Space Grotesk"/>
              <a:ea typeface="Space Grotesk"/>
              <a:cs typeface="Space Grotesk"/>
              <a:sym typeface="Space Grotesk"/>
            </a:endParaRPr>
          </a:p>
        </p:txBody>
      </p:sp>
      <p:sp>
        <p:nvSpPr>
          <p:cNvPr id="171" name="Google Shape;171;p22"/>
          <p:cNvSpPr txBox="1"/>
          <p:nvPr>
            <p:ph type="ctrTitle"/>
          </p:nvPr>
        </p:nvSpPr>
        <p:spPr>
          <a:xfrm>
            <a:off x="694871" y="1076659"/>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1C1C1C"/>
                </a:solidFill>
                <a:latin typeface="Space Grotesk"/>
                <a:ea typeface="Space Grotesk"/>
                <a:cs typeface="Space Grotesk"/>
                <a:sym typeface="Space Grotesk"/>
              </a:rPr>
              <a:t>Add short description</a:t>
            </a:r>
            <a:endParaRPr sz="1900">
              <a:solidFill>
                <a:srgbClr val="1C1C1C"/>
              </a:solidFill>
              <a:latin typeface="Space Grotesk"/>
              <a:ea typeface="Space Grotesk"/>
              <a:cs typeface="Space Grotesk"/>
              <a:sym typeface="Space Grotesk"/>
            </a:endParaRPr>
          </a:p>
        </p:txBody>
      </p:sp>
      <p:sp>
        <p:nvSpPr>
          <p:cNvPr id="172" name="Google Shape;172;p22"/>
          <p:cNvSpPr txBox="1"/>
          <p:nvPr>
            <p:ph type="ctrTitle"/>
          </p:nvPr>
        </p:nvSpPr>
        <p:spPr>
          <a:xfrm>
            <a:off x="696229" y="466173"/>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1C1C1C"/>
                </a:solidFill>
                <a:latin typeface="Space Grotesk Medium"/>
                <a:ea typeface="Space Grotesk Medium"/>
                <a:cs typeface="Space Grotesk Medium"/>
                <a:sym typeface="Space Grotesk Medium"/>
              </a:rPr>
              <a:t>Title goes here</a:t>
            </a:r>
            <a:endParaRPr sz="3700">
              <a:solidFill>
                <a:srgbClr val="1C1C1C"/>
              </a:solidFill>
              <a:latin typeface="Space Grotesk Medium"/>
              <a:ea typeface="Space Grotesk Medium"/>
              <a:cs typeface="Space Grotesk Medium"/>
              <a:sym typeface="Space Grotesk Medium"/>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1C1C"/>
        </a:solidFill>
      </p:bgPr>
    </p:bg>
    <p:spTree>
      <p:nvGrpSpPr>
        <p:cNvPr id="1650" name="Shape 1650"/>
        <p:cNvGrpSpPr/>
        <p:nvPr/>
      </p:nvGrpSpPr>
      <p:grpSpPr>
        <a:xfrm>
          <a:off x="0" y="0"/>
          <a:ext cx="0" cy="0"/>
          <a:chOff x="0" y="0"/>
          <a:chExt cx="0" cy="0"/>
        </a:xfrm>
      </p:grpSpPr>
      <p:pic>
        <p:nvPicPr>
          <p:cNvPr id="1651" name="Google Shape;1651;p112"/>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1652" name="Google Shape;1652;p112"/>
          <p:cNvSpPr txBox="1"/>
          <p:nvPr>
            <p:ph type="ctrTitle"/>
          </p:nvPr>
        </p:nvSpPr>
        <p:spPr>
          <a:xfrm>
            <a:off x="695238" y="1056440"/>
            <a:ext cx="7752900" cy="569400"/>
          </a:xfrm>
          <a:prstGeom prst="rect">
            <a:avLst/>
          </a:prstGeom>
        </p:spPr>
        <p:txBody>
          <a:bodyPr anchorCtr="0" anchor="b" bIns="0" lIns="0" spcFirstLastPara="1" rIns="91425" wrap="square" tIns="0">
            <a:spAutoFit/>
          </a:bodyPr>
          <a:lstStyle/>
          <a:p>
            <a:pPr indent="0" lvl="0" marL="0" rtl="0" algn="l">
              <a:spcBef>
                <a:spcPts val="0"/>
              </a:spcBef>
              <a:spcAft>
                <a:spcPts val="0"/>
              </a:spcAft>
              <a:buNone/>
            </a:pPr>
            <a:r>
              <a:rPr lang="en" sz="3700">
                <a:solidFill>
                  <a:srgbClr val="F4F0E0"/>
                </a:solidFill>
                <a:latin typeface="Space Grotesk Medium"/>
                <a:ea typeface="Space Grotesk Medium"/>
                <a:cs typeface="Space Grotesk Medium"/>
                <a:sym typeface="Space Grotesk Medium"/>
              </a:rPr>
              <a:t>Title goes here</a:t>
            </a:r>
            <a:endParaRPr sz="3700">
              <a:solidFill>
                <a:srgbClr val="F4F0E0"/>
              </a:solidFill>
              <a:latin typeface="Space Grotesk Medium"/>
              <a:ea typeface="Space Grotesk Medium"/>
              <a:cs typeface="Space Grotesk Medium"/>
              <a:sym typeface="Space Grotesk Medium"/>
            </a:endParaRPr>
          </a:p>
        </p:txBody>
      </p:sp>
      <p:sp>
        <p:nvSpPr>
          <p:cNvPr id="1653" name="Google Shape;1653;p112"/>
          <p:cNvSpPr txBox="1"/>
          <p:nvPr>
            <p:ph type="ctrTitle"/>
          </p:nvPr>
        </p:nvSpPr>
        <p:spPr>
          <a:xfrm>
            <a:off x="695850" y="1778244"/>
            <a:ext cx="7752900" cy="2308800"/>
          </a:xfrm>
          <a:prstGeom prst="rect">
            <a:avLst/>
          </a:prstGeom>
        </p:spPr>
        <p:txBody>
          <a:bodyPr anchorCtr="0" anchor="b" bIns="0" lIns="0" spcFirstLastPara="1" rIns="91425" wrap="square" tIns="0">
            <a:spAutoFit/>
          </a:bodyPr>
          <a:lstStyle/>
          <a:p>
            <a:pPr indent="0" lvl="0" marL="0" rtl="0" algn="l">
              <a:spcBef>
                <a:spcPts val="0"/>
              </a:spcBef>
              <a:spcAft>
                <a:spcPts val="0"/>
              </a:spcAft>
              <a:buNone/>
            </a:pPr>
            <a:r>
              <a:rPr lang="en" sz="2500">
                <a:solidFill>
                  <a:srgbClr val="F4F0E0"/>
                </a:solidFill>
                <a:latin typeface="Space Grotesk"/>
                <a:ea typeface="Space Grotesk"/>
                <a:cs typeface="Space Grotesk"/>
                <a:sym typeface="Space Grotesk"/>
              </a:rPr>
              <a:t>Lorem ipsum dolor sit amet consectetur. Sed tellus blandit enim pretium sit massa auctor malesuada.Leo nulla aliquam ac dignissim tellus. Fermentum nibh volutpat turpis tellus etiam. Pretium fermentum semper amet orci mauris ultricies hendrerit in.</a:t>
            </a:r>
            <a:endParaRPr sz="2500">
              <a:solidFill>
                <a:srgbClr val="F4F0E0"/>
              </a:solidFill>
              <a:latin typeface="Space Grotesk"/>
              <a:ea typeface="Space Grotesk"/>
              <a:cs typeface="Space Grotesk"/>
              <a:sym typeface="Space Grotesk"/>
            </a:endParaRPr>
          </a:p>
        </p:txBody>
      </p:sp>
      <p:pic>
        <p:nvPicPr>
          <p:cNvPr id="1654" name="Google Shape;1654;p112"/>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1655" name="Google Shape;1655;p112"/>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1656" name="Google Shape;1656;p112"/>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1657" name="Google Shape;1657;p112"/>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3718"/>
        </a:solidFill>
      </p:bgPr>
    </p:bg>
    <p:spTree>
      <p:nvGrpSpPr>
        <p:cNvPr id="1661" name="Shape 1661"/>
        <p:cNvGrpSpPr/>
        <p:nvPr/>
      </p:nvGrpSpPr>
      <p:grpSpPr>
        <a:xfrm>
          <a:off x="0" y="0"/>
          <a:ext cx="0" cy="0"/>
          <a:chOff x="0" y="0"/>
          <a:chExt cx="0" cy="0"/>
        </a:xfrm>
      </p:grpSpPr>
      <p:pic>
        <p:nvPicPr>
          <p:cNvPr id="1662" name="Google Shape;1662;p113"/>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1663" name="Google Shape;1663;p113"/>
          <p:cNvSpPr txBox="1"/>
          <p:nvPr>
            <p:ph type="ctrTitle"/>
          </p:nvPr>
        </p:nvSpPr>
        <p:spPr>
          <a:xfrm>
            <a:off x="695238" y="1056440"/>
            <a:ext cx="7752900" cy="569400"/>
          </a:xfrm>
          <a:prstGeom prst="rect">
            <a:avLst/>
          </a:prstGeom>
        </p:spPr>
        <p:txBody>
          <a:bodyPr anchorCtr="0" anchor="b" bIns="0" lIns="0" spcFirstLastPara="1" rIns="91425" wrap="square" tIns="0">
            <a:spAutoFit/>
          </a:bodyPr>
          <a:lstStyle/>
          <a:p>
            <a:pPr indent="0" lvl="0" marL="0" rtl="0" algn="l">
              <a:spcBef>
                <a:spcPts val="0"/>
              </a:spcBef>
              <a:spcAft>
                <a:spcPts val="0"/>
              </a:spcAft>
              <a:buNone/>
            </a:pPr>
            <a:r>
              <a:rPr lang="en" sz="3700">
                <a:solidFill>
                  <a:srgbClr val="F4F0E0"/>
                </a:solidFill>
                <a:latin typeface="Space Grotesk Medium"/>
                <a:ea typeface="Space Grotesk Medium"/>
                <a:cs typeface="Space Grotesk Medium"/>
                <a:sym typeface="Space Grotesk Medium"/>
              </a:rPr>
              <a:t>Title goes here</a:t>
            </a:r>
            <a:endParaRPr sz="3700">
              <a:solidFill>
                <a:srgbClr val="F4F0E0"/>
              </a:solidFill>
              <a:latin typeface="Space Grotesk Medium"/>
              <a:ea typeface="Space Grotesk Medium"/>
              <a:cs typeface="Space Grotesk Medium"/>
              <a:sym typeface="Space Grotesk Medium"/>
            </a:endParaRPr>
          </a:p>
        </p:txBody>
      </p:sp>
      <p:sp>
        <p:nvSpPr>
          <p:cNvPr id="1664" name="Google Shape;1664;p113"/>
          <p:cNvSpPr txBox="1"/>
          <p:nvPr>
            <p:ph type="ctrTitle"/>
          </p:nvPr>
        </p:nvSpPr>
        <p:spPr>
          <a:xfrm>
            <a:off x="695850" y="1778244"/>
            <a:ext cx="7752900" cy="2308800"/>
          </a:xfrm>
          <a:prstGeom prst="rect">
            <a:avLst/>
          </a:prstGeom>
        </p:spPr>
        <p:txBody>
          <a:bodyPr anchorCtr="0" anchor="b" bIns="0" lIns="0" spcFirstLastPara="1" rIns="91425" wrap="square" tIns="0">
            <a:spAutoFit/>
          </a:bodyPr>
          <a:lstStyle/>
          <a:p>
            <a:pPr indent="0" lvl="0" marL="0" rtl="0" algn="l">
              <a:spcBef>
                <a:spcPts val="0"/>
              </a:spcBef>
              <a:spcAft>
                <a:spcPts val="0"/>
              </a:spcAft>
              <a:buNone/>
            </a:pPr>
            <a:r>
              <a:rPr lang="en" sz="2500">
                <a:solidFill>
                  <a:srgbClr val="F4F0E0"/>
                </a:solidFill>
                <a:latin typeface="Space Grotesk"/>
                <a:ea typeface="Space Grotesk"/>
                <a:cs typeface="Space Grotesk"/>
                <a:sym typeface="Space Grotesk"/>
              </a:rPr>
              <a:t>Lorem ipsum dolor sit amet consectetur. Sed tellus blandit enim pretium sit massa auctor malesuada.Leo nulla aliquam ac dignissim tellus. Fermentum nibh volutpat turpis tellus etiam. Pretium fermentum semper amet orci mauris ultricies hendrerit in.</a:t>
            </a:r>
            <a:endParaRPr sz="2500">
              <a:solidFill>
                <a:srgbClr val="F4F0E0"/>
              </a:solidFill>
              <a:latin typeface="Space Grotesk"/>
              <a:ea typeface="Space Grotesk"/>
              <a:cs typeface="Space Grotesk"/>
              <a:sym typeface="Space Grotesk"/>
            </a:endParaRPr>
          </a:p>
        </p:txBody>
      </p:sp>
      <p:pic>
        <p:nvPicPr>
          <p:cNvPr id="1665" name="Google Shape;1665;p113"/>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1666" name="Google Shape;1666;p113"/>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1667" name="Google Shape;1667;p113"/>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1668" name="Google Shape;1668;p113"/>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1DA4B"/>
        </a:solidFill>
      </p:bgPr>
    </p:bg>
    <p:spTree>
      <p:nvGrpSpPr>
        <p:cNvPr id="1672" name="Shape 1672"/>
        <p:cNvGrpSpPr/>
        <p:nvPr/>
      </p:nvGrpSpPr>
      <p:grpSpPr>
        <a:xfrm>
          <a:off x="0" y="0"/>
          <a:ext cx="0" cy="0"/>
          <a:chOff x="0" y="0"/>
          <a:chExt cx="0" cy="0"/>
        </a:xfrm>
      </p:grpSpPr>
      <p:pic>
        <p:nvPicPr>
          <p:cNvPr id="1673" name="Google Shape;1673;p114"/>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1674" name="Google Shape;1674;p114"/>
          <p:cNvSpPr txBox="1"/>
          <p:nvPr>
            <p:ph type="ctrTitle"/>
          </p:nvPr>
        </p:nvSpPr>
        <p:spPr>
          <a:xfrm>
            <a:off x="695249" y="1711952"/>
            <a:ext cx="7752900" cy="815700"/>
          </a:xfrm>
          <a:prstGeom prst="rect">
            <a:avLst/>
          </a:prstGeom>
        </p:spPr>
        <p:txBody>
          <a:bodyPr anchorCtr="0" anchor="b" bIns="0" lIns="0" spcFirstLastPara="1" rIns="91425" wrap="square" tIns="0">
            <a:spAutoFit/>
          </a:bodyPr>
          <a:lstStyle/>
          <a:p>
            <a:pPr indent="0" lvl="0" marL="0" rtl="0" algn="ctr">
              <a:spcBef>
                <a:spcPts val="0"/>
              </a:spcBef>
              <a:spcAft>
                <a:spcPts val="0"/>
              </a:spcAft>
              <a:buNone/>
            </a:pPr>
            <a:r>
              <a:rPr lang="en" sz="5300">
                <a:solidFill>
                  <a:srgbClr val="1C1C1C"/>
                </a:solidFill>
                <a:latin typeface="Space Grotesk Medium"/>
                <a:ea typeface="Space Grotesk Medium"/>
                <a:cs typeface="Space Grotesk Medium"/>
                <a:sym typeface="Space Grotesk Medium"/>
              </a:rPr>
              <a:t>Thanks for listening</a:t>
            </a:r>
            <a:endParaRPr sz="5300">
              <a:solidFill>
                <a:srgbClr val="1C1C1C"/>
              </a:solidFill>
              <a:latin typeface="Space Grotesk Medium"/>
              <a:ea typeface="Space Grotesk Medium"/>
              <a:cs typeface="Space Grotesk Medium"/>
              <a:sym typeface="Space Grotesk Medium"/>
            </a:endParaRPr>
          </a:p>
        </p:txBody>
      </p:sp>
      <p:sp>
        <p:nvSpPr>
          <p:cNvPr id="1675" name="Google Shape;1675;p114"/>
          <p:cNvSpPr txBox="1"/>
          <p:nvPr>
            <p:ph type="ctrTitle"/>
          </p:nvPr>
        </p:nvSpPr>
        <p:spPr>
          <a:xfrm>
            <a:off x="695250" y="2702325"/>
            <a:ext cx="7752900" cy="646500"/>
          </a:xfrm>
          <a:prstGeom prst="rect">
            <a:avLst/>
          </a:prstGeom>
        </p:spPr>
        <p:txBody>
          <a:bodyPr anchorCtr="0" anchor="b" bIns="0" lIns="0" spcFirstLastPara="1" rIns="91425" wrap="square" tIns="0">
            <a:spAutoFit/>
          </a:bodyPr>
          <a:lstStyle/>
          <a:p>
            <a:pPr indent="0" lvl="0" marL="0" rtl="0" algn="ctr">
              <a:spcBef>
                <a:spcPts val="0"/>
              </a:spcBef>
              <a:spcAft>
                <a:spcPts val="0"/>
              </a:spcAft>
              <a:buNone/>
            </a:pPr>
            <a:r>
              <a:rPr lang="en" sz="2100">
                <a:latin typeface="Space Grotesk Medium"/>
                <a:ea typeface="Space Grotesk Medium"/>
                <a:cs typeface="Space Grotesk Medium"/>
                <a:sym typeface="Space Grotesk Medium"/>
              </a:rPr>
              <a:t>Contact the Hacktoberfest team:</a:t>
            </a:r>
            <a:br>
              <a:rPr lang="en" sz="2100">
                <a:latin typeface="Space Grotesk"/>
                <a:ea typeface="Space Grotesk"/>
                <a:cs typeface="Space Grotesk"/>
                <a:sym typeface="Space Grotesk"/>
              </a:rPr>
            </a:br>
            <a:r>
              <a:rPr lang="en" sz="2100" u="sng">
                <a:solidFill>
                  <a:srgbClr val="C401C4"/>
                </a:solidFill>
                <a:latin typeface="Space Grotesk"/>
                <a:ea typeface="Space Grotesk"/>
                <a:cs typeface="Space Grotesk"/>
                <a:sym typeface="Space Grotesk"/>
              </a:rPr>
              <a:t>support@hacktoberfest.com</a:t>
            </a:r>
            <a:endParaRPr sz="2100" u="sng">
              <a:solidFill>
                <a:srgbClr val="C401C4"/>
              </a:solidFill>
              <a:latin typeface="Space Grotesk"/>
              <a:ea typeface="Space Grotesk"/>
              <a:cs typeface="Space Grotesk"/>
              <a:sym typeface="Space Grotesk"/>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0E0"/>
        </a:solidFill>
      </p:bgPr>
    </p:bg>
    <p:spTree>
      <p:nvGrpSpPr>
        <p:cNvPr id="1679" name="Shape 1679"/>
        <p:cNvGrpSpPr/>
        <p:nvPr/>
      </p:nvGrpSpPr>
      <p:grpSpPr>
        <a:xfrm>
          <a:off x="0" y="0"/>
          <a:ext cx="0" cy="0"/>
          <a:chOff x="0" y="0"/>
          <a:chExt cx="0" cy="0"/>
        </a:xfrm>
      </p:grpSpPr>
      <p:pic>
        <p:nvPicPr>
          <p:cNvPr id="1680" name="Google Shape;1680;p115"/>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1681" name="Google Shape;1681;p115"/>
          <p:cNvSpPr txBox="1"/>
          <p:nvPr>
            <p:ph type="ctrTitle"/>
          </p:nvPr>
        </p:nvSpPr>
        <p:spPr>
          <a:xfrm>
            <a:off x="695249" y="1711952"/>
            <a:ext cx="7752900" cy="815700"/>
          </a:xfrm>
          <a:prstGeom prst="rect">
            <a:avLst/>
          </a:prstGeom>
        </p:spPr>
        <p:txBody>
          <a:bodyPr anchorCtr="0" anchor="b" bIns="0" lIns="0" spcFirstLastPara="1" rIns="91425" wrap="square" tIns="0">
            <a:spAutoFit/>
          </a:bodyPr>
          <a:lstStyle/>
          <a:p>
            <a:pPr indent="0" lvl="0" marL="0" rtl="0" algn="ctr">
              <a:spcBef>
                <a:spcPts val="0"/>
              </a:spcBef>
              <a:spcAft>
                <a:spcPts val="0"/>
              </a:spcAft>
              <a:buNone/>
            </a:pPr>
            <a:r>
              <a:rPr lang="en" sz="5300">
                <a:solidFill>
                  <a:srgbClr val="1C1C1C"/>
                </a:solidFill>
                <a:latin typeface="Space Grotesk Medium"/>
                <a:ea typeface="Space Grotesk Medium"/>
                <a:cs typeface="Space Grotesk Medium"/>
                <a:sym typeface="Space Grotesk Medium"/>
              </a:rPr>
              <a:t>Thanks for listening</a:t>
            </a:r>
            <a:endParaRPr sz="5300">
              <a:solidFill>
                <a:srgbClr val="1C1C1C"/>
              </a:solidFill>
              <a:latin typeface="Space Grotesk Medium"/>
              <a:ea typeface="Space Grotesk Medium"/>
              <a:cs typeface="Space Grotesk Medium"/>
              <a:sym typeface="Space Grotesk Medium"/>
            </a:endParaRPr>
          </a:p>
        </p:txBody>
      </p:sp>
      <p:sp>
        <p:nvSpPr>
          <p:cNvPr id="1682" name="Google Shape;1682;p115"/>
          <p:cNvSpPr txBox="1"/>
          <p:nvPr>
            <p:ph type="ctrTitle"/>
          </p:nvPr>
        </p:nvSpPr>
        <p:spPr>
          <a:xfrm>
            <a:off x="695250" y="2702325"/>
            <a:ext cx="7752900" cy="646500"/>
          </a:xfrm>
          <a:prstGeom prst="rect">
            <a:avLst/>
          </a:prstGeom>
        </p:spPr>
        <p:txBody>
          <a:bodyPr anchorCtr="0" anchor="b" bIns="0" lIns="0" spcFirstLastPara="1" rIns="91425" wrap="square" tIns="0">
            <a:spAutoFit/>
          </a:bodyPr>
          <a:lstStyle/>
          <a:p>
            <a:pPr indent="0" lvl="0" marL="0" rtl="0" algn="ctr">
              <a:spcBef>
                <a:spcPts val="0"/>
              </a:spcBef>
              <a:spcAft>
                <a:spcPts val="0"/>
              </a:spcAft>
              <a:buNone/>
            </a:pPr>
            <a:r>
              <a:rPr lang="en" sz="2100">
                <a:latin typeface="Space Grotesk Medium"/>
                <a:ea typeface="Space Grotesk Medium"/>
                <a:cs typeface="Space Grotesk Medium"/>
                <a:sym typeface="Space Grotesk Medium"/>
              </a:rPr>
              <a:t>Contact the Hacktoberfest team:</a:t>
            </a:r>
            <a:br>
              <a:rPr lang="en" sz="2100">
                <a:latin typeface="Space Grotesk"/>
                <a:ea typeface="Space Grotesk"/>
                <a:cs typeface="Space Grotesk"/>
                <a:sym typeface="Space Grotesk"/>
              </a:rPr>
            </a:br>
            <a:r>
              <a:rPr lang="en" sz="2100" u="sng">
                <a:solidFill>
                  <a:srgbClr val="C401C4"/>
                </a:solidFill>
                <a:latin typeface="Space Grotesk"/>
                <a:ea typeface="Space Grotesk"/>
                <a:cs typeface="Space Grotesk"/>
                <a:sym typeface="Space Grotesk"/>
              </a:rPr>
              <a:t>support@hacktoberfest.com</a:t>
            </a:r>
            <a:endParaRPr sz="2100" u="sng">
              <a:solidFill>
                <a:srgbClr val="C401C4"/>
              </a:solidFill>
              <a:latin typeface="Space Grotesk"/>
              <a:ea typeface="Space Grotesk"/>
              <a:cs typeface="Space Grotesk"/>
              <a:sym typeface="Space Grotesk"/>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1C1C"/>
        </a:solidFill>
      </p:bgPr>
    </p:bg>
    <p:spTree>
      <p:nvGrpSpPr>
        <p:cNvPr id="1686" name="Shape 1686"/>
        <p:cNvGrpSpPr/>
        <p:nvPr/>
      </p:nvGrpSpPr>
      <p:grpSpPr>
        <a:xfrm>
          <a:off x="0" y="0"/>
          <a:ext cx="0" cy="0"/>
          <a:chOff x="0" y="0"/>
          <a:chExt cx="0" cy="0"/>
        </a:xfrm>
      </p:grpSpPr>
      <p:pic>
        <p:nvPicPr>
          <p:cNvPr id="1687" name="Google Shape;1687;p116"/>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1688" name="Google Shape;1688;p116"/>
          <p:cNvSpPr txBox="1"/>
          <p:nvPr>
            <p:ph type="ctrTitle"/>
          </p:nvPr>
        </p:nvSpPr>
        <p:spPr>
          <a:xfrm>
            <a:off x="695249" y="1711952"/>
            <a:ext cx="7752900" cy="815700"/>
          </a:xfrm>
          <a:prstGeom prst="rect">
            <a:avLst/>
          </a:prstGeom>
        </p:spPr>
        <p:txBody>
          <a:bodyPr anchorCtr="0" anchor="b" bIns="0" lIns="0" spcFirstLastPara="1" rIns="91425" wrap="square" tIns="0">
            <a:spAutoFit/>
          </a:bodyPr>
          <a:lstStyle/>
          <a:p>
            <a:pPr indent="0" lvl="0" marL="0" rtl="0" algn="ctr">
              <a:spcBef>
                <a:spcPts val="0"/>
              </a:spcBef>
              <a:spcAft>
                <a:spcPts val="0"/>
              </a:spcAft>
              <a:buNone/>
            </a:pPr>
            <a:r>
              <a:rPr lang="en" sz="5300">
                <a:solidFill>
                  <a:srgbClr val="F4F0E0"/>
                </a:solidFill>
                <a:latin typeface="Space Grotesk Medium"/>
                <a:ea typeface="Space Grotesk Medium"/>
                <a:cs typeface="Space Grotesk Medium"/>
                <a:sym typeface="Space Grotesk Medium"/>
              </a:rPr>
              <a:t>Thanks for listening</a:t>
            </a:r>
            <a:endParaRPr sz="5300">
              <a:solidFill>
                <a:srgbClr val="F4F0E0"/>
              </a:solidFill>
              <a:latin typeface="Space Grotesk Medium"/>
              <a:ea typeface="Space Grotesk Medium"/>
              <a:cs typeface="Space Grotesk Medium"/>
              <a:sym typeface="Space Grotesk Medium"/>
            </a:endParaRPr>
          </a:p>
        </p:txBody>
      </p:sp>
      <p:sp>
        <p:nvSpPr>
          <p:cNvPr id="1689" name="Google Shape;1689;p116"/>
          <p:cNvSpPr txBox="1"/>
          <p:nvPr>
            <p:ph type="ctrTitle"/>
          </p:nvPr>
        </p:nvSpPr>
        <p:spPr>
          <a:xfrm>
            <a:off x="695250" y="2702325"/>
            <a:ext cx="7752900" cy="646500"/>
          </a:xfrm>
          <a:prstGeom prst="rect">
            <a:avLst/>
          </a:prstGeom>
        </p:spPr>
        <p:txBody>
          <a:bodyPr anchorCtr="0" anchor="b" bIns="0" lIns="0" spcFirstLastPara="1" rIns="91425" wrap="square" tIns="0">
            <a:spAutoFit/>
          </a:bodyPr>
          <a:lstStyle/>
          <a:p>
            <a:pPr indent="0" lvl="0" marL="0" rtl="0" algn="ctr">
              <a:spcBef>
                <a:spcPts val="0"/>
              </a:spcBef>
              <a:spcAft>
                <a:spcPts val="0"/>
              </a:spcAft>
              <a:buNone/>
            </a:pPr>
            <a:r>
              <a:rPr lang="en" sz="2100">
                <a:solidFill>
                  <a:srgbClr val="F4F0E0"/>
                </a:solidFill>
                <a:latin typeface="Space Grotesk Medium"/>
                <a:ea typeface="Space Grotesk Medium"/>
                <a:cs typeface="Space Grotesk Medium"/>
                <a:sym typeface="Space Grotesk Medium"/>
              </a:rPr>
              <a:t>Contact the Hacktoberfest team:</a:t>
            </a:r>
            <a:br>
              <a:rPr lang="en" sz="2100">
                <a:latin typeface="Space Grotesk"/>
                <a:ea typeface="Space Grotesk"/>
                <a:cs typeface="Space Grotesk"/>
                <a:sym typeface="Space Grotesk"/>
              </a:rPr>
            </a:br>
            <a:r>
              <a:rPr lang="en" sz="2100" u="sng">
                <a:solidFill>
                  <a:srgbClr val="51DA4B"/>
                </a:solidFill>
                <a:latin typeface="Space Grotesk"/>
                <a:ea typeface="Space Grotesk"/>
                <a:cs typeface="Space Grotesk"/>
                <a:sym typeface="Space Grotesk"/>
              </a:rPr>
              <a:t>support@hacktoberfest.com</a:t>
            </a:r>
            <a:endParaRPr sz="2100" u="sng">
              <a:solidFill>
                <a:srgbClr val="51DA4B"/>
              </a:solidFill>
              <a:latin typeface="Space Grotesk"/>
              <a:ea typeface="Space Grotesk"/>
              <a:cs typeface="Space Grotesk"/>
              <a:sym typeface="Space Grotesk"/>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3718"/>
        </a:solidFill>
      </p:bgPr>
    </p:bg>
    <p:spTree>
      <p:nvGrpSpPr>
        <p:cNvPr id="1693" name="Shape 1693"/>
        <p:cNvGrpSpPr/>
        <p:nvPr/>
      </p:nvGrpSpPr>
      <p:grpSpPr>
        <a:xfrm>
          <a:off x="0" y="0"/>
          <a:ext cx="0" cy="0"/>
          <a:chOff x="0" y="0"/>
          <a:chExt cx="0" cy="0"/>
        </a:xfrm>
      </p:grpSpPr>
      <p:pic>
        <p:nvPicPr>
          <p:cNvPr id="1694" name="Google Shape;1694;p117"/>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1695" name="Google Shape;1695;p117"/>
          <p:cNvSpPr txBox="1"/>
          <p:nvPr>
            <p:ph type="ctrTitle"/>
          </p:nvPr>
        </p:nvSpPr>
        <p:spPr>
          <a:xfrm>
            <a:off x="695249" y="1711952"/>
            <a:ext cx="7752900" cy="815700"/>
          </a:xfrm>
          <a:prstGeom prst="rect">
            <a:avLst/>
          </a:prstGeom>
        </p:spPr>
        <p:txBody>
          <a:bodyPr anchorCtr="0" anchor="b" bIns="0" lIns="0" spcFirstLastPara="1" rIns="91425" wrap="square" tIns="0">
            <a:spAutoFit/>
          </a:bodyPr>
          <a:lstStyle/>
          <a:p>
            <a:pPr indent="0" lvl="0" marL="0" rtl="0" algn="ctr">
              <a:spcBef>
                <a:spcPts val="0"/>
              </a:spcBef>
              <a:spcAft>
                <a:spcPts val="0"/>
              </a:spcAft>
              <a:buNone/>
            </a:pPr>
            <a:r>
              <a:rPr lang="en" sz="5300">
                <a:solidFill>
                  <a:srgbClr val="F4F0E0"/>
                </a:solidFill>
                <a:latin typeface="Space Grotesk Medium"/>
                <a:ea typeface="Space Grotesk Medium"/>
                <a:cs typeface="Space Grotesk Medium"/>
                <a:sym typeface="Space Grotesk Medium"/>
              </a:rPr>
              <a:t>Thanks for listening</a:t>
            </a:r>
            <a:endParaRPr sz="5300">
              <a:solidFill>
                <a:srgbClr val="F4F0E0"/>
              </a:solidFill>
              <a:latin typeface="Space Grotesk Medium"/>
              <a:ea typeface="Space Grotesk Medium"/>
              <a:cs typeface="Space Grotesk Medium"/>
              <a:sym typeface="Space Grotesk Medium"/>
            </a:endParaRPr>
          </a:p>
        </p:txBody>
      </p:sp>
      <p:sp>
        <p:nvSpPr>
          <p:cNvPr id="1696" name="Google Shape;1696;p117"/>
          <p:cNvSpPr txBox="1"/>
          <p:nvPr>
            <p:ph type="ctrTitle"/>
          </p:nvPr>
        </p:nvSpPr>
        <p:spPr>
          <a:xfrm>
            <a:off x="695250" y="2702325"/>
            <a:ext cx="7752900" cy="646500"/>
          </a:xfrm>
          <a:prstGeom prst="rect">
            <a:avLst/>
          </a:prstGeom>
        </p:spPr>
        <p:txBody>
          <a:bodyPr anchorCtr="0" anchor="b" bIns="0" lIns="0" spcFirstLastPara="1" rIns="91425" wrap="square" tIns="0">
            <a:spAutoFit/>
          </a:bodyPr>
          <a:lstStyle/>
          <a:p>
            <a:pPr indent="0" lvl="0" marL="0" rtl="0" algn="ctr">
              <a:spcBef>
                <a:spcPts val="0"/>
              </a:spcBef>
              <a:spcAft>
                <a:spcPts val="0"/>
              </a:spcAft>
              <a:buNone/>
            </a:pPr>
            <a:r>
              <a:rPr lang="en" sz="2100">
                <a:solidFill>
                  <a:srgbClr val="F4F0E0"/>
                </a:solidFill>
                <a:latin typeface="Space Grotesk Medium"/>
                <a:ea typeface="Space Grotesk Medium"/>
                <a:cs typeface="Space Grotesk Medium"/>
                <a:sym typeface="Space Grotesk Medium"/>
              </a:rPr>
              <a:t>Contact the Hacktoberfest team:</a:t>
            </a:r>
            <a:br>
              <a:rPr lang="en" sz="2100">
                <a:latin typeface="Space Grotesk"/>
                <a:ea typeface="Space Grotesk"/>
                <a:cs typeface="Space Grotesk"/>
                <a:sym typeface="Space Grotesk"/>
              </a:rPr>
            </a:br>
            <a:r>
              <a:rPr lang="en" sz="2100" u="sng">
                <a:solidFill>
                  <a:srgbClr val="51DA4B"/>
                </a:solidFill>
                <a:latin typeface="Space Grotesk"/>
                <a:ea typeface="Space Grotesk"/>
                <a:cs typeface="Space Grotesk"/>
                <a:sym typeface="Space Grotesk"/>
              </a:rPr>
              <a:t>support@hacktoberfest.com</a:t>
            </a:r>
            <a:endParaRPr sz="2100" u="sng">
              <a:solidFill>
                <a:srgbClr val="51DA4B"/>
              </a:solidFill>
              <a:latin typeface="Space Grotesk"/>
              <a:ea typeface="Space Grotesk"/>
              <a:cs typeface="Space Grotesk"/>
              <a:sym typeface="Space Grotesk"/>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1DA4B"/>
        </a:solidFill>
      </p:bgPr>
    </p:bg>
    <p:spTree>
      <p:nvGrpSpPr>
        <p:cNvPr id="1700" name="Shape 1700"/>
        <p:cNvGrpSpPr/>
        <p:nvPr/>
      </p:nvGrpSpPr>
      <p:grpSpPr>
        <a:xfrm>
          <a:off x="0" y="0"/>
          <a:ext cx="0" cy="0"/>
          <a:chOff x="0" y="0"/>
          <a:chExt cx="0" cy="0"/>
        </a:xfrm>
      </p:grpSpPr>
      <p:pic>
        <p:nvPicPr>
          <p:cNvPr id="1701" name="Google Shape;1701;p118"/>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1702" name="Google Shape;1702;p118"/>
          <p:cNvSpPr txBox="1"/>
          <p:nvPr>
            <p:ph type="ctrTitle"/>
          </p:nvPr>
        </p:nvSpPr>
        <p:spPr>
          <a:xfrm>
            <a:off x="695249" y="1711952"/>
            <a:ext cx="7752900" cy="815700"/>
          </a:xfrm>
          <a:prstGeom prst="rect">
            <a:avLst/>
          </a:prstGeom>
        </p:spPr>
        <p:txBody>
          <a:bodyPr anchorCtr="0" anchor="b" bIns="0" lIns="0" spcFirstLastPara="1" rIns="91425" wrap="square" tIns="0">
            <a:spAutoFit/>
          </a:bodyPr>
          <a:lstStyle/>
          <a:p>
            <a:pPr indent="0" lvl="0" marL="0" rtl="0" algn="ctr">
              <a:spcBef>
                <a:spcPts val="0"/>
              </a:spcBef>
              <a:spcAft>
                <a:spcPts val="0"/>
              </a:spcAft>
              <a:buNone/>
            </a:pPr>
            <a:r>
              <a:rPr lang="en" sz="5300">
                <a:solidFill>
                  <a:srgbClr val="1C1C1C"/>
                </a:solidFill>
                <a:latin typeface="Space Grotesk Medium"/>
                <a:ea typeface="Space Grotesk Medium"/>
                <a:cs typeface="Space Grotesk Medium"/>
                <a:sym typeface="Space Grotesk Medium"/>
              </a:rPr>
              <a:t>Thanks for listening</a:t>
            </a:r>
            <a:endParaRPr sz="5300">
              <a:solidFill>
                <a:srgbClr val="1C1C1C"/>
              </a:solidFill>
              <a:latin typeface="Space Grotesk Medium"/>
              <a:ea typeface="Space Grotesk Medium"/>
              <a:cs typeface="Space Grotesk Medium"/>
              <a:sym typeface="Space Grotesk Medium"/>
            </a:endParaRPr>
          </a:p>
        </p:txBody>
      </p:sp>
      <p:sp>
        <p:nvSpPr>
          <p:cNvPr id="1703" name="Google Shape;1703;p118"/>
          <p:cNvSpPr txBox="1"/>
          <p:nvPr>
            <p:ph type="ctrTitle"/>
          </p:nvPr>
        </p:nvSpPr>
        <p:spPr>
          <a:xfrm>
            <a:off x="695250" y="2702325"/>
            <a:ext cx="7752900" cy="646500"/>
          </a:xfrm>
          <a:prstGeom prst="rect">
            <a:avLst/>
          </a:prstGeom>
        </p:spPr>
        <p:txBody>
          <a:bodyPr anchorCtr="0" anchor="b" bIns="0" lIns="0" spcFirstLastPara="1" rIns="91425" wrap="square" tIns="0">
            <a:spAutoFit/>
          </a:bodyPr>
          <a:lstStyle/>
          <a:p>
            <a:pPr indent="0" lvl="0" marL="0" rtl="0" algn="ctr">
              <a:spcBef>
                <a:spcPts val="0"/>
              </a:spcBef>
              <a:spcAft>
                <a:spcPts val="0"/>
              </a:spcAft>
              <a:buNone/>
            </a:pPr>
            <a:r>
              <a:rPr lang="en" sz="2100">
                <a:latin typeface="Space Grotesk Medium"/>
                <a:ea typeface="Space Grotesk Medium"/>
                <a:cs typeface="Space Grotesk Medium"/>
                <a:sym typeface="Space Grotesk Medium"/>
              </a:rPr>
              <a:t>Contact the Hacktoberfest team:</a:t>
            </a:r>
            <a:br>
              <a:rPr lang="en" sz="2100">
                <a:latin typeface="Space Grotesk"/>
                <a:ea typeface="Space Grotesk"/>
                <a:cs typeface="Space Grotesk"/>
                <a:sym typeface="Space Grotesk"/>
              </a:rPr>
            </a:br>
            <a:r>
              <a:rPr lang="en" sz="2100" u="sng">
                <a:solidFill>
                  <a:srgbClr val="C401C4"/>
                </a:solidFill>
                <a:latin typeface="Space Grotesk"/>
                <a:ea typeface="Space Grotesk"/>
                <a:cs typeface="Space Grotesk"/>
                <a:sym typeface="Space Grotesk"/>
                <a:hlinkClick r:id="rId4">
                  <a:extLst>
                    <a:ext uri="{A12FA001-AC4F-418D-AE19-62706E023703}">
                      <ahyp:hlinkClr val="tx"/>
                    </a:ext>
                  </a:extLst>
                </a:hlinkClick>
              </a:rPr>
              <a:t>support@hacktoberfest.com</a:t>
            </a:r>
            <a:endParaRPr sz="2100" u="sng">
              <a:solidFill>
                <a:srgbClr val="C401C4"/>
              </a:solidFill>
              <a:latin typeface="Space Grotesk"/>
              <a:ea typeface="Space Grotesk"/>
              <a:cs typeface="Space Grotesk"/>
              <a:sym typeface="Space Grotesk"/>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0E0"/>
        </a:solidFill>
      </p:bgPr>
    </p:bg>
    <p:spTree>
      <p:nvGrpSpPr>
        <p:cNvPr id="1707" name="Shape 1707"/>
        <p:cNvGrpSpPr/>
        <p:nvPr/>
      </p:nvGrpSpPr>
      <p:grpSpPr>
        <a:xfrm>
          <a:off x="0" y="0"/>
          <a:ext cx="0" cy="0"/>
          <a:chOff x="0" y="0"/>
          <a:chExt cx="0" cy="0"/>
        </a:xfrm>
      </p:grpSpPr>
      <p:pic>
        <p:nvPicPr>
          <p:cNvPr id="1708" name="Google Shape;1708;p119"/>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1709" name="Google Shape;1709;p119"/>
          <p:cNvSpPr txBox="1"/>
          <p:nvPr>
            <p:ph type="ctrTitle"/>
          </p:nvPr>
        </p:nvSpPr>
        <p:spPr>
          <a:xfrm>
            <a:off x="695249" y="1711952"/>
            <a:ext cx="7752900" cy="815700"/>
          </a:xfrm>
          <a:prstGeom prst="rect">
            <a:avLst/>
          </a:prstGeom>
        </p:spPr>
        <p:txBody>
          <a:bodyPr anchorCtr="0" anchor="b" bIns="0" lIns="0" spcFirstLastPara="1" rIns="91425" wrap="square" tIns="0">
            <a:spAutoFit/>
          </a:bodyPr>
          <a:lstStyle/>
          <a:p>
            <a:pPr indent="0" lvl="0" marL="0" rtl="0" algn="ctr">
              <a:spcBef>
                <a:spcPts val="0"/>
              </a:spcBef>
              <a:spcAft>
                <a:spcPts val="0"/>
              </a:spcAft>
              <a:buNone/>
            </a:pPr>
            <a:r>
              <a:rPr lang="en" sz="5300">
                <a:solidFill>
                  <a:srgbClr val="1C1C1C"/>
                </a:solidFill>
                <a:latin typeface="Space Grotesk Medium"/>
                <a:ea typeface="Space Grotesk Medium"/>
                <a:cs typeface="Space Grotesk Medium"/>
                <a:sym typeface="Space Grotesk Medium"/>
              </a:rPr>
              <a:t>Thanks for listening</a:t>
            </a:r>
            <a:endParaRPr sz="5300">
              <a:solidFill>
                <a:srgbClr val="1C1C1C"/>
              </a:solidFill>
              <a:latin typeface="Space Grotesk Medium"/>
              <a:ea typeface="Space Grotesk Medium"/>
              <a:cs typeface="Space Grotesk Medium"/>
              <a:sym typeface="Space Grotesk Medium"/>
            </a:endParaRPr>
          </a:p>
        </p:txBody>
      </p:sp>
      <p:sp>
        <p:nvSpPr>
          <p:cNvPr id="1710" name="Google Shape;1710;p119"/>
          <p:cNvSpPr txBox="1"/>
          <p:nvPr>
            <p:ph type="ctrTitle"/>
          </p:nvPr>
        </p:nvSpPr>
        <p:spPr>
          <a:xfrm>
            <a:off x="695250" y="2702325"/>
            <a:ext cx="7752900" cy="646500"/>
          </a:xfrm>
          <a:prstGeom prst="rect">
            <a:avLst/>
          </a:prstGeom>
        </p:spPr>
        <p:txBody>
          <a:bodyPr anchorCtr="0" anchor="b" bIns="0" lIns="0" spcFirstLastPara="1" rIns="91425" wrap="square" tIns="0">
            <a:spAutoFit/>
          </a:bodyPr>
          <a:lstStyle/>
          <a:p>
            <a:pPr indent="0" lvl="0" marL="0" rtl="0" algn="ctr">
              <a:spcBef>
                <a:spcPts val="0"/>
              </a:spcBef>
              <a:spcAft>
                <a:spcPts val="0"/>
              </a:spcAft>
              <a:buNone/>
            </a:pPr>
            <a:r>
              <a:rPr lang="en" sz="2100">
                <a:latin typeface="Space Grotesk Medium"/>
                <a:ea typeface="Space Grotesk Medium"/>
                <a:cs typeface="Space Grotesk Medium"/>
                <a:sym typeface="Space Grotesk Medium"/>
              </a:rPr>
              <a:t>Contact the Hacktoberfest team:</a:t>
            </a:r>
            <a:br>
              <a:rPr lang="en" sz="2100">
                <a:latin typeface="Space Grotesk"/>
                <a:ea typeface="Space Grotesk"/>
                <a:cs typeface="Space Grotesk"/>
                <a:sym typeface="Space Grotesk"/>
              </a:rPr>
            </a:br>
            <a:r>
              <a:rPr lang="en" sz="2100" u="sng">
                <a:solidFill>
                  <a:srgbClr val="C401C4"/>
                </a:solidFill>
                <a:latin typeface="Space Grotesk"/>
                <a:ea typeface="Space Grotesk"/>
                <a:cs typeface="Space Grotesk"/>
                <a:sym typeface="Space Grotesk"/>
                <a:hlinkClick r:id="rId4">
                  <a:extLst>
                    <a:ext uri="{A12FA001-AC4F-418D-AE19-62706E023703}">
                      <ahyp:hlinkClr val="tx"/>
                    </a:ext>
                  </a:extLst>
                </a:hlinkClick>
              </a:rPr>
              <a:t>support@hacktoberfest.com</a:t>
            </a:r>
            <a:endParaRPr sz="2100" u="sng">
              <a:solidFill>
                <a:srgbClr val="C401C4"/>
              </a:solidFill>
              <a:latin typeface="Space Grotesk"/>
              <a:ea typeface="Space Grotesk"/>
              <a:cs typeface="Space Grotesk"/>
              <a:sym typeface="Space Grotesk"/>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1C1C"/>
        </a:solidFill>
      </p:bgPr>
    </p:bg>
    <p:spTree>
      <p:nvGrpSpPr>
        <p:cNvPr id="1714" name="Shape 1714"/>
        <p:cNvGrpSpPr/>
        <p:nvPr/>
      </p:nvGrpSpPr>
      <p:grpSpPr>
        <a:xfrm>
          <a:off x="0" y="0"/>
          <a:ext cx="0" cy="0"/>
          <a:chOff x="0" y="0"/>
          <a:chExt cx="0" cy="0"/>
        </a:xfrm>
      </p:grpSpPr>
      <p:pic>
        <p:nvPicPr>
          <p:cNvPr id="1715" name="Google Shape;1715;p120"/>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1716" name="Google Shape;1716;p120"/>
          <p:cNvSpPr txBox="1"/>
          <p:nvPr>
            <p:ph type="ctrTitle"/>
          </p:nvPr>
        </p:nvSpPr>
        <p:spPr>
          <a:xfrm>
            <a:off x="695249" y="1711952"/>
            <a:ext cx="7752900" cy="815700"/>
          </a:xfrm>
          <a:prstGeom prst="rect">
            <a:avLst/>
          </a:prstGeom>
        </p:spPr>
        <p:txBody>
          <a:bodyPr anchorCtr="0" anchor="b" bIns="0" lIns="0" spcFirstLastPara="1" rIns="91425" wrap="square" tIns="0">
            <a:spAutoFit/>
          </a:bodyPr>
          <a:lstStyle/>
          <a:p>
            <a:pPr indent="0" lvl="0" marL="0" rtl="0" algn="ctr">
              <a:spcBef>
                <a:spcPts val="0"/>
              </a:spcBef>
              <a:spcAft>
                <a:spcPts val="0"/>
              </a:spcAft>
              <a:buNone/>
            </a:pPr>
            <a:r>
              <a:rPr lang="en" sz="5300">
                <a:solidFill>
                  <a:srgbClr val="F4F0E0"/>
                </a:solidFill>
                <a:latin typeface="Space Grotesk Medium"/>
                <a:ea typeface="Space Grotesk Medium"/>
                <a:cs typeface="Space Grotesk Medium"/>
                <a:sym typeface="Space Grotesk Medium"/>
              </a:rPr>
              <a:t>Thanks for listening</a:t>
            </a:r>
            <a:endParaRPr sz="5300">
              <a:solidFill>
                <a:srgbClr val="F4F0E0"/>
              </a:solidFill>
              <a:latin typeface="Space Grotesk Medium"/>
              <a:ea typeface="Space Grotesk Medium"/>
              <a:cs typeface="Space Grotesk Medium"/>
              <a:sym typeface="Space Grotesk Medium"/>
            </a:endParaRPr>
          </a:p>
        </p:txBody>
      </p:sp>
      <p:sp>
        <p:nvSpPr>
          <p:cNvPr id="1717" name="Google Shape;1717;p120"/>
          <p:cNvSpPr txBox="1"/>
          <p:nvPr>
            <p:ph type="ctrTitle"/>
          </p:nvPr>
        </p:nvSpPr>
        <p:spPr>
          <a:xfrm>
            <a:off x="695250" y="2702325"/>
            <a:ext cx="7752900" cy="646500"/>
          </a:xfrm>
          <a:prstGeom prst="rect">
            <a:avLst/>
          </a:prstGeom>
        </p:spPr>
        <p:txBody>
          <a:bodyPr anchorCtr="0" anchor="b" bIns="0" lIns="0" spcFirstLastPara="1" rIns="91425" wrap="square" tIns="0">
            <a:spAutoFit/>
          </a:bodyPr>
          <a:lstStyle/>
          <a:p>
            <a:pPr indent="0" lvl="0" marL="0" rtl="0" algn="ctr">
              <a:spcBef>
                <a:spcPts val="0"/>
              </a:spcBef>
              <a:spcAft>
                <a:spcPts val="0"/>
              </a:spcAft>
              <a:buNone/>
            </a:pPr>
            <a:r>
              <a:rPr lang="en" sz="2100">
                <a:solidFill>
                  <a:srgbClr val="F4F0E0"/>
                </a:solidFill>
                <a:latin typeface="Space Grotesk Medium"/>
                <a:ea typeface="Space Grotesk Medium"/>
                <a:cs typeface="Space Grotesk Medium"/>
                <a:sym typeface="Space Grotesk Medium"/>
              </a:rPr>
              <a:t>Contact the Hacktoberfest team:</a:t>
            </a:r>
            <a:br>
              <a:rPr lang="en" sz="2100">
                <a:latin typeface="Space Grotesk"/>
                <a:ea typeface="Space Grotesk"/>
                <a:cs typeface="Space Grotesk"/>
                <a:sym typeface="Space Grotesk"/>
              </a:rPr>
            </a:br>
            <a:r>
              <a:rPr lang="en" sz="2100" u="sng">
                <a:solidFill>
                  <a:srgbClr val="51DA4B"/>
                </a:solidFill>
                <a:latin typeface="Space Grotesk"/>
                <a:ea typeface="Space Grotesk"/>
                <a:cs typeface="Space Grotesk"/>
                <a:sym typeface="Space Grotesk"/>
                <a:hlinkClick r:id="rId4">
                  <a:extLst>
                    <a:ext uri="{A12FA001-AC4F-418D-AE19-62706E023703}">
                      <ahyp:hlinkClr val="tx"/>
                    </a:ext>
                  </a:extLst>
                </a:hlinkClick>
              </a:rPr>
              <a:t>support@hacktoberfest.com</a:t>
            </a:r>
            <a:endParaRPr sz="2100" u="sng">
              <a:solidFill>
                <a:srgbClr val="51DA4B"/>
              </a:solidFill>
              <a:latin typeface="Space Grotesk"/>
              <a:ea typeface="Space Grotesk"/>
              <a:cs typeface="Space Grotesk"/>
              <a:sym typeface="Space Grotesk"/>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3718"/>
        </a:solidFill>
      </p:bgPr>
    </p:bg>
    <p:spTree>
      <p:nvGrpSpPr>
        <p:cNvPr id="1721" name="Shape 1721"/>
        <p:cNvGrpSpPr/>
        <p:nvPr/>
      </p:nvGrpSpPr>
      <p:grpSpPr>
        <a:xfrm>
          <a:off x="0" y="0"/>
          <a:ext cx="0" cy="0"/>
          <a:chOff x="0" y="0"/>
          <a:chExt cx="0" cy="0"/>
        </a:xfrm>
      </p:grpSpPr>
      <p:pic>
        <p:nvPicPr>
          <p:cNvPr id="1722" name="Google Shape;1722;p121"/>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1723" name="Google Shape;1723;p121"/>
          <p:cNvSpPr txBox="1"/>
          <p:nvPr>
            <p:ph type="ctrTitle"/>
          </p:nvPr>
        </p:nvSpPr>
        <p:spPr>
          <a:xfrm>
            <a:off x="695249" y="1711952"/>
            <a:ext cx="7752900" cy="815700"/>
          </a:xfrm>
          <a:prstGeom prst="rect">
            <a:avLst/>
          </a:prstGeom>
        </p:spPr>
        <p:txBody>
          <a:bodyPr anchorCtr="0" anchor="b" bIns="0" lIns="0" spcFirstLastPara="1" rIns="91425" wrap="square" tIns="0">
            <a:spAutoFit/>
          </a:bodyPr>
          <a:lstStyle/>
          <a:p>
            <a:pPr indent="0" lvl="0" marL="0" rtl="0" algn="ctr">
              <a:spcBef>
                <a:spcPts val="0"/>
              </a:spcBef>
              <a:spcAft>
                <a:spcPts val="0"/>
              </a:spcAft>
              <a:buNone/>
            </a:pPr>
            <a:r>
              <a:rPr lang="en" sz="5300">
                <a:solidFill>
                  <a:srgbClr val="F4F0E0"/>
                </a:solidFill>
                <a:latin typeface="Space Grotesk Medium"/>
                <a:ea typeface="Space Grotesk Medium"/>
                <a:cs typeface="Space Grotesk Medium"/>
                <a:sym typeface="Space Grotesk Medium"/>
              </a:rPr>
              <a:t>Thanks for listening</a:t>
            </a:r>
            <a:endParaRPr sz="5300">
              <a:solidFill>
                <a:srgbClr val="F4F0E0"/>
              </a:solidFill>
              <a:latin typeface="Space Grotesk Medium"/>
              <a:ea typeface="Space Grotesk Medium"/>
              <a:cs typeface="Space Grotesk Medium"/>
              <a:sym typeface="Space Grotesk Medium"/>
            </a:endParaRPr>
          </a:p>
        </p:txBody>
      </p:sp>
      <p:sp>
        <p:nvSpPr>
          <p:cNvPr id="1724" name="Google Shape;1724;p121"/>
          <p:cNvSpPr txBox="1"/>
          <p:nvPr>
            <p:ph type="ctrTitle"/>
          </p:nvPr>
        </p:nvSpPr>
        <p:spPr>
          <a:xfrm>
            <a:off x="695250" y="2702325"/>
            <a:ext cx="7752900" cy="646500"/>
          </a:xfrm>
          <a:prstGeom prst="rect">
            <a:avLst/>
          </a:prstGeom>
        </p:spPr>
        <p:txBody>
          <a:bodyPr anchorCtr="0" anchor="b" bIns="0" lIns="0" spcFirstLastPara="1" rIns="91425" wrap="square" tIns="0">
            <a:spAutoFit/>
          </a:bodyPr>
          <a:lstStyle/>
          <a:p>
            <a:pPr indent="0" lvl="0" marL="0" rtl="0" algn="ctr">
              <a:spcBef>
                <a:spcPts val="0"/>
              </a:spcBef>
              <a:spcAft>
                <a:spcPts val="0"/>
              </a:spcAft>
              <a:buNone/>
            </a:pPr>
            <a:r>
              <a:rPr lang="en" sz="2100">
                <a:solidFill>
                  <a:srgbClr val="F4F0E0"/>
                </a:solidFill>
                <a:latin typeface="Space Grotesk Medium"/>
                <a:ea typeface="Space Grotesk Medium"/>
                <a:cs typeface="Space Grotesk Medium"/>
                <a:sym typeface="Space Grotesk Medium"/>
              </a:rPr>
              <a:t>Contact the Hacktoberfest team:</a:t>
            </a:r>
            <a:br>
              <a:rPr lang="en" sz="2100">
                <a:latin typeface="Space Grotesk"/>
                <a:ea typeface="Space Grotesk"/>
                <a:cs typeface="Space Grotesk"/>
                <a:sym typeface="Space Grotesk"/>
              </a:rPr>
            </a:br>
            <a:r>
              <a:rPr lang="en" sz="2100" u="sng">
                <a:solidFill>
                  <a:srgbClr val="51DA4B"/>
                </a:solidFill>
                <a:latin typeface="Space Grotesk"/>
                <a:ea typeface="Space Grotesk"/>
                <a:cs typeface="Space Grotesk"/>
                <a:sym typeface="Space Grotesk"/>
                <a:hlinkClick r:id="rId4">
                  <a:extLst>
                    <a:ext uri="{A12FA001-AC4F-418D-AE19-62706E023703}">
                      <ahyp:hlinkClr val="tx"/>
                    </a:ext>
                  </a:extLst>
                </a:hlinkClick>
              </a:rPr>
              <a:t>support@hacktoberfest.com</a:t>
            </a:r>
            <a:endParaRPr sz="2100" u="sng">
              <a:solidFill>
                <a:srgbClr val="51DA4B"/>
              </a:solidFill>
              <a:latin typeface="Space Grotesk"/>
              <a:ea typeface="Space Grotesk"/>
              <a:cs typeface="Space Grotesk"/>
              <a:sym typeface="Space Grotesk"/>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0E0"/>
        </a:solidFill>
      </p:bgPr>
    </p:bg>
    <p:spTree>
      <p:nvGrpSpPr>
        <p:cNvPr id="176" name="Shape 176"/>
        <p:cNvGrpSpPr/>
        <p:nvPr/>
      </p:nvGrpSpPr>
      <p:grpSpPr>
        <a:xfrm>
          <a:off x="0" y="0"/>
          <a:ext cx="0" cy="0"/>
          <a:chOff x="0" y="0"/>
          <a:chExt cx="0" cy="0"/>
        </a:xfrm>
      </p:grpSpPr>
      <p:pic>
        <p:nvPicPr>
          <p:cNvPr id="177" name="Google Shape;177;p23"/>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178" name="Google Shape;178;p23"/>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179" name="Google Shape;179;p23"/>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183718"/>
                </a:solidFill>
                <a:latin typeface="Space Grotesk Medium"/>
                <a:ea typeface="Space Grotesk Medium"/>
                <a:cs typeface="Space Grotesk Medium"/>
                <a:sym typeface="Space Grotesk Medium"/>
              </a:rPr>
              <a:t>Hacktoberfest: Section title goes here</a:t>
            </a:r>
            <a:endParaRPr sz="1100">
              <a:solidFill>
                <a:srgbClr val="183718"/>
              </a:solidFill>
              <a:latin typeface="Space Grotesk Medium"/>
              <a:ea typeface="Space Grotesk Medium"/>
              <a:cs typeface="Space Grotesk Medium"/>
              <a:sym typeface="Space Grotesk Medium"/>
            </a:endParaRPr>
          </a:p>
        </p:txBody>
      </p:sp>
      <p:sp>
        <p:nvSpPr>
          <p:cNvPr id="180" name="Google Shape;180;p23"/>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181" name="Google Shape;181;p23"/>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182" name="Google Shape;182;p23"/>
          <p:cNvSpPr txBox="1"/>
          <p:nvPr>
            <p:ph type="ctrTitle"/>
          </p:nvPr>
        </p:nvSpPr>
        <p:spPr>
          <a:xfrm>
            <a:off x="701942" y="1597152"/>
            <a:ext cx="7756200" cy="2801400"/>
          </a:xfrm>
          <a:prstGeom prst="rect">
            <a:avLst/>
          </a:prstGeom>
        </p:spPr>
        <p:txBody>
          <a:bodyPr anchorCtr="0" anchor="b" bIns="91425" lIns="91425" spcFirstLastPara="1" rIns="91425" wrap="square" tIns="91425">
            <a:spAutoFit/>
          </a:bodyPr>
          <a:lstStyle/>
          <a:p>
            <a:pPr indent="-309880" lvl="0" marL="365760" rtl="0" algn="l">
              <a:lnSpc>
                <a:spcPct val="150000"/>
              </a:lnSpc>
              <a:spcBef>
                <a:spcPts val="0"/>
              </a:spcBef>
              <a:spcAft>
                <a:spcPts val="0"/>
              </a:spcAft>
              <a:buClr>
                <a:srgbClr val="183718"/>
              </a:buClr>
              <a:buSzPts val="2000"/>
              <a:buFont typeface="Space Grotesk"/>
              <a:buChar char="●"/>
            </a:pPr>
            <a:r>
              <a:rPr lang="en" sz="2000">
                <a:solidFill>
                  <a:srgbClr val="183718"/>
                </a:solidFill>
                <a:latin typeface="Space Grotesk"/>
                <a:ea typeface="Space Grotesk"/>
                <a:cs typeface="Space Grotesk"/>
                <a:sym typeface="Space Grotesk"/>
              </a:rPr>
              <a:t>List item goes here</a:t>
            </a:r>
            <a:endParaRPr sz="2000">
              <a:solidFill>
                <a:srgbClr val="183718"/>
              </a:solidFill>
              <a:latin typeface="Space Grotesk"/>
              <a:ea typeface="Space Grotesk"/>
              <a:cs typeface="Space Grotesk"/>
              <a:sym typeface="Space Grotesk"/>
            </a:endParaRPr>
          </a:p>
          <a:p>
            <a:pPr indent="-309880" lvl="0" marL="365760" rtl="0" algn="l">
              <a:lnSpc>
                <a:spcPct val="150000"/>
              </a:lnSpc>
              <a:spcBef>
                <a:spcPts val="0"/>
              </a:spcBef>
              <a:spcAft>
                <a:spcPts val="0"/>
              </a:spcAft>
              <a:buClr>
                <a:srgbClr val="183718"/>
              </a:buClr>
              <a:buSzPts val="2000"/>
              <a:buFont typeface="Space Grotesk"/>
              <a:buChar char="●"/>
            </a:pPr>
            <a:r>
              <a:rPr lang="en" sz="2000">
                <a:solidFill>
                  <a:srgbClr val="183718"/>
                </a:solidFill>
                <a:latin typeface="Space Grotesk"/>
                <a:ea typeface="Space Grotesk"/>
                <a:cs typeface="Space Grotesk"/>
                <a:sym typeface="Space Grotesk"/>
              </a:rPr>
              <a:t>List item goes here</a:t>
            </a:r>
            <a:endParaRPr sz="2000">
              <a:solidFill>
                <a:srgbClr val="183718"/>
              </a:solidFill>
              <a:latin typeface="Space Grotesk"/>
              <a:ea typeface="Space Grotesk"/>
              <a:cs typeface="Space Grotesk"/>
              <a:sym typeface="Space Grotesk"/>
            </a:endParaRPr>
          </a:p>
          <a:p>
            <a:pPr indent="-309880" lvl="0" marL="365760" rtl="0" algn="l">
              <a:lnSpc>
                <a:spcPct val="150000"/>
              </a:lnSpc>
              <a:spcBef>
                <a:spcPts val="0"/>
              </a:spcBef>
              <a:spcAft>
                <a:spcPts val="0"/>
              </a:spcAft>
              <a:buClr>
                <a:srgbClr val="183718"/>
              </a:buClr>
              <a:buSzPts val="2000"/>
              <a:buFont typeface="Space Grotesk"/>
              <a:buChar char="●"/>
            </a:pPr>
            <a:r>
              <a:rPr lang="en" sz="2000">
                <a:solidFill>
                  <a:srgbClr val="183718"/>
                </a:solidFill>
                <a:latin typeface="Space Grotesk"/>
                <a:ea typeface="Space Grotesk"/>
                <a:cs typeface="Space Grotesk"/>
                <a:sym typeface="Space Grotesk"/>
              </a:rPr>
              <a:t>List item goes here</a:t>
            </a:r>
            <a:endParaRPr sz="2000">
              <a:solidFill>
                <a:srgbClr val="183718"/>
              </a:solidFill>
              <a:latin typeface="Space Grotesk"/>
              <a:ea typeface="Space Grotesk"/>
              <a:cs typeface="Space Grotesk"/>
              <a:sym typeface="Space Grotesk"/>
            </a:endParaRPr>
          </a:p>
          <a:p>
            <a:pPr indent="-309880" lvl="0" marL="365760" rtl="0" algn="l">
              <a:lnSpc>
                <a:spcPct val="150000"/>
              </a:lnSpc>
              <a:spcBef>
                <a:spcPts val="0"/>
              </a:spcBef>
              <a:spcAft>
                <a:spcPts val="0"/>
              </a:spcAft>
              <a:buClr>
                <a:srgbClr val="183718"/>
              </a:buClr>
              <a:buSzPts val="2000"/>
              <a:buFont typeface="Space Grotesk"/>
              <a:buChar char="●"/>
            </a:pPr>
            <a:r>
              <a:rPr lang="en" sz="2000">
                <a:solidFill>
                  <a:srgbClr val="183718"/>
                </a:solidFill>
                <a:latin typeface="Space Grotesk"/>
                <a:ea typeface="Space Grotesk"/>
                <a:cs typeface="Space Grotesk"/>
                <a:sym typeface="Space Grotesk"/>
              </a:rPr>
              <a:t>List item goes here</a:t>
            </a:r>
            <a:endParaRPr sz="2000">
              <a:solidFill>
                <a:srgbClr val="183718"/>
              </a:solidFill>
              <a:latin typeface="Space Grotesk"/>
              <a:ea typeface="Space Grotesk"/>
              <a:cs typeface="Space Grotesk"/>
              <a:sym typeface="Space Grotesk"/>
            </a:endParaRPr>
          </a:p>
          <a:p>
            <a:pPr indent="-309880" lvl="0" marL="365760" rtl="0" algn="l">
              <a:lnSpc>
                <a:spcPct val="150000"/>
              </a:lnSpc>
              <a:spcBef>
                <a:spcPts val="0"/>
              </a:spcBef>
              <a:spcAft>
                <a:spcPts val="0"/>
              </a:spcAft>
              <a:buClr>
                <a:srgbClr val="183718"/>
              </a:buClr>
              <a:buSzPts val="2000"/>
              <a:buFont typeface="Space Grotesk"/>
              <a:buChar char="●"/>
            </a:pPr>
            <a:r>
              <a:rPr lang="en" sz="2000">
                <a:solidFill>
                  <a:srgbClr val="183718"/>
                </a:solidFill>
                <a:latin typeface="Space Grotesk"/>
                <a:ea typeface="Space Grotesk"/>
                <a:cs typeface="Space Grotesk"/>
                <a:sym typeface="Space Grotesk"/>
              </a:rPr>
              <a:t>List item goes here</a:t>
            </a:r>
            <a:endParaRPr sz="2000">
              <a:solidFill>
                <a:srgbClr val="183718"/>
              </a:solidFill>
              <a:latin typeface="Space Grotesk"/>
              <a:ea typeface="Space Grotesk"/>
              <a:cs typeface="Space Grotesk"/>
              <a:sym typeface="Space Grotesk"/>
            </a:endParaRPr>
          </a:p>
          <a:p>
            <a:pPr indent="-309880" lvl="0" marL="365760" rtl="0" algn="l">
              <a:lnSpc>
                <a:spcPct val="150000"/>
              </a:lnSpc>
              <a:spcBef>
                <a:spcPts val="0"/>
              </a:spcBef>
              <a:spcAft>
                <a:spcPts val="0"/>
              </a:spcAft>
              <a:buClr>
                <a:srgbClr val="183718"/>
              </a:buClr>
              <a:buSzPts val="2000"/>
              <a:buFont typeface="Space Grotesk"/>
              <a:buChar char="●"/>
            </a:pPr>
            <a:r>
              <a:rPr lang="en" sz="2000">
                <a:solidFill>
                  <a:srgbClr val="183718"/>
                </a:solidFill>
                <a:latin typeface="Space Grotesk"/>
                <a:ea typeface="Space Grotesk"/>
                <a:cs typeface="Space Grotesk"/>
                <a:sym typeface="Space Grotesk"/>
              </a:rPr>
              <a:t>List item goes here</a:t>
            </a:r>
            <a:endParaRPr sz="2000">
              <a:solidFill>
                <a:srgbClr val="183718"/>
              </a:solidFill>
              <a:latin typeface="Space Grotesk"/>
              <a:ea typeface="Space Grotesk"/>
              <a:cs typeface="Space Grotesk"/>
              <a:sym typeface="Space Grotesk"/>
            </a:endParaRPr>
          </a:p>
        </p:txBody>
      </p:sp>
      <p:sp>
        <p:nvSpPr>
          <p:cNvPr id="183" name="Google Shape;183;p23"/>
          <p:cNvSpPr txBox="1"/>
          <p:nvPr>
            <p:ph type="ctrTitle"/>
          </p:nvPr>
        </p:nvSpPr>
        <p:spPr>
          <a:xfrm>
            <a:off x="694871" y="1076659"/>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183718"/>
                </a:solidFill>
                <a:latin typeface="Space Grotesk"/>
                <a:ea typeface="Space Grotesk"/>
                <a:cs typeface="Space Grotesk"/>
                <a:sym typeface="Space Grotesk"/>
              </a:rPr>
              <a:t>Add short description</a:t>
            </a:r>
            <a:endParaRPr sz="1900">
              <a:solidFill>
                <a:srgbClr val="183718"/>
              </a:solidFill>
              <a:latin typeface="Space Grotesk"/>
              <a:ea typeface="Space Grotesk"/>
              <a:cs typeface="Space Grotesk"/>
              <a:sym typeface="Space Grotesk"/>
            </a:endParaRPr>
          </a:p>
        </p:txBody>
      </p:sp>
      <p:sp>
        <p:nvSpPr>
          <p:cNvPr id="184" name="Google Shape;184;p23"/>
          <p:cNvSpPr txBox="1"/>
          <p:nvPr>
            <p:ph type="ctrTitle"/>
          </p:nvPr>
        </p:nvSpPr>
        <p:spPr>
          <a:xfrm>
            <a:off x="696229" y="466173"/>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183718"/>
                </a:solidFill>
                <a:latin typeface="Space Grotesk Medium"/>
                <a:ea typeface="Space Grotesk Medium"/>
                <a:cs typeface="Space Grotesk Medium"/>
                <a:sym typeface="Space Grotesk Medium"/>
              </a:rPr>
              <a:t>Title goes here</a:t>
            </a:r>
            <a:endParaRPr sz="3700">
              <a:solidFill>
                <a:srgbClr val="183718"/>
              </a:solidFill>
              <a:latin typeface="Space Grotesk Medium"/>
              <a:ea typeface="Space Grotesk Medium"/>
              <a:cs typeface="Space Grotesk Medium"/>
              <a:sym typeface="Space Grotesk Medium"/>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1DA4B"/>
        </a:solidFill>
      </p:bgPr>
    </p:bg>
    <p:spTree>
      <p:nvGrpSpPr>
        <p:cNvPr id="1728" name="Shape 1728"/>
        <p:cNvGrpSpPr/>
        <p:nvPr/>
      </p:nvGrpSpPr>
      <p:grpSpPr>
        <a:xfrm>
          <a:off x="0" y="0"/>
          <a:ext cx="0" cy="0"/>
          <a:chOff x="0" y="0"/>
          <a:chExt cx="0" cy="0"/>
        </a:xfrm>
      </p:grpSpPr>
      <p:pic>
        <p:nvPicPr>
          <p:cNvPr id="1729" name="Google Shape;1729;p122"/>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1730" name="Google Shape;1730;p122"/>
          <p:cNvSpPr txBox="1"/>
          <p:nvPr>
            <p:ph type="ctrTitle"/>
          </p:nvPr>
        </p:nvSpPr>
        <p:spPr>
          <a:xfrm>
            <a:off x="695249" y="574877"/>
            <a:ext cx="7752900" cy="815700"/>
          </a:xfrm>
          <a:prstGeom prst="rect">
            <a:avLst/>
          </a:prstGeom>
        </p:spPr>
        <p:txBody>
          <a:bodyPr anchorCtr="0" anchor="b" bIns="0" lIns="0" spcFirstLastPara="1" rIns="91425" wrap="square" tIns="0">
            <a:spAutoFit/>
          </a:bodyPr>
          <a:lstStyle/>
          <a:p>
            <a:pPr indent="0" lvl="0" marL="0" rtl="0" algn="l">
              <a:spcBef>
                <a:spcPts val="0"/>
              </a:spcBef>
              <a:spcAft>
                <a:spcPts val="0"/>
              </a:spcAft>
              <a:buNone/>
            </a:pPr>
            <a:r>
              <a:rPr lang="en" sz="5300">
                <a:solidFill>
                  <a:srgbClr val="1C1C1C"/>
                </a:solidFill>
                <a:latin typeface="Space Grotesk Medium"/>
                <a:ea typeface="Space Grotesk Medium"/>
                <a:cs typeface="Space Grotesk Medium"/>
                <a:sym typeface="Space Grotesk Medium"/>
              </a:rPr>
              <a:t>Thanks for listening</a:t>
            </a:r>
            <a:endParaRPr sz="5300">
              <a:solidFill>
                <a:srgbClr val="1C1C1C"/>
              </a:solidFill>
              <a:latin typeface="Space Grotesk Medium"/>
              <a:ea typeface="Space Grotesk Medium"/>
              <a:cs typeface="Space Grotesk Medium"/>
              <a:sym typeface="Space Grotesk Medium"/>
            </a:endParaRPr>
          </a:p>
        </p:txBody>
      </p:sp>
      <p:sp>
        <p:nvSpPr>
          <p:cNvPr id="1731" name="Google Shape;1731;p122"/>
          <p:cNvSpPr txBox="1"/>
          <p:nvPr>
            <p:ph type="ctrTitle"/>
          </p:nvPr>
        </p:nvSpPr>
        <p:spPr>
          <a:xfrm>
            <a:off x="695250" y="1565250"/>
            <a:ext cx="7752900" cy="646500"/>
          </a:xfrm>
          <a:prstGeom prst="rect">
            <a:avLst/>
          </a:prstGeom>
        </p:spPr>
        <p:txBody>
          <a:bodyPr anchorCtr="0" anchor="b" bIns="0" lIns="0" spcFirstLastPara="1" rIns="91425" wrap="square" tIns="0">
            <a:spAutoFit/>
          </a:bodyPr>
          <a:lstStyle/>
          <a:p>
            <a:pPr indent="0" lvl="0" marL="0" rtl="0" algn="l">
              <a:spcBef>
                <a:spcPts val="0"/>
              </a:spcBef>
              <a:spcAft>
                <a:spcPts val="0"/>
              </a:spcAft>
              <a:buNone/>
            </a:pPr>
            <a:r>
              <a:rPr lang="en" sz="2100">
                <a:latin typeface="Space Grotesk Medium"/>
                <a:ea typeface="Space Grotesk Medium"/>
                <a:cs typeface="Space Grotesk Medium"/>
                <a:sym typeface="Space Grotesk Medium"/>
              </a:rPr>
              <a:t>Contact the Hacktoberfest team:</a:t>
            </a:r>
            <a:br>
              <a:rPr lang="en" sz="2100">
                <a:latin typeface="Space Grotesk"/>
                <a:ea typeface="Space Grotesk"/>
                <a:cs typeface="Space Grotesk"/>
                <a:sym typeface="Space Grotesk"/>
              </a:rPr>
            </a:br>
            <a:r>
              <a:rPr lang="en" sz="2100" u="sng">
                <a:solidFill>
                  <a:srgbClr val="C401C4"/>
                </a:solidFill>
                <a:latin typeface="Space Grotesk"/>
                <a:ea typeface="Space Grotesk"/>
                <a:cs typeface="Space Grotesk"/>
                <a:sym typeface="Space Grotesk"/>
                <a:hlinkClick r:id="rId4">
                  <a:extLst>
                    <a:ext uri="{A12FA001-AC4F-418D-AE19-62706E023703}">
                      <ahyp:hlinkClr val="tx"/>
                    </a:ext>
                  </a:extLst>
                </a:hlinkClick>
              </a:rPr>
              <a:t>support@hacktoberfest.com</a:t>
            </a:r>
            <a:endParaRPr sz="2100" u="sng">
              <a:solidFill>
                <a:srgbClr val="C401C4"/>
              </a:solidFill>
              <a:latin typeface="Space Grotesk"/>
              <a:ea typeface="Space Grotesk"/>
              <a:cs typeface="Space Grotesk"/>
              <a:sym typeface="Space Grotesk"/>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0E0"/>
        </a:solidFill>
      </p:bgPr>
    </p:bg>
    <p:spTree>
      <p:nvGrpSpPr>
        <p:cNvPr id="1735" name="Shape 1735"/>
        <p:cNvGrpSpPr/>
        <p:nvPr/>
      </p:nvGrpSpPr>
      <p:grpSpPr>
        <a:xfrm>
          <a:off x="0" y="0"/>
          <a:ext cx="0" cy="0"/>
          <a:chOff x="0" y="0"/>
          <a:chExt cx="0" cy="0"/>
        </a:xfrm>
      </p:grpSpPr>
      <p:pic>
        <p:nvPicPr>
          <p:cNvPr id="1736" name="Google Shape;1736;p123"/>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1737" name="Google Shape;1737;p123"/>
          <p:cNvSpPr txBox="1"/>
          <p:nvPr>
            <p:ph type="ctrTitle"/>
          </p:nvPr>
        </p:nvSpPr>
        <p:spPr>
          <a:xfrm>
            <a:off x="695249" y="574877"/>
            <a:ext cx="7752900" cy="815700"/>
          </a:xfrm>
          <a:prstGeom prst="rect">
            <a:avLst/>
          </a:prstGeom>
        </p:spPr>
        <p:txBody>
          <a:bodyPr anchorCtr="0" anchor="b" bIns="0" lIns="0" spcFirstLastPara="1" rIns="91425" wrap="square" tIns="0">
            <a:spAutoFit/>
          </a:bodyPr>
          <a:lstStyle/>
          <a:p>
            <a:pPr indent="0" lvl="0" marL="0" rtl="0" algn="l">
              <a:spcBef>
                <a:spcPts val="0"/>
              </a:spcBef>
              <a:spcAft>
                <a:spcPts val="0"/>
              </a:spcAft>
              <a:buNone/>
            </a:pPr>
            <a:r>
              <a:rPr lang="en" sz="5300">
                <a:solidFill>
                  <a:srgbClr val="1C1C1C"/>
                </a:solidFill>
                <a:latin typeface="Space Grotesk Medium"/>
                <a:ea typeface="Space Grotesk Medium"/>
                <a:cs typeface="Space Grotesk Medium"/>
                <a:sym typeface="Space Grotesk Medium"/>
              </a:rPr>
              <a:t>Thanks for listening</a:t>
            </a:r>
            <a:endParaRPr sz="5300">
              <a:solidFill>
                <a:srgbClr val="1C1C1C"/>
              </a:solidFill>
              <a:latin typeface="Space Grotesk Medium"/>
              <a:ea typeface="Space Grotesk Medium"/>
              <a:cs typeface="Space Grotesk Medium"/>
              <a:sym typeface="Space Grotesk Medium"/>
            </a:endParaRPr>
          </a:p>
        </p:txBody>
      </p:sp>
      <p:sp>
        <p:nvSpPr>
          <p:cNvPr id="1738" name="Google Shape;1738;p123"/>
          <p:cNvSpPr txBox="1"/>
          <p:nvPr>
            <p:ph type="ctrTitle"/>
          </p:nvPr>
        </p:nvSpPr>
        <p:spPr>
          <a:xfrm>
            <a:off x="695250" y="1565250"/>
            <a:ext cx="7752900" cy="646500"/>
          </a:xfrm>
          <a:prstGeom prst="rect">
            <a:avLst/>
          </a:prstGeom>
        </p:spPr>
        <p:txBody>
          <a:bodyPr anchorCtr="0" anchor="b" bIns="0" lIns="0" spcFirstLastPara="1" rIns="91425" wrap="square" tIns="0">
            <a:spAutoFit/>
          </a:bodyPr>
          <a:lstStyle/>
          <a:p>
            <a:pPr indent="0" lvl="0" marL="0" rtl="0" algn="l">
              <a:spcBef>
                <a:spcPts val="0"/>
              </a:spcBef>
              <a:spcAft>
                <a:spcPts val="0"/>
              </a:spcAft>
              <a:buNone/>
            </a:pPr>
            <a:r>
              <a:rPr lang="en" sz="2100">
                <a:latin typeface="Space Grotesk Medium"/>
                <a:ea typeface="Space Grotesk Medium"/>
                <a:cs typeface="Space Grotesk Medium"/>
                <a:sym typeface="Space Grotesk Medium"/>
              </a:rPr>
              <a:t>Contact the Hacktoberfest team:</a:t>
            </a:r>
            <a:br>
              <a:rPr lang="en" sz="2100">
                <a:latin typeface="Space Grotesk"/>
                <a:ea typeface="Space Grotesk"/>
                <a:cs typeface="Space Grotesk"/>
                <a:sym typeface="Space Grotesk"/>
              </a:rPr>
            </a:br>
            <a:r>
              <a:rPr lang="en" sz="2100" u="sng">
                <a:solidFill>
                  <a:srgbClr val="C401C4"/>
                </a:solidFill>
                <a:latin typeface="Space Grotesk"/>
                <a:ea typeface="Space Grotesk"/>
                <a:cs typeface="Space Grotesk"/>
                <a:sym typeface="Space Grotesk"/>
                <a:hlinkClick r:id="rId4">
                  <a:extLst>
                    <a:ext uri="{A12FA001-AC4F-418D-AE19-62706E023703}">
                      <ahyp:hlinkClr val="tx"/>
                    </a:ext>
                  </a:extLst>
                </a:hlinkClick>
              </a:rPr>
              <a:t>support@hacktoberfest.com</a:t>
            </a:r>
            <a:endParaRPr sz="2100" u="sng">
              <a:solidFill>
                <a:srgbClr val="C401C4"/>
              </a:solidFill>
              <a:latin typeface="Space Grotesk"/>
              <a:ea typeface="Space Grotesk"/>
              <a:cs typeface="Space Grotesk"/>
              <a:sym typeface="Space Grotesk"/>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1C1C"/>
        </a:solidFill>
      </p:bgPr>
    </p:bg>
    <p:spTree>
      <p:nvGrpSpPr>
        <p:cNvPr id="1742" name="Shape 1742"/>
        <p:cNvGrpSpPr/>
        <p:nvPr/>
      </p:nvGrpSpPr>
      <p:grpSpPr>
        <a:xfrm>
          <a:off x="0" y="0"/>
          <a:ext cx="0" cy="0"/>
          <a:chOff x="0" y="0"/>
          <a:chExt cx="0" cy="0"/>
        </a:xfrm>
      </p:grpSpPr>
      <p:pic>
        <p:nvPicPr>
          <p:cNvPr id="1743" name="Google Shape;1743;p124"/>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1744" name="Google Shape;1744;p124"/>
          <p:cNvSpPr txBox="1"/>
          <p:nvPr>
            <p:ph type="ctrTitle"/>
          </p:nvPr>
        </p:nvSpPr>
        <p:spPr>
          <a:xfrm>
            <a:off x="695249" y="574877"/>
            <a:ext cx="7752900" cy="815700"/>
          </a:xfrm>
          <a:prstGeom prst="rect">
            <a:avLst/>
          </a:prstGeom>
        </p:spPr>
        <p:txBody>
          <a:bodyPr anchorCtr="0" anchor="b" bIns="0" lIns="0" spcFirstLastPara="1" rIns="91425" wrap="square" tIns="0">
            <a:spAutoFit/>
          </a:bodyPr>
          <a:lstStyle/>
          <a:p>
            <a:pPr indent="0" lvl="0" marL="0" rtl="0" algn="l">
              <a:spcBef>
                <a:spcPts val="0"/>
              </a:spcBef>
              <a:spcAft>
                <a:spcPts val="0"/>
              </a:spcAft>
              <a:buNone/>
            </a:pPr>
            <a:r>
              <a:rPr lang="en" sz="5300">
                <a:solidFill>
                  <a:srgbClr val="F4F0E0"/>
                </a:solidFill>
                <a:latin typeface="Space Grotesk Medium"/>
                <a:ea typeface="Space Grotesk Medium"/>
                <a:cs typeface="Space Grotesk Medium"/>
                <a:sym typeface="Space Grotesk Medium"/>
              </a:rPr>
              <a:t>Thanks for listening</a:t>
            </a:r>
            <a:endParaRPr sz="5300">
              <a:solidFill>
                <a:srgbClr val="F4F0E0"/>
              </a:solidFill>
              <a:latin typeface="Space Grotesk Medium"/>
              <a:ea typeface="Space Grotesk Medium"/>
              <a:cs typeface="Space Grotesk Medium"/>
              <a:sym typeface="Space Grotesk Medium"/>
            </a:endParaRPr>
          </a:p>
        </p:txBody>
      </p:sp>
      <p:sp>
        <p:nvSpPr>
          <p:cNvPr id="1745" name="Google Shape;1745;p124"/>
          <p:cNvSpPr txBox="1"/>
          <p:nvPr>
            <p:ph type="ctrTitle"/>
          </p:nvPr>
        </p:nvSpPr>
        <p:spPr>
          <a:xfrm>
            <a:off x="695250" y="1565250"/>
            <a:ext cx="7752900" cy="646500"/>
          </a:xfrm>
          <a:prstGeom prst="rect">
            <a:avLst/>
          </a:prstGeom>
        </p:spPr>
        <p:txBody>
          <a:bodyPr anchorCtr="0" anchor="b" bIns="0" lIns="0"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Contact the Hacktoberfest team:</a:t>
            </a:r>
            <a:br>
              <a:rPr lang="en" sz="2100">
                <a:latin typeface="Space Grotesk"/>
                <a:ea typeface="Space Grotesk"/>
                <a:cs typeface="Space Grotesk"/>
                <a:sym typeface="Space Grotesk"/>
              </a:rPr>
            </a:br>
            <a:r>
              <a:rPr lang="en" sz="2100" u="sng">
                <a:solidFill>
                  <a:srgbClr val="51DA4B"/>
                </a:solidFill>
                <a:latin typeface="Space Grotesk"/>
                <a:ea typeface="Space Grotesk"/>
                <a:cs typeface="Space Grotesk"/>
                <a:sym typeface="Space Grotesk"/>
                <a:hlinkClick r:id="rId4">
                  <a:extLst>
                    <a:ext uri="{A12FA001-AC4F-418D-AE19-62706E023703}">
                      <ahyp:hlinkClr val="tx"/>
                    </a:ext>
                  </a:extLst>
                </a:hlinkClick>
              </a:rPr>
              <a:t>support@hacktoberfest.com</a:t>
            </a:r>
            <a:endParaRPr sz="2100" u="sng">
              <a:solidFill>
                <a:srgbClr val="51DA4B"/>
              </a:solidFill>
              <a:latin typeface="Space Grotesk"/>
              <a:ea typeface="Space Grotesk"/>
              <a:cs typeface="Space Grotesk"/>
              <a:sym typeface="Space Grotesk"/>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3718"/>
        </a:solidFill>
      </p:bgPr>
    </p:bg>
    <p:spTree>
      <p:nvGrpSpPr>
        <p:cNvPr id="1749" name="Shape 1749"/>
        <p:cNvGrpSpPr/>
        <p:nvPr/>
      </p:nvGrpSpPr>
      <p:grpSpPr>
        <a:xfrm>
          <a:off x="0" y="0"/>
          <a:ext cx="0" cy="0"/>
          <a:chOff x="0" y="0"/>
          <a:chExt cx="0" cy="0"/>
        </a:xfrm>
      </p:grpSpPr>
      <p:pic>
        <p:nvPicPr>
          <p:cNvPr id="1750" name="Google Shape;1750;p125"/>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1751" name="Google Shape;1751;p125"/>
          <p:cNvSpPr txBox="1"/>
          <p:nvPr>
            <p:ph type="ctrTitle"/>
          </p:nvPr>
        </p:nvSpPr>
        <p:spPr>
          <a:xfrm>
            <a:off x="695249" y="574877"/>
            <a:ext cx="7752900" cy="815700"/>
          </a:xfrm>
          <a:prstGeom prst="rect">
            <a:avLst/>
          </a:prstGeom>
        </p:spPr>
        <p:txBody>
          <a:bodyPr anchorCtr="0" anchor="b" bIns="0" lIns="0" spcFirstLastPara="1" rIns="91425" wrap="square" tIns="0">
            <a:spAutoFit/>
          </a:bodyPr>
          <a:lstStyle/>
          <a:p>
            <a:pPr indent="0" lvl="0" marL="0" rtl="0" algn="l">
              <a:spcBef>
                <a:spcPts val="0"/>
              </a:spcBef>
              <a:spcAft>
                <a:spcPts val="0"/>
              </a:spcAft>
              <a:buNone/>
            </a:pPr>
            <a:r>
              <a:rPr lang="en" sz="5300">
                <a:solidFill>
                  <a:srgbClr val="F4F0E0"/>
                </a:solidFill>
                <a:latin typeface="Space Grotesk Medium"/>
                <a:ea typeface="Space Grotesk Medium"/>
                <a:cs typeface="Space Grotesk Medium"/>
                <a:sym typeface="Space Grotesk Medium"/>
              </a:rPr>
              <a:t>Thanks for listening</a:t>
            </a:r>
            <a:endParaRPr sz="5300">
              <a:solidFill>
                <a:srgbClr val="F4F0E0"/>
              </a:solidFill>
              <a:latin typeface="Space Grotesk Medium"/>
              <a:ea typeface="Space Grotesk Medium"/>
              <a:cs typeface="Space Grotesk Medium"/>
              <a:sym typeface="Space Grotesk Medium"/>
            </a:endParaRPr>
          </a:p>
        </p:txBody>
      </p:sp>
      <p:sp>
        <p:nvSpPr>
          <p:cNvPr id="1752" name="Google Shape;1752;p125"/>
          <p:cNvSpPr txBox="1"/>
          <p:nvPr>
            <p:ph type="ctrTitle"/>
          </p:nvPr>
        </p:nvSpPr>
        <p:spPr>
          <a:xfrm>
            <a:off x="695250" y="1565250"/>
            <a:ext cx="7752900" cy="646500"/>
          </a:xfrm>
          <a:prstGeom prst="rect">
            <a:avLst/>
          </a:prstGeom>
        </p:spPr>
        <p:txBody>
          <a:bodyPr anchorCtr="0" anchor="b" bIns="0" lIns="0"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Contact the Hacktoberfest team:</a:t>
            </a:r>
            <a:br>
              <a:rPr lang="en" sz="2100">
                <a:latin typeface="Space Grotesk"/>
                <a:ea typeface="Space Grotesk"/>
                <a:cs typeface="Space Grotesk"/>
                <a:sym typeface="Space Grotesk"/>
              </a:rPr>
            </a:br>
            <a:r>
              <a:rPr lang="en" sz="2100" u="sng">
                <a:solidFill>
                  <a:srgbClr val="51DA4B"/>
                </a:solidFill>
                <a:latin typeface="Space Grotesk"/>
                <a:ea typeface="Space Grotesk"/>
                <a:cs typeface="Space Grotesk"/>
                <a:sym typeface="Space Grotesk"/>
                <a:hlinkClick r:id="rId4">
                  <a:extLst>
                    <a:ext uri="{A12FA001-AC4F-418D-AE19-62706E023703}">
                      <ahyp:hlinkClr val="tx"/>
                    </a:ext>
                  </a:extLst>
                </a:hlinkClick>
              </a:rPr>
              <a:t>support@hacktoberfest.com</a:t>
            </a:r>
            <a:endParaRPr sz="2100" u="sng">
              <a:solidFill>
                <a:srgbClr val="51DA4B"/>
              </a:solidFill>
              <a:latin typeface="Space Grotesk"/>
              <a:ea typeface="Space Grotesk"/>
              <a:cs typeface="Space Grotesk"/>
              <a:sym typeface="Space Grotesk"/>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1C1C"/>
        </a:solidFill>
      </p:bgPr>
    </p:bg>
    <p:spTree>
      <p:nvGrpSpPr>
        <p:cNvPr id="188" name="Shape 188"/>
        <p:cNvGrpSpPr/>
        <p:nvPr/>
      </p:nvGrpSpPr>
      <p:grpSpPr>
        <a:xfrm>
          <a:off x="0" y="0"/>
          <a:ext cx="0" cy="0"/>
          <a:chOff x="0" y="0"/>
          <a:chExt cx="0" cy="0"/>
        </a:xfrm>
      </p:grpSpPr>
      <p:pic>
        <p:nvPicPr>
          <p:cNvPr id="189" name="Google Shape;189;p24"/>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190" name="Google Shape;190;p24"/>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191" name="Google Shape;191;p24"/>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192" name="Google Shape;192;p24"/>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193" name="Google Shape;193;p24"/>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194" name="Google Shape;194;p24"/>
          <p:cNvSpPr txBox="1"/>
          <p:nvPr>
            <p:ph type="ctrTitle"/>
          </p:nvPr>
        </p:nvSpPr>
        <p:spPr>
          <a:xfrm>
            <a:off x="701942" y="1597152"/>
            <a:ext cx="7756200" cy="2801400"/>
          </a:xfrm>
          <a:prstGeom prst="rect">
            <a:avLst/>
          </a:prstGeom>
        </p:spPr>
        <p:txBody>
          <a:bodyPr anchorCtr="0" anchor="b" bIns="91425" lIns="91425" spcFirstLastPara="1" rIns="91425" wrap="square" tIns="91425">
            <a:spAutoFit/>
          </a:bodyPr>
          <a:lstStyle/>
          <a:p>
            <a:pPr indent="-309880" lvl="0" marL="365760" rtl="0" algn="l">
              <a:lnSpc>
                <a:spcPct val="150000"/>
              </a:lnSpc>
              <a:spcBef>
                <a:spcPts val="0"/>
              </a:spcBef>
              <a:spcAft>
                <a:spcPts val="0"/>
              </a:spcAft>
              <a:buClr>
                <a:srgbClr val="F4F0E0"/>
              </a:buClr>
              <a:buSzPts val="2000"/>
              <a:buFont typeface="Space Grotesk"/>
              <a:buChar char="●"/>
            </a:pPr>
            <a:r>
              <a:rPr lang="en" sz="2000">
                <a:solidFill>
                  <a:srgbClr val="F4F0E0"/>
                </a:solidFill>
                <a:latin typeface="Space Grotesk"/>
                <a:ea typeface="Space Grotesk"/>
                <a:cs typeface="Space Grotesk"/>
                <a:sym typeface="Space Grotesk"/>
              </a:rPr>
              <a:t>List item goes here</a:t>
            </a:r>
            <a:endParaRPr sz="2000">
              <a:solidFill>
                <a:srgbClr val="F4F0E0"/>
              </a:solidFill>
              <a:latin typeface="Space Grotesk"/>
              <a:ea typeface="Space Grotesk"/>
              <a:cs typeface="Space Grotesk"/>
              <a:sym typeface="Space Grotesk"/>
            </a:endParaRPr>
          </a:p>
          <a:p>
            <a:pPr indent="-309880" lvl="0" marL="365760" rtl="0" algn="l">
              <a:lnSpc>
                <a:spcPct val="150000"/>
              </a:lnSpc>
              <a:spcBef>
                <a:spcPts val="0"/>
              </a:spcBef>
              <a:spcAft>
                <a:spcPts val="0"/>
              </a:spcAft>
              <a:buClr>
                <a:srgbClr val="F4F0E0"/>
              </a:buClr>
              <a:buSzPts val="2000"/>
              <a:buFont typeface="Space Grotesk"/>
              <a:buChar char="●"/>
            </a:pPr>
            <a:r>
              <a:rPr lang="en" sz="2000">
                <a:solidFill>
                  <a:srgbClr val="F4F0E0"/>
                </a:solidFill>
                <a:latin typeface="Space Grotesk"/>
                <a:ea typeface="Space Grotesk"/>
                <a:cs typeface="Space Grotesk"/>
                <a:sym typeface="Space Grotesk"/>
              </a:rPr>
              <a:t>List item goes here</a:t>
            </a:r>
            <a:endParaRPr sz="2000">
              <a:solidFill>
                <a:srgbClr val="F4F0E0"/>
              </a:solidFill>
              <a:latin typeface="Space Grotesk"/>
              <a:ea typeface="Space Grotesk"/>
              <a:cs typeface="Space Grotesk"/>
              <a:sym typeface="Space Grotesk"/>
            </a:endParaRPr>
          </a:p>
          <a:p>
            <a:pPr indent="-309880" lvl="0" marL="365760" rtl="0" algn="l">
              <a:lnSpc>
                <a:spcPct val="150000"/>
              </a:lnSpc>
              <a:spcBef>
                <a:spcPts val="0"/>
              </a:spcBef>
              <a:spcAft>
                <a:spcPts val="0"/>
              </a:spcAft>
              <a:buClr>
                <a:srgbClr val="F4F0E0"/>
              </a:buClr>
              <a:buSzPts val="2000"/>
              <a:buFont typeface="Space Grotesk"/>
              <a:buChar char="●"/>
            </a:pPr>
            <a:r>
              <a:rPr lang="en" sz="2000">
                <a:solidFill>
                  <a:srgbClr val="F4F0E0"/>
                </a:solidFill>
                <a:latin typeface="Space Grotesk"/>
                <a:ea typeface="Space Grotesk"/>
                <a:cs typeface="Space Grotesk"/>
                <a:sym typeface="Space Grotesk"/>
              </a:rPr>
              <a:t>List item goes here</a:t>
            </a:r>
            <a:endParaRPr sz="2000">
              <a:solidFill>
                <a:srgbClr val="F4F0E0"/>
              </a:solidFill>
              <a:latin typeface="Space Grotesk"/>
              <a:ea typeface="Space Grotesk"/>
              <a:cs typeface="Space Grotesk"/>
              <a:sym typeface="Space Grotesk"/>
            </a:endParaRPr>
          </a:p>
          <a:p>
            <a:pPr indent="-309880" lvl="0" marL="365760" rtl="0" algn="l">
              <a:lnSpc>
                <a:spcPct val="150000"/>
              </a:lnSpc>
              <a:spcBef>
                <a:spcPts val="0"/>
              </a:spcBef>
              <a:spcAft>
                <a:spcPts val="0"/>
              </a:spcAft>
              <a:buClr>
                <a:srgbClr val="F4F0E0"/>
              </a:buClr>
              <a:buSzPts val="2000"/>
              <a:buFont typeface="Space Grotesk"/>
              <a:buChar char="●"/>
            </a:pPr>
            <a:r>
              <a:rPr lang="en" sz="2000">
                <a:solidFill>
                  <a:srgbClr val="F4F0E0"/>
                </a:solidFill>
                <a:latin typeface="Space Grotesk"/>
                <a:ea typeface="Space Grotesk"/>
                <a:cs typeface="Space Grotesk"/>
                <a:sym typeface="Space Grotesk"/>
              </a:rPr>
              <a:t>List item goes here</a:t>
            </a:r>
            <a:endParaRPr sz="2000">
              <a:solidFill>
                <a:srgbClr val="F4F0E0"/>
              </a:solidFill>
              <a:latin typeface="Space Grotesk"/>
              <a:ea typeface="Space Grotesk"/>
              <a:cs typeface="Space Grotesk"/>
              <a:sym typeface="Space Grotesk"/>
            </a:endParaRPr>
          </a:p>
          <a:p>
            <a:pPr indent="-309880" lvl="0" marL="365760" rtl="0" algn="l">
              <a:lnSpc>
                <a:spcPct val="150000"/>
              </a:lnSpc>
              <a:spcBef>
                <a:spcPts val="0"/>
              </a:spcBef>
              <a:spcAft>
                <a:spcPts val="0"/>
              </a:spcAft>
              <a:buClr>
                <a:srgbClr val="F4F0E0"/>
              </a:buClr>
              <a:buSzPts val="2000"/>
              <a:buFont typeface="Space Grotesk"/>
              <a:buChar char="●"/>
            </a:pPr>
            <a:r>
              <a:rPr lang="en" sz="2000">
                <a:solidFill>
                  <a:srgbClr val="F4F0E0"/>
                </a:solidFill>
                <a:latin typeface="Space Grotesk"/>
                <a:ea typeface="Space Grotesk"/>
                <a:cs typeface="Space Grotesk"/>
                <a:sym typeface="Space Grotesk"/>
              </a:rPr>
              <a:t>List item goes here</a:t>
            </a:r>
            <a:endParaRPr sz="2000">
              <a:solidFill>
                <a:srgbClr val="F4F0E0"/>
              </a:solidFill>
              <a:latin typeface="Space Grotesk"/>
              <a:ea typeface="Space Grotesk"/>
              <a:cs typeface="Space Grotesk"/>
              <a:sym typeface="Space Grotesk"/>
            </a:endParaRPr>
          </a:p>
          <a:p>
            <a:pPr indent="-309880" lvl="0" marL="365760" rtl="0" algn="l">
              <a:lnSpc>
                <a:spcPct val="150000"/>
              </a:lnSpc>
              <a:spcBef>
                <a:spcPts val="0"/>
              </a:spcBef>
              <a:spcAft>
                <a:spcPts val="0"/>
              </a:spcAft>
              <a:buClr>
                <a:srgbClr val="F4F0E0"/>
              </a:buClr>
              <a:buSzPts val="2000"/>
              <a:buFont typeface="Space Grotesk"/>
              <a:buChar char="●"/>
            </a:pPr>
            <a:r>
              <a:rPr lang="en" sz="2000">
                <a:solidFill>
                  <a:srgbClr val="F4F0E0"/>
                </a:solidFill>
                <a:latin typeface="Space Grotesk"/>
                <a:ea typeface="Space Grotesk"/>
                <a:cs typeface="Space Grotesk"/>
                <a:sym typeface="Space Grotesk"/>
              </a:rPr>
              <a:t>List item goes here</a:t>
            </a:r>
            <a:endParaRPr sz="2000">
              <a:solidFill>
                <a:srgbClr val="F4F0E0"/>
              </a:solidFill>
              <a:latin typeface="Space Grotesk"/>
              <a:ea typeface="Space Grotesk"/>
              <a:cs typeface="Space Grotesk"/>
              <a:sym typeface="Space Grotesk"/>
            </a:endParaRPr>
          </a:p>
        </p:txBody>
      </p:sp>
      <p:sp>
        <p:nvSpPr>
          <p:cNvPr id="195" name="Google Shape;195;p24"/>
          <p:cNvSpPr txBox="1"/>
          <p:nvPr>
            <p:ph type="ctrTitle"/>
          </p:nvPr>
        </p:nvSpPr>
        <p:spPr>
          <a:xfrm>
            <a:off x="694871" y="1076659"/>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F4F0E0"/>
                </a:solidFill>
                <a:latin typeface="Space Grotesk"/>
                <a:ea typeface="Space Grotesk"/>
                <a:cs typeface="Space Grotesk"/>
                <a:sym typeface="Space Grotesk"/>
              </a:rPr>
              <a:t>Add short description</a:t>
            </a:r>
            <a:endParaRPr sz="1900">
              <a:solidFill>
                <a:srgbClr val="F4F0E0"/>
              </a:solidFill>
              <a:latin typeface="Space Grotesk"/>
              <a:ea typeface="Space Grotesk"/>
              <a:cs typeface="Space Grotesk"/>
              <a:sym typeface="Space Grotesk"/>
            </a:endParaRPr>
          </a:p>
        </p:txBody>
      </p:sp>
      <p:sp>
        <p:nvSpPr>
          <p:cNvPr id="196" name="Google Shape;196;p24"/>
          <p:cNvSpPr txBox="1"/>
          <p:nvPr>
            <p:ph type="ctrTitle"/>
          </p:nvPr>
        </p:nvSpPr>
        <p:spPr>
          <a:xfrm>
            <a:off x="696229" y="466173"/>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F4F0E0"/>
                </a:solidFill>
                <a:latin typeface="Space Grotesk Medium"/>
                <a:ea typeface="Space Grotesk Medium"/>
                <a:cs typeface="Space Grotesk Medium"/>
                <a:sym typeface="Space Grotesk Medium"/>
              </a:rPr>
              <a:t>Title goes here</a:t>
            </a:r>
            <a:endParaRPr sz="3700">
              <a:solidFill>
                <a:srgbClr val="F4F0E0"/>
              </a:solidFill>
              <a:latin typeface="Space Grotesk Medium"/>
              <a:ea typeface="Space Grotesk Medium"/>
              <a:cs typeface="Space Grotesk Medium"/>
              <a:sym typeface="Space Grotesk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3718"/>
        </a:solidFill>
      </p:bgPr>
    </p:bg>
    <p:spTree>
      <p:nvGrpSpPr>
        <p:cNvPr id="200" name="Shape 200"/>
        <p:cNvGrpSpPr/>
        <p:nvPr/>
      </p:nvGrpSpPr>
      <p:grpSpPr>
        <a:xfrm>
          <a:off x="0" y="0"/>
          <a:ext cx="0" cy="0"/>
          <a:chOff x="0" y="0"/>
          <a:chExt cx="0" cy="0"/>
        </a:xfrm>
      </p:grpSpPr>
      <p:pic>
        <p:nvPicPr>
          <p:cNvPr id="201" name="Google Shape;201;p25"/>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202" name="Google Shape;202;p25"/>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203" name="Google Shape;203;p25"/>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204" name="Google Shape;204;p25"/>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205" name="Google Shape;205;p25"/>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206" name="Google Shape;206;p25"/>
          <p:cNvSpPr txBox="1"/>
          <p:nvPr>
            <p:ph type="ctrTitle"/>
          </p:nvPr>
        </p:nvSpPr>
        <p:spPr>
          <a:xfrm>
            <a:off x="701942" y="1597152"/>
            <a:ext cx="7756200" cy="2801400"/>
          </a:xfrm>
          <a:prstGeom prst="rect">
            <a:avLst/>
          </a:prstGeom>
        </p:spPr>
        <p:txBody>
          <a:bodyPr anchorCtr="0" anchor="b" bIns="91425" lIns="91425" spcFirstLastPara="1" rIns="91425" wrap="square" tIns="91425">
            <a:spAutoFit/>
          </a:bodyPr>
          <a:lstStyle/>
          <a:p>
            <a:pPr indent="-309880" lvl="0" marL="365760" rtl="0" algn="l">
              <a:lnSpc>
                <a:spcPct val="150000"/>
              </a:lnSpc>
              <a:spcBef>
                <a:spcPts val="0"/>
              </a:spcBef>
              <a:spcAft>
                <a:spcPts val="0"/>
              </a:spcAft>
              <a:buClr>
                <a:srgbClr val="F4F0E0"/>
              </a:buClr>
              <a:buSzPts val="2000"/>
              <a:buFont typeface="Space Grotesk"/>
              <a:buChar char="●"/>
            </a:pPr>
            <a:r>
              <a:rPr lang="en" sz="2000">
                <a:solidFill>
                  <a:srgbClr val="F4F0E0"/>
                </a:solidFill>
                <a:latin typeface="Space Grotesk"/>
                <a:ea typeface="Space Grotesk"/>
                <a:cs typeface="Space Grotesk"/>
                <a:sym typeface="Space Grotesk"/>
              </a:rPr>
              <a:t>List item goes here</a:t>
            </a:r>
            <a:endParaRPr sz="2000">
              <a:solidFill>
                <a:srgbClr val="F4F0E0"/>
              </a:solidFill>
              <a:latin typeface="Space Grotesk"/>
              <a:ea typeface="Space Grotesk"/>
              <a:cs typeface="Space Grotesk"/>
              <a:sym typeface="Space Grotesk"/>
            </a:endParaRPr>
          </a:p>
          <a:p>
            <a:pPr indent="-309880" lvl="0" marL="365760" rtl="0" algn="l">
              <a:lnSpc>
                <a:spcPct val="150000"/>
              </a:lnSpc>
              <a:spcBef>
                <a:spcPts val="0"/>
              </a:spcBef>
              <a:spcAft>
                <a:spcPts val="0"/>
              </a:spcAft>
              <a:buClr>
                <a:srgbClr val="F4F0E0"/>
              </a:buClr>
              <a:buSzPts val="2000"/>
              <a:buFont typeface="Space Grotesk"/>
              <a:buChar char="●"/>
            </a:pPr>
            <a:r>
              <a:rPr lang="en" sz="2000">
                <a:solidFill>
                  <a:srgbClr val="F4F0E0"/>
                </a:solidFill>
                <a:latin typeface="Space Grotesk"/>
                <a:ea typeface="Space Grotesk"/>
                <a:cs typeface="Space Grotesk"/>
                <a:sym typeface="Space Grotesk"/>
              </a:rPr>
              <a:t>List item goes here</a:t>
            </a:r>
            <a:endParaRPr sz="2000">
              <a:solidFill>
                <a:srgbClr val="F4F0E0"/>
              </a:solidFill>
              <a:latin typeface="Space Grotesk"/>
              <a:ea typeface="Space Grotesk"/>
              <a:cs typeface="Space Grotesk"/>
              <a:sym typeface="Space Grotesk"/>
            </a:endParaRPr>
          </a:p>
          <a:p>
            <a:pPr indent="-309880" lvl="0" marL="365760" rtl="0" algn="l">
              <a:lnSpc>
                <a:spcPct val="150000"/>
              </a:lnSpc>
              <a:spcBef>
                <a:spcPts val="0"/>
              </a:spcBef>
              <a:spcAft>
                <a:spcPts val="0"/>
              </a:spcAft>
              <a:buClr>
                <a:srgbClr val="F4F0E0"/>
              </a:buClr>
              <a:buSzPts val="2000"/>
              <a:buFont typeface="Space Grotesk"/>
              <a:buChar char="●"/>
            </a:pPr>
            <a:r>
              <a:rPr lang="en" sz="2000">
                <a:solidFill>
                  <a:srgbClr val="F4F0E0"/>
                </a:solidFill>
                <a:latin typeface="Space Grotesk"/>
                <a:ea typeface="Space Grotesk"/>
                <a:cs typeface="Space Grotesk"/>
                <a:sym typeface="Space Grotesk"/>
              </a:rPr>
              <a:t>List item goes here</a:t>
            </a:r>
            <a:endParaRPr sz="2000">
              <a:solidFill>
                <a:srgbClr val="F4F0E0"/>
              </a:solidFill>
              <a:latin typeface="Space Grotesk"/>
              <a:ea typeface="Space Grotesk"/>
              <a:cs typeface="Space Grotesk"/>
              <a:sym typeface="Space Grotesk"/>
            </a:endParaRPr>
          </a:p>
          <a:p>
            <a:pPr indent="-309880" lvl="0" marL="365760" rtl="0" algn="l">
              <a:lnSpc>
                <a:spcPct val="150000"/>
              </a:lnSpc>
              <a:spcBef>
                <a:spcPts val="0"/>
              </a:spcBef>
              <a:spcAft>
                <a:spcPts val="0"/>
              </a:spcAft>
              <a:buClr>
                <a:srgbClr val="F4F0E0"/>
              </a:buClr>
              <a:buSzPts val="2000"/>
              <a:buFont typeface="Space Grotesk"/>
              <a:buChar char="●"/>
            </a:pPr>
            <a:r>
              <a:rPr lang="en" sz="2000">
                <a:solidFill>
                  <a:srgbClr val="F4F0E0"/>
                </a:solidFill>
                <a:latin typeface="Space Grotesk"/>
                <a:ea typeface="Space Grotesk"/>
                <a:cs typeface="Space Grotesk"/>
                <a:sym typeface="Space Grotesk"/>
              </a:rPr>
              <a:t>List item goes here</a:t>
            </a:r>
            <a:endParaRPr sz="2000">
              <a:solidFill>
                <a:srgbClr val="F4F0E0"/>
              </a:solidFill>
              <a:latin typeface="Space Grotesk"/>
              <a:ea typeface="Space Grotesk"/>
              <a:cs typeface="Space Grotesk"/>
              <a:sym typeface="Space Grotesk"/>
            </a:endParaRPr>
          </a:p>
          <a:p>
            <a:pPr indent="-309880" lvl="0" marL="365760" rtl="0" algn="l">
              <a:lnSpc>
                <a:spcPct val="150000"/>
              </a:lnSpc>
              <a:spcBef>
                <a:spcPts val="0"/>
              </a:spcBef>
              <a:spcAft>
                <a:spcPts val="0"/>
              </a:spcAft>
              <a:buClr>
                <a:srgbClr val="F4F0E0"/>
              </a:buClr>
              <a:buSzPts val="2000"/>
              <a:buFont typeface="Space Grotesk"/>
              <a:buChar char="●"/>
            </a:pPr>
            <a:r>
              <a:rPr lang="en" sz="2000">
                <a:solidFill>
                  <a:srgbClr val="F4F0E0"/>
                </a:solidFill>
                <a:latin typeface="Space Grotesk"/>
                <a:ea typeface="Space Grotesk"/>
                <a:cs typeface="Space Grotesk"/>
                <a:sym typeface="Space Grotesk"/>
              </a:rPr>
              <a:t>List item goes here</a:t>
            </a:r>
            <a:endParaRPr sz="2000">
              <a:solidFill>
                <a:srgbClr val="F4F0E0"/>
              </a:solidFill>
              <a:latin typeface="Space Grotesk"/>
              <a:ea typeface="Space Grotesk"/>
              <a:cs typeface="Space Grotesk"/>
              <a:sym typeface="Space Grotesk"/>
            </a:endParaRPr>
          </a:p>
          <a:p>
            <a:pPr indent="-309880" lvl="0" marL="365760" rtl="0" algn="l">
              <a:lnSpc>
                <a:spcPct val="150000"/>
              </a:lnSpc>
              <a:spcBef>
                <a:spcPts val="0"/>
              </a:spcBef>
              <a:spcAft>
                <a:spcPts val="0"/>
              </a:spcAft>
              <a:buClr>
                <a:srgbClr val="F4F0E0"/>
              </a:buClr>
              <a:buSzPts val="2000"/>
              <a:buFont typeface="Space Grotesk"/>
              <a:buChar char="●"/>
            </a:pPr>
            <a:r>
              <a:rPr lang="en" sz="2000">
                <a:solidFill>
                  <a:srgbClr val="F4F0E0"/>
                </a:solidFill>
                <a:latin typeface="Space Grotesk"/>
                <a:ea typeface="Space Grotesk"/>
                <a:cs typeface="Space Grotesk"/>
                <a:sym typeface="Space Grotesk"/>
              </a:rPr>
              <a:t>List item goes here</a:t>
            </a:r>
            <a:endParaRPr sz="2000">
              <a:solidFill>
                <a:srgbClr val="F4F0E0"/>
              </a:solidFill>
              <a:latin typeface="Space Grotesk"/>
              <a:ea typeface="Space Grotesk"/>
              <a:cs typeface="Space Grotesk"/>
              <a:sym typeface="Space Grotesk"/>
            </a:endParaRPr>
          </a:p>
        </p:txBody>
      </p:sp>
      <p:sp>
        <p:nvSpPr>
          <p:cNvPr id="207" name="Google Shape;207;p25"/>
          <p:cNvSpPr txBox="1"/>
          <p:nvPr>
            <p:ph type="ctrTitle"/>
          </p:nvPr>
        </p:nvSpPr>
        <p:spPr>
          <a:xfrm>
            <a:off x="694871" y="1076659"/>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F4F0E0"/>
                </a:solidFill>
                <a:latin typeface="Space Grotesk"/>
                <a:ea typeface="Space Grotesk"/>
                <a:cs typeface="Space Grotesk"/>
                <a:sym typeface="Space Grotesk"/>
              </a:rPr>
              <a:t>Add short description</a:t>
            </a:r>
            <a:endParaRPr sz="1900">
              <a:solidFill>
                <a:srgbClr val="F4F0E0"/>
              </a:solidFill>
              <a:latin typeface="Space Grotesk"/>
              <a:ea typeface="Space Grotesk"/>
              <a:cs typeface="Space Grotesk"/>
              <a:sym typeface="Space Grotesk"/>
            </a:endParaRPr>
          </a:p>
        </p:txBody>
      </p:sp>
      <p:sp>
        <p:nvSpPr>
          <p:cNvPr id="208" name="Google Shape;208;p25"/>
          <p:cNvSpPr txBox="1"/>
          <p:nvPr>
            <p:ph type="ctrTitle"/>
          </p:nvPr>
        </p:nvSpPr>
        <p:spPr>
          <a:xfrm>
            <a:off x="696229" y="466173"/>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F4F0E0"/>
                </a:solidFill>
                <a:latin typeface="Space Grotesk Medium"/>
                <a:ea typeface="Space Grotesk Medium"/>
                <a:cs typeface="Space Grotesk Medium"/>
                <a:sym typeface="Space Grotesk Medium"/>
              </a:rPr>
              <a:t>Title goes here</a:t>
            </a:r>
            <a:endParaRPr sz="3700">
              <a:solidFill>
                <a:srgbClr val="F4F0E0"/>
              </a:solidFill>
              <a:latin typeface="Space Grotesk Medium"/>
              <a:ea typeface="Space Grotesk Medium"/>
              <a:cs typeface="Space Grotesk Medium"/>
              <a:sym typeface="Space Grotesk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1DA4B"/>
        </a:solidFill>
      </p:bgPr>
    </p:bg>
    <p:spTree>
      <p:nvGrpSpPr>
        <p:cNvPr id="212" name="Shape 212"/>
        <p:cNvGrpSpPr/>
        <p:nvPr/>
      </p:nvGrpSpPr>
      <p:grpSpPr>
        <a:xfrm>
          <a:off x="0" y="0"/>
          <a:ext cx="0" cy="0"/>
          <a:chOff x="0" y="0"/>
          <a:chExt cx="0" cy="0"/>
        </a:xfrm>
      </p:grpSpPr>
      <p:pic>
        <p:nvPicPr>
          <p:cNvPr id="213" name="Google Shape;213;p26"/>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214" name="Google Shape;214;p26"/>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215" name="Google Shape;215;p26"/>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1C1C1C"/>
                </a:solidFill>
                <a:latin typeface="Space Grotesk Medium"/>
                <a:ea typeface="Space Grotesk Medium"/>
                <a:cs typeface="Space Grotesk Medium"/>
                <a:sym typeface="Space Grotesk Medium"/>
              </a:rPr>
              <a:t>Hacktoberfest: Section title goes here</a:t>
            </a:r>
            <a:endParaRPr sz="1100">
              <a:solidFill>
                <a:srgbClr val="1C1C1C"/>
              </a:solidFill>
              <a:latin typeface="Space Grotesk Medium"/>
              <a:ea typeface="Space Grotesk Medium"/>
              <a:cs typeface="Space Grotesk Medium"/>
              <a:sym typeface="Space Grotesk Medium"/>
            </a:endParaRPr>
          </a:p>
        </p:txBody>
      </p:sp>
      <p:sp>
        <p:nvSpPr>
          <p:cNvPr id="216" name="Google Shape;216;p26"/>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217" name="Google Shape;217;p26"/>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218" name="Google Shape;218;p26"/>
          <p:cNvSpPr txBox="1"/>
          <p:nvPr>
            <p:ph type="ctrTitle"/>
          </p:nvPr>
        </p:nvSpPr>
        <p:spPr>
          <a:xfrm>
            <a:off x="701942" y="1597152"/>
            <a:ext cx="7756200" cy="2801400"/>
          </a:xfrm>
          <a:prstGeom prst="rect">
            <a:avLst/>
          </a:prstGeom>
        </p:spPr>
        <p:txBody>
          <a:bodyPr anchorCtr="0" anchor="b" bIns="91425" lIns="91425" spcFirstLastPara="1" rIns="91425" wrap="square" tIns="91425">
            <a:spAutoFit/>
          </a:bodyPr>
          <a:lstStyle/>
          <a:p>
            <a:pPr indent="-309880" lvl="0" marL="365760" rtl="0" algn="l">
              <a:lnSpc>
                <a:spcPct val="150000"/>
              </a:lnSpc>
              <a:spcBef>
                <a:spcPts val="0"/>
              </a:spcBef>
              <a:spcAft>
                <a:spcPts val="0"/>
              </a:spcAft>
              <a:buClr>
                <a:srgbClr val="1C1C1C"/>
              </a:buClr>
              <a:buSzPts val="2000"/>
              <a:buFont typeface="Space Grotesk"/>
              <a:buAutoNum type="arabicPeriod"/>
            </a:pPr>
            <a:r>
              <a:rPr lang="en" sz="2000">
                <a:solidFill>
                  <a:srgbClr val="1C1C1C"/>
                </a:solidFill>
                <a:latin typeface="Space Grotesk"/>
                <a:ea typeface="Space Grotesk"/>
                <a:cs typeface="Space Grotesk"/>
                <a:sym typeface="Space Grotesk"/>
              </a:rPr>
              <a:t>List item goes here</a:t>
            </a:r>
            <a:endParaRPr sz="2000">
              <a:solidFill>
                <a:srgbClr val="1C1C1C"/>
              </a:solidFill>
              <a:latin typeface="Space Grotesk"/>
              <a:ea typeface="Space Grotesk"/>
              <a:cs typeface="Space Grotesk"/>
              <a:sym typeface="Space Grotesk"/>
            </a:endParaRPr>
          </a:p>
          <a:p>
            <a:pPr indent="-309880" lvl="0" marL="365760" rtl="0" algn="l">
              <a:lnSpc>
                <a:spcPct val="150000"/>
              </a:lnSpc>
              <a:spcBef>
                <a:spcPts val="0"/>
              </a:spcBef>
              <a:spcAft>
                <a:spcPts val="0"/>
              </a:spcAft>
              <a:buClr>
                <a:srgbClr val="1C1C1C"/>
              </a:buClr>
              <a:buSzPts val="2000"/>
              <a:buFont typeface="Space Grotesk"/>
              <a:buAutoNum type="arabicPeriod"/>
            </a:pPr>
            <a:r>
              <a:rPr lang="en" sz="2000">
                <a:solidFill>
                  <a:srgbClr val="1C1C1C"/>
                </a:solidFill>
                <a:latin typeface="Space Grotesk"/>
                <a:ea typeface="Space Grotesk"/>
                <a:cs typeface="Space Grotesk"/>
                <a:sym typeface="Space Grotesk"/>
              </a:rPr>
              <a:t>List item goes here</a:t>
            </a:r>
            <a:endParaRPr sz="2000">
              <a:solidFill>
                <a:srgbClr val="1C1C1C"/>
              </a:solidFill>
              <a:latin typeface="Space Grotesk"/>
              <a:ea typeface="Space Grotesk"/>
              <a:cs typeface="Space Grotesk"/>
              <a:sym typeface="Space Grotesk"/>
            </a:endParaRPr>
          </a:p>
          <a:p>
            <a:pPr indent="-309880" lvl="0" marL="365760" rtl="0" algn="l">
              <a:lnSpc>
                <a:spcPct val="150000"/>
              </a:lnSpc>
              <a:spcBef>
                <a:spcPts val="0"/>
              </a:spcBef>
              <a:spcAft>
                <a:spcPts val="0"/>
              </a:spcAft>
              <a:buClr>
                <a:srgbClr val="1C1C1C"/>
              </a:buClr>
              <a:buSzPts val="2000"/>
              <a:buFont typeface="Space Grotesk"/>
              <a:buAutoNum type="arabicPeriod"/>
            </a:pPr>
            <a:r>
              <a:rPr lang="en" sz="2000">
                <a:solidFill>
                  <a:srgbClr val="1C1C1C"/>
                </a:solidFill>
                <a:latin typeface="Space Grotesk"/>
                <a:ea typeface="Space Grotesk"/>
                <a:cs typeface="Space Grotesk"/>
                <a:sym typeface="Space Grotesk"/>
              </a:rPr>
              <a:t>List item goes here</a:t>
            </a:r>
            <a:endParaRPr sz="2000">
              <a:solidFill>
                <a:srgbClr val="1C1C1C"/>
              </a:solidFill>
              <a:latin typeface="Space Grotesk"/>
              <a:ea typeface="Space Grotesk"/>
              <a:cs typeface="Space Grotesk"/>
              <a:sym typeface="Space Grotesk"/>
            </a:endParaRPr>
          </a:p>
          <a:p>
            <a:pPr indent="-309880" lvl="0" marL="365760" rtl="0" algn="l">
              <a:lnSpc>
                <a:spcPct val="150000"/>
              </a:lnSpc>
              <a:spcBef>
                <a:spcPts val="0"/>
              </a:spcBef>
              <a:spcAft>
                <a:spcPts val="0"/>
              </a:spcAft>
              <a:buClr>
                <a:srgbClr val="1C1C1C"/>
              </a:buClr>
              <a:buSzPts val="2000"/>
              <a:buFont typeface="Space Grotesk"/>
              <a:buAutoNum type="arabicPeriod"/>
            </a:pPr>
            <a:r>
              <a:rPr lang="en" sz="2000">
                <a:solidFill>
                  <a:srgbClr val="1C1C1C"/>
                </a:solidFill>
                <a:latin typeface="Space Grotesk"/>
                <a:ea typeface="Space Grotesk"/>
                <a:cs typeface="Space Grotesk"/>
                <a:sym typeface="Space Grotesk"/>
              </a:rPr>
              <a:t>List item goes here</a:t>
            </a:r>
            <a:endParaRPr sz="2000">
              <a:solidFill>
                <a:srgbClr val="1C1C1C"/>
              </a:solidFill>
              <a:latin typeface="Space Grotesk"/>
              <a:ea typeface="Space Grotesk"/>
              <a:cs typeface="Space Grotesk"/>
              <a:sym typeface="Space Grotesk"/>
            </a:endParaRPr>
          </a:p>
          <a:p>
            <a:pPr indent="-309880" lvl="0" marL="365760" rtl="0" algn="l">
              <a:lnSpc>
                <a:spcPct val="150000"/>
              </a:lnSpc>
              <a:spcBef>
                <a:spcPts val="0"/>
              </a:spcBef>
              <a:spcAft>
                <a:spcPts val="0"/>
              </a:spcAft>
              <a:buClr>
                <a:srgbClr val="1C1C1C"/>
              </a:buClr>
              <a:buSzPts val="2000"/>
              <a:buFont typeface="Space Grotesk"/>
              <a:buAutoNum type="arabicPeriod"/>
            </a:pPr>
            <a:r>
              <a:rPr lang="en" sz="2000">
                <a:solidFill>
                  <a:srgbClr val="1C1C1C"/>
                </a:solidFill>
                <a:latin typeface="Space Grotesk"/>
                <a:ea typeface="Space Grotesk"/>
                <a:cs typeface="Space Grotesk"/>
                <a:sym typeface="Space Grotesk"/>
              </a:rPr>
              <a:t>List item goes here</a:t>
            </a:r>
            <a:endParaRPr sz="2000">
              <a:solidFill>
                <a:srgbClr val="1C1C1C"/>
              </a:solidFill>
              <a:latin typeface="Space Grotesk"/>
              <a:ea typeface="Space Grotesk"/>
              <a:cs typeface="Space Grotesk"/>
              <a:sym typeface="Space Grotesk"/>
            </a:endParaRPr>
          </a:p>
          <a:p>
            <a:pPr indent="-309880" lvl="0" marL="365760" rtl="0" algn="l">
              <a:lnSpc>
                <a:spcPct val="150000"/>
              </a:lnSpc>
              <a:spcBef>
                <a:spcPts val="0"/>
              </a:spcBef>
              <a:spcAft>
                <a:spcPts val="0"/>
              </a:spcAft>
              <a:buClr>
                <a:srgbClr val="1C1C1C"/>
              </a:buClr>
              <a:buSzPts val="2000"/>
              <a:buFont typeface="Space Grotesk"/>
              <a:buAutoNum type="arabicPeriod"/>
            </a:pPr>
            <a:r>
              <a:rPr lang="en" sz="2000">
                <a:solidFill>
                  <a:srgbClr val="1C1C1C"/>
                </a:solidFill>
                <a:latin typeface="Space Grotesk"/>
                <a:ea typeface="Space Grotesk"/>
                <a:cs typeface="Space Grotesk"/>
                <a:sym typeface="Space Grotesk"/>
              </a:rPr>
              <a:t>List item goes here</a:t>
            </a:r>
            <a:endParaRPr sz="2000">
              <a:solidFill>
                <a:srgbClr val="1C1C1C"/>
              </a:solidFill>
              <a:latin typeface="Space Grotesk"/>
              <a:ea typeface="Space Grotesk"/>
              <a:cs typeface="Space Grotesk"/>
              <a:sym typeface="Space Grotesk"/>
            </a:endParaRPr>
          </a:p>
        </p:txBody>
      </p:sp>
      <p:sp>
        <p:nvSpPr>
          <p:cNvPr id="219" name="Google Shape;219;p26"/>
          <p:cNvSpPr txBox="1"/>
          <p:nvPr>
            <p:ph type="ctrTitle"/>
          </p:nvPr>
        </p:nvSpPr>
        <p:spPr>
          <a:xfrm>
            <a:off x="694871" y="1076659"/>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1C1C1C"/>
                </a:solidFill>
                <a:latin typeface="Space Grotesk"/>
                <a:ea typeface="Space Grotesk"/>
                <a:cs typeface="Space Grotesk"/>
                <a:sym typeface="Space Grotesk"/>
              </a:rPr>
              <a:t>Add short description</a:t>
            </a:r>
            <a:endParaRPr sz="1900">
              <a:solidFill>
                <a:srgbClr val="1C1C1C"/>
              </a:solidFill>
              <a:latin typeface="Space Grotesk"/>
              <a:ea typeface="Space Grotesk"/>
              <a:cs typeface="Space Grotesk"/>
              <a:sym typeface="Space Grotesk"/>
            </a:endParaRPr>
          </a:p>
        </p:txBody>
      </p:sp>
      <p:sp>
        <p:nvSpPr>
          <p:cNvPr id="220" name="Google Shape;220;p26"/>
          <p:cNvSpPr txBox="1"/>
          <p:nvPr>
            <p:ph type="ctrTitle"/>
          </p:nvPr>
        </p:nvSpPr>
        <p:spPr>
          <a:xfrm>
            <a:off x="696229" y="466173"/>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1C1C1C"/>
                </a:solidFill>
                <a:latin typeface="Space Grotesk Medium"/>
                <a:ea typeface="Space Grotesk Medium"/>
                <a:cs typeface="Space Grotesk Medium"/>
                <a:sym typeface="Space Grotesk Medium"/>
              </a:rPr>
              <a:t>Title goes here</a:t>
            </a:r>
            <a:endParaRPr sz="3700">
              <a:solidFill>
                <a:srgbClr val="1C1C1C"/>
              </a:solidFill>
              <a:latin typeface="Space Grotesk Medium"/>
              <a:ea typeface="Space Grotesk Medium"/>
              <a:cs typeface="Space Grotesk Medium"/>
              <a:sym typeface="Space Grotesk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0E0"/>
        </a:solidFill>
      </p:bgPr>
    </p:bg>
    <p:spTree>
      <p:nvGrpSpPr>
        <p:cNvPr id="224" name="Shape 224"/>
        <p:cNvGrpSpPr/>
        <p:nvPr/>
      </p:nvGrpSpPr>
      <p:grpSpPr>
        <a:xfrm>
          <a:off x="0" y="0"/>
          <a:ext cx="0" cy="0"/>
          <a:chOff x="0" y="0"/>
          <a:chExt cx="0" cy="0"/>
        </a:xfrm>
      </p:grpSpPr>
      <p:pic>
        <p:nvPicPr>
          <p:cNvPr id="225" name="Google Shape;225;p27"/>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226" name="Google Shape;226;p27"/>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227" name="Google Shape;227;p27"/>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183718"/>
                </a:solidFill>
                <a:latin typeface="Space Grotesk Medium"/>
                <a:ea typeface="Space Grotesk Medium"/>
                <a:cs typeface="Space Grotesk Medium"/>
                <a:sym typeface="Space Grotesk Medium"/>
              </a:rPr>
              <a:t>Hacktoberfest: Section title goes here</a:t>
            </a:r>
            <a:endParaRPr sz="1100">
              <a:solidFill>
                <a:srgbClr val="183718"/>
              </a:solidFill>
              <a:latin typeface="Space Grotesk Medium"/>
              <a:ea typeface="Space Grotesk Medium"/>
              <a:cs typeface="Space Grotesk Medium"/>
              <a:sym typeface="Space Grotesk Medium"/>
            </a:endParaRPr>
          </a:p>
        </p:txBody>
      </p:sp>
      <p:sp>
        <p:nvSpPr>
          <p:cNvPr id="228" name="Google Shape;228;p27"/>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229" name="Google Shape;229;p27"/>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230" name="Google Shape;230;p27"/>
          <p:cNvSpPr txBox="1"/>
          <p:nvPr>
            <p:ph type="ctrTitle"/>
          </p:nvPr>
        </p:nvSpPr>
        <p:spPr>
          <a:xfrm>
            <a:off x="701942" y="1597152"/>
            <a:ext cx="7756200" cy="2801400"/>
          </a:xfrm>
          <a:prstGeom prst="rect">
            <a:avLst/>
          </a:prstGeom>
        </p:spPr>
        <p:txBody>
          <a:bodyPr anchorCtr="0" anchor="b" bIns="91425" lIns="91425" spcFirstLastPara="1" rIns="91425" wrap="square" tIns="91425">
            <a:spAutoFit/>
          </a:bodyPr>
          <a:lstStyle/>
          <a:p>
            <a:pPr indent="-309880" lvl="0" marL="365760" rtl="0" algn="l">
              <a:lnSpc>
                <a:spcPct val="150000"/>
              </a:lnSpc>
              <a:spcBef>
                <a:spcPts val="0"/>
              </a:spcBef>
              <a:spcAft>
                <a:spcPts val="0"/>
              </a:spcAft>
              <a:buClr>
                <a:srgbClr val="183718"/>
              </a:buClr>
              <a:buSzPts val="2000"/>
              <a:buFont typeface="Space Grotesk"/>
              <a:buAutoNum type="arabicPeriod"/>
            </a:pPr>
            <a:r>
              <a:rPr lang="en" sz="2000">
                <a:solidFill>
                  <a:srgbClr val="183718"/>
                </a:solidFill>
                <a:latin typeface="Space Grotesk"/>
                <a:ea typeface="Space Grotesk"/>
                <a:cs typeface="Space Grotesk"/>
                <a:sym typeface="Space Grotesk"/>
              </a:rPr>
              <a:t>List item goes here</a:t>
            </a:r>
            <a:endParaRPr sz="2000">
              <a:solidFill>
                <a:srgbClr val="183718"/>
              </a:solidFill>
              <a:latin typeface="Space Grotesk"/>
              <a:ea typeface="Space Grotesk"/>
              <a:cs typeface="Space Grotesk"/>
              <a:sym typeface="Space Grotesk"/>
            </a:endParaRPr>
          </a:p>
          <a:p>
            <a:pPr indent="-309880" lvl="0" marL="365760" rtl="0" algn="l">
              <a:lnSpc>
                <a:spcPct val="150000"/>
              </a:lnSpc>
              <a:spcBef>
                <a:spcPts val="0"/>
              </a:spcBef>
              <a:spcAft>
                <a:spcPts val="0"/>
              </a:spcAft>
              <a:buClr>
                <a:srgbClr val="183718"/>
              </a:buClr>
              <a:buSzPts val="2000"/>
              <a:buFont typeface="Space Grotesk"/>
              <a:buAutoNum type="arabicPeriod"/>
            </a:pPr>
            <a:r>
              <a:rPr lang="en" sz="2000">
                <a:solidFill>
                  <a:srgbClr val="183718"/>
                </a:solidFill>
                <a:latin typeface="Space Grotesk"/>
                <a:ea typeface="Space Grotesk"/>
                <a:cs typeface="Space Grotesk"/>
                <a:sym typeface="Space Grotesk"/>
              </a:rPr>
              <a:t>List item goes here</a:t>
            </a:r>
            <a:endParaRPr sz="2000">
              <a:solidFill>
                <a:srgbClr val="183718"/>
              </a:solidFill>
              <a:latin typeface="Space Grotesk"/>
              <a:ea typeface="Space Grotesk"/>
              <a:cs typeface="Space Grotesk"/>
              <a:sym typeface="Space Grotesk"/>
            </a:endParaRPr>
          </a:p>
          <a:p>
            <a:pPr indent="-309880" lvl="0" marL="365760" rtl="0" algn="l">
              <a:lnSpc>
                <a:spcPct val="150000"/>
              </a:lnSpc>
              <a:spcBef>
                <a:spcPts val="0"/>
              </a:spcBef>
              <a:spcAft>
                <a:spcPts val="0"/>
              </a:spcAft>
              <a:buClr>
                <a:srgbClr val="183718"/>
              </a:buClr>
              <a:buSzPts val="2000"/>
              <a:buFont typeface="Space Grotesk"/>
              <a:buAutoNum type="arabicPeriod"/>
            </a:pPr>
            <a:r>
              <a:rPr lang="en" sz="2000">
                <a:solidFill>
                  <a:srgbClr val="183718"/>
                </a:solidFill>
                <a:latin typeface="Space Grotesk"/>
                <a:ea typeface="Space Grotesk"/>
                <a:cs typeface="Space Grotesk"/>
                <a:sym typeface="Space Grotesk"/>
              </a:rPr>
              <a:t>List item goes here</a:t>
            </a:r>
            <a:endParaRPr sz="2000">
              <a:solidFill>
                <a:srgbClr val="183718"/>
              </a:solidFill>
              <a:latin typeface="Space Grotesk"/>
              <a:ea typeface="Space Grotesk"/>
              <a:cs typeface="Space Grotesk"/>
              <a:sym typeface="Space Grotesk"/>
            </a:endParaRPr>
          </a:p>
          <a:p>
            <a:pPr indent="-309880" lvl="0" marL="365760" rtl="0" algn="l">
              <a:lnSpc>
                <a:spcPct val="150000"/>
              </a:lnSpc>
              <a:spcBef>
                <a:spcPts val="0"/>
              </a:spcBef>
              <a:spcAft>
                <a:spcPts val="0"/>
              </a:spcAft>
              <a:buClr>
                <a:srgbClr val="183718"/>
              </a:buClr>
              <a:buSzPts val="2000"/>
              <a:buFont typeface="Space Grotesk"/>
              <a:buAutoNum type="arabicPeriod"/>
            </a:pPr>
            <a:r>
              <a:rPr lang="en" sz="2000">
                <a:solidFill>
                  <a:srgbClr val="183718"/>
                </a:solidFill>
                <a:latin typeface="Space Grotesk"/>
                <a:ea typeface="Space Grotesk"/>
                <a:cs typeface="Space Grotesk"/>
                <a:sym typeface="Space Grotesk"/>
              </a:rPr>
              <a:t>List item goes here</a:t>
            </a:r>
            <a:endParaRPr sz="2000">
              <a:solidFill>
                <a:srgbClr val="183718"/>
              </a:solidFill>
              <a:latin typeface="Space Grotesk"/>
              <a:ea typeface="Space Grotesk"/>
              <a:cs typeface="Space Grotesk"/>
              <a:sym typeface="Space Grotesk"/>
            </a:endParaRPr>
          </a:p>
          <a:p>
            <a:pPr indent="-309880" lvl="0" marL="365760" rtl="0" algn="l">
              <a:lnSpc>
                <a:spcPct val="150000"/>
              </a:lnSpc>
              <a:spcBef>
                <a:spcPts val="0"/>
              </a:spcBef>
              <a:spcAft>
                <a:spcPts val="0"/>
              </a:spcAft>
              <a:buClr>
                <a:srgbClr val="183718"/>
              </a:buClr>
              <a:buSzPts val="2000"/>
              <a:buFont typeface="Space Grotesk"/>
              <a:buAutoNum type="arabicPeriod"/>
            </a:pPr>
            <a:r>
              <a:rPr lang="en" sz="2000">
                <a:solidFill>
                  <a:srgbClr val="183718"/>
                </a:solidFill>
                <a:latin typeface="Space Grotesk"/>
                <a:ea typeface="Space Grotesk"/>
                <a:cs typeface="Space Grotesk"/>
                <a:sym typeface="Space Grotesk"/>
              </a:rPr>
              <a:t>List item goes here</a:t>
            </a:r>
            <a:endParaRPr sz="2000">
              <a:solidFill>
                <a:srgbClr val="183718"/>
              </a:solidFill>
              <a:latin typeface="Space Grotesk"/>
              <a:ea typeface="Space Grotesk"/>
              <a:cs typeface="Space Grotesk"/>
              <a:sym typeface="Space Grotesk"/>
            </a:endParaRPr>
          </a:p>
          <a:p>
            <a:pPr indent="-309880" lvl="0" marL="365760" rtl="0" algn="l">
              <a:lnSpc>
                <a:spcPct val="150000"/>
              </a:lnSpc>
              <a:spcBef>
                <a:spcPts val="0"/>
              </a:spcBef>
              <a:spcAft>
                <a:spcPts val="0"/>
              </a:spcAft>
              <a:buClr>
                <a:srgbClr val="183718"/>
              </a:buClr>
              <a:buSzPts val="2000"/>
              <a:buFont typeface="Space Grotesk"/>
              <a:buAutoNum type="arabicPeriod"/>
            </a:pPr>
            <a:r>
              <a:rPr lang="en" sz="2000">
                <a:solidFill>
                  <a:srgbClr val="183718"/>
                </a:solidFill>
                <a:latin typeface="Space Grotesk"/>
                <a:ea typeface="Space Grotesk"/>
                <a:cs typeface="Space Grotesk"/>
                <a:sym typeface="Space Grotesk"/>
              </a:rPr>
              <a:t>List item goes here</a:t>
            </a:r>
            <a:endParaRPr sz="2000">
              <a:solidFill>
                <a:srgbClr val="183718"/>
              </a:solidFill>
              <a:latin typeface="Space Grotesk"/>
              <a:ea typeface="Space Grotesk"/>
              <a:cs typeface="Space Grotesk"/>
              <a:sym typeface="Space Grotesk"/>
            </a:endParaRPr>
          </a:p>
        </p:txBody>
      </p:sp>
      <p:sp>
        <p:nvSpPr>
          <p:cNvPr id="231" name="Google Shape;231;p27"/>
          <p:cNvSpPr txBox="1"/>
          <p:nvPr>
            <p:ph type="ctrTitle"/>
          </p:nvPr>
        </p:nvSpPr>
        <p:spPr>
          <a:xfrm>
            <a:off x="694871" y="1076659"/>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183718"/>
                </a:solidFill>
                <a:latin typeface="Space Grotesk"/>
                <a:ea typeface="Space Grotesk"/>
                <a:cs typeface="Space Grotesk"/>
                <a:sym typeface="Space Grotesk"/>
              </a:rPr>
              <a:t>Add short description</a:t>
            </a:r>
            <a:endParaRPr sz="1900">
              <a:solidFill>
                <a:srgbClr val="183718"/>
              </a:solidFill>
              <a:latin typeface="Space Grotesk"/>
              <a:ea typeface="Space Grotesk"/>
              <a:cs typeface="Space Grotesk"/>
              <a:sym typeface="Space Grotesk"/>
            </a:endParaRPr>
          </a:p>
        </p:txBody>
      </p:sp>
      <p:sp>
        <p:nvSpPr>
          <p:cNvPr id="232" name="Google Shape;232;p27"/>
          <p:cNvSpPr txBox="1"/>
          <p:nvPr>
            <p:ph type="ctrTitle"/>
          </p:nvPr>
        </p:nvSpPr>
        <p:spPr>
          <a:xfrm>
            <a:off x="696229" y="466173"/>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183718"/>
                </a:solidFill>
                <a:latin typeface="Space Grotesk Medium"/>
                <a:ea typeface="Space Grotesk Medium"/>
                <a:cs typeface="Space Grotesk Medium"/>
                <a:sym typeface="Space Grotesk Medium"/>
              </a:rPr>
              <a:t>Title goes here</a:t>
            </a:r>
            <a:endParaRPr sz="3700">
              <a:solidFill>
                <a:srgbClr val="183718"/>
              </a:solidFill>
              <a:latin typeface="Space Grotesk Medium"/>
              <a:ea typeface="Space Grotesk Medium"/>
              <a:cs typeface="Space Grotesk Medium"/>
              <a:sym typeface="Space Grotesk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1C1C"/>
        </a:solidFill>
      </p:bgPr>
    </p:bg>
    <p:spTree>
      <p:nvGrpSpPr>
        <p:cNvPr id="236" name="Shape 236"/>
        <p:cNvGrpSpPr/>
        <p:nvPr/>
      </p:nvGrpSpPr>
      <p:grpSpPr>
        <a:xfrm>
          <a:off x="0" y="0"/>
          <a:ext cx="0" cy="0"/>
          <a:chOff x="0" y="0"/>
          <a:chExt cx="0" cy="0"/>
        </a:xfrm>
      </p:grpSpPr>
      <p:pic>
        <p:nvPicPr>
          <p:cNvPr id="237" name="Google Shape;237;p28"/>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238" name="Google Shape;238;p28"/>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239" name="Google Shape;239;p28"/>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240" name="Google Shape;240;p28"/>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241" name="Google Shape;241;p28"/>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242" name="Google Shape;242;p28"/>
          <p:cNvSpPr txBox="1"/>
          <p:nvPr>
            <p:ph type="ctrTitle"/>
          </p:nvPr>
        </p:nvSpPr>
        <p:spPr>
          <a:xfrm>
            <a:off x="701942" y="1597152"/>
            <a:ext cx="7756200" cy="2801400"/>
          </a:xfrm>
          <a:prstGeom prst="rect">
            <a:avLst/>
          </a:prstGeom>
        </p:spPr>
        <p:txBody>
          <a:bodyPr anchorCtr="0" anchor="b" bIns="91425" lIns="91425" spcFirstLastPara="1" rIns="91425" wrap="square" tIns="91425">
            <a:spAutoFit/>
          </a:bodyPr>
          <a:lstStyle/>
          <a:p>
            <a:pPr indent="-309880" lvl="0" marL="365760" rtl="0" algn="l">
              <a:lnSpc>
                <a:spcPct val="150000"/>
              </a:lnSpc>
              <a:spcBef>
                <a:spcPts val="0"/>
              </a:spcBef>
              <a:spcAft>
                <a:spcPts val="0"/>
              </a:spcAft>
              <a:buClr>
                <a:srgbClr val="F4F0E0"/>
              </a:buClr>
              <a:buSzPts val="2000"/>
              <a:buFont typeface="Space Grotesk"/>
              <a:buAutoNum type="arabicPeriod"/>
            </a:pPr>
            <a:r>
              <a:rPr lang="en" sz="2000">
                <a:solidFill>
                  <a:srgbClr val="F4F0E0"/>
                </a:solidFill>
                <a:latin typeface="Space Grotesk"/>
                <a:ea typeface="Space Grotesk"/>
                <a:cs typeface="Space Grotesk"/>
                <a:sym typeface="Space Grotesk"/>
              </a:rPr>
              <a:t>List item goes here</a:t>
            </a:r>
            <a:endParaRPr sz="2000">
              <a:solidFill>
                <a:srgbClr val="F4F0E0"/>
              </a:solidFill>
              <a:latin typeface="Space Grotesk"/>
              <a:ea typeface="Space Grotesk"/>
              <a:cs typeface="Space Grotesk"/>
              <a:sym typeface="Space Grotesk"/>
            </a:endParaRPr>
          </a:p>
          <a:p>
            <a:pPr indent="-309880" lvl="0" marL="365760" rtl="0" algn="l">
              <a:lnSpc>
                <a:spcPct val="150000"/>
              </a:lnSpc>
              <a:spcBef>
                <a:spcPts val="0"/>
              </a:spcBef>
              <a:spcAft>
                <a:spcPts val="0"/>
              </a:spcAft>
              <a:buClr>
                <a:srgbClr val="F4F0E0"/>
              </a:buClr>
              <a:buSzPts val="2000"/>
              <a:buFont typeface="Space Grotesk"/>
              <a:buAutoNum type="arabicPeriod"/>
            </a:pPr>
            <a:r>
              <a:rPr lang="en" sz="2000">
                <a:solidFill>
                  <a:srgbClr val="F4F0E0"/>
                </a:solidFill>
                <a:latin typeface="Space Grotesk"/>
                <a:ea typeface="Space Grotesk"/>
                <a:cs typeface="Space Grotesk"/>
                <a:sym typeface="Space Grotesk"/>
              </a:rPr>
              <a:t>List item goes here</a:t>
            </a:r>
            <a:endParaRPr sz="2000">
              <a:solidFill>
                <a:srgbClr val="F4F0E0"/>
              </a:solidFill>
              <a:latin typeface="Space Grotesk"/>
              <a:ea typeface="Space Grotesk"/>
              <a:cs typeface="Space Grotesk"/>
              <a:sym typeface="Space Grotesk"/>
            </a:endParaRPr>
          </a:p>
          <a:p>
            <a:pPr indent="-309880" lvl="0" marL="365760" rtl="0" algn="l">
              <a:lnSpc>
                <a:spcPct val="150000"/>
              </a:lnSpc>
              <a:spcBef>
                <a:spcPts val="0"/>
              </a:spcBef>
              <a:spcAft>
                <a:spcPts val="0"/>
              </a:spcAft>
              <a:buClr>
                <a:srgbClr val="F4F0E0"/>
              </a:buClr>
              <a:buSzPts val="2000"/>
              <a:buFont typeface="Space Grotesk"/>
              <a:buAutoNum type="arabicPeriod"/>
            </a:pPr>
            <a:r>
              <a:rPr lang="en" sz="2000">
                <a:solidFill>
                  <a:srgbClr val="F4F0E0"/>
                </a:solidFill>
                <a:latin typeface="Space Grotesk"/>
                <a:ea typeface="Space Grotesk"/>
                <a:cs typeface="Space Grotesk"/>
                <a:sym typeface="Space Grotesk"/>
              </a:rPr>
              <a:t>List item goes here</a:t>
            </a:r>
            <a:endParaRPr sz="2000">
              <a:solidFill>
                <a:srgbClr val="F4F0E0"/>
              </a:solidFill>
              <a:latin typeface="Space Grotesk"/>
              <a:ea typeface="Space Grotesk"/>
              <a:cs typeface="Space Grotesk"/>
              <a:sym typeface="Space Grotesk"/>
            </a:endParaRPr>
          </a:p>
          <a:p>
            <a:pPr indent="-309880" lvl="0" marL="365760" rtl="0" algn="l">
              <a:lnSpc>
                <a:spcPct val="150000"/>
              </a:lnSpc>
              <a:spcBef>
                <a:spcPts val="0"/>
              </a:spcBef>
              <a:spcAft>
                <a:spcPts val="0"/>
              </a:spcAft>
              <a:buClr>
                <a:srgbClr val="F4F0E0"/>
              </a:buClr>
              <a:buSzPts val="2000"/>
              <a:buFont typeface="Space Grotesk"/>
              <a:buAutoNum type="arabicPeriod"/>
            </a:pPr>
            <a:r>
              <a:rPr lang="en" sz="2000">
                <a:solidFill>
                  <a:srgbClr val="F4F0E0"/>
                </a:solidFill>
                <a:latin typeface="Space Grotesk"/>
                <a:ea typeface="Space Grotesk"/>
                <a:cs typeface="Space Grotesk"/>
                <a:sym typeface="Space Grotesk"/>
              </a:rPr>
              <a:t>List item goes here</a:t>
            </a:r>
            <a:endParaRPr sz="2000">
              <a:solidFill>
                <a:srgbClr val="F4F0E0"/>
              </a:solidFill>
              <a:latin typeface="Space Grotesk"/>
              <a:ea typeface="Space Grotesk"/>
              <a:cs typeface="Space Grotesk"/>
              <a:sym typeface="Space Grotesk"/>
            </a:endParaRPr>
          </a:p>
          <a:p>
            <a:pPr indent="-309880" lvl="0" marL="365760" rtl="0" algn="l">
              <a:lnSpc>
                <a:spcPct val="150000"/>
              </a:lnSpc>
              <a:spcBef>
                <a:spcPts val="0"/>
              </a:spcBef>
              <a:spcAft>
                <a:spcPts val="0"/>
              </a:spcAft>
              <a:buClr>
                <a:srgbClr val="F4F0E0"/>
              </a:buClr>
              <a:buSzPts val="2000"/>
              <a:buFont typeface="Space Grotesk"/>
              <a:buAutoNum type="arabicPeriod"/>
            </a:pPr>
            <a:r>
              <a:rPr lang="en" sz="2000">
                <a:solidFill>
                  <a:srgbClr val="F4F0E0"/>
                </a:solidFill>
                <a:latin typeface="Space Grotesk"/>
                <a:ea typeface="Space Grotesk"/>
                <a:cs typeface="Space Grotesk"/>
                <a:sym typeface="Space Grotesk"/>
              </a:rPr>
              <a:t>List item goes here</a:t>
            </a:r>
            <a:endParaRPr sz="2000">
              <a:solidFill>
                <a:srgbClr val="F4F0E0"/>
              </a:solidFill>
              <a:latin typeface="Space Grotesk"/>
              <a:ea typeface="Space Grotesk"/>
              <a:cs typeface="Space Grotesk"/>
              <a:sym typeface="Space Grotesk"/>
            </a:endParaRPr>
          </a:p>
          <a:p>
            <a:pPr indent="-309880" lvl="0" marL="365760" rtl="0" algn="l">
              <a:lnSpc>
                <a:spcPct val="150000"/>
              </a:lnSpc>
              <a:spcBef>
                <a:spcPts val="0"/>
              </a:spcBef>
              <a:spcAft>
                <a:spcPts val="0"/>
              </a:spcAft>
              <a:buClr>
                <a:srgbClr val="F4F0E0"/>
              </a:buClr>
              <a:buSzPts val="2000"/>
              <a:buFont typeface="Space Grotesk"/>
              <a:buAutoNum type="arabicPeriod"/>
            </a:pPr>
            <a:r>
              <a:rPr lang="en" sz="2000">
                <a:solidFill>
                  <a:srgbClr val="F4F0E0"/>
                </a:solidFill>
                <a:latin typeface="Space Grotesk"/>
                <a:ea typeface="Space Grotesk"/>
                <a:cs typeface="Space Grotesk"/>
                <a:sym typeface="Space Grotesk"/>
              </a:rPr>
              <a:t>List item goes here</a:t>
            </a:r>
            <a:endParaRPr sz="2000">
              <a:solidFill>
                <a:srgbClr val="F4F0E0"/>
              </a:solidFill>
              <a:latin typeface="Space Grotesk"/>
              <a:ea typeface="Space Grotesk"/>
              <a:cs typeface="Space Grotesk"/>
              <a:sym typeface="Space Grotesk"/>
            </a:endParaRPr>
          </a:p>
        </p:txBody>
      </p:sp>
      <p:sp>
        <p:nvSpPr>
          <p:cNvPr id="243" name="Google Shape;243;p28"/>
          <p:cNvSpPr txBox="1"/>
          <p:nvPr>
            <p:ph type="ctrTitle"/>
          </p:nvPr>
        </p:nvSpPr>
        <p:spPr>
          <a:xfrm>
            <a:off x="694871" y="1076659"/>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F4F0E0"/>
                </a:solidFill>
                <a:latin typeface="Space Grotesk"/>
                <a:ea typeface="Space Grotesk"/>
                <a:cs typeface="Space Grotesk"/>
                <a:sym typeface="Space Grotesk"/>
              </a:rPr>
              <a:t>Add short description</a:t>
            </a:r>
            <a:endParaRPr sz="1900">
              <a:solidFill>
                <a:srgbClr val="F4F0E0"/>
              </a:solidFill>
              <a:latin typeface="Space Grotesk"/>
              <a:ea typeface="Space Grotesk"/>
              <a:cs typeface="Space Grotesk"/>
              <a:sym typeface="Space Grotesk"/>
            </a:endParaRPr>
          </a:p>
        </p:txBody>
      </p:sp>
      <p:sp>
        <p:nvSpPr>
          <p:cNvPr id="244" name="Google Shape;244;p28"/>
          <p:cNvSpPr txBox="1"/>
          <p:nvPr>
            <p:ph type="ctrTitle"/>
          </p:nvPr>
        </p:nvSpPr>
        <p:spPr>
          <a:xfrm>
            <a:off x="696229" y="466173"/>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F4F0E0"/>
                </a:solidFill>
                <a:latin typeface="Space Grotesk Medium"/>
                <a:ea typeface="Space Grotesk Medium"/>
                <a:cs typeface="Space Grotesk Medium"/>
                <a:sym typeface="Space Grotesk Medium"/>
              </a:rPr>
              <a:t>Title goes here</a:t>
            </a:r>
            <a:endParaRPr sz="3700">
              <a:solidFill>
                <a:srgbClr val="F4F0E0"/>
              </a:solidFill>
              <a:latin typeface="Space Grotesk Medium"/>
              <a:ea typeface="Space Grotesk Medium"/>
              <a:cs typeface="Space Grotesk Medium"/>
              <a:sym typeface="Space Grotesk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3718"/>
        </a:solidFill>
      </p:bgPr>
    </p:bg>
    <p:spTree>
      <p:nvGrpSpPr>
        <p:cNvPr id="248" name="Shape 248"/>
        <p:cNvGrpSpPr/>
        <p:nvPr/>
      </p:nvGrpSpPr>
      <p:grpSpPr>
        <a:xfrm>
          <a:off x="0" y="0"/>
          <a:ext cx="0" cy="0"/>
          <a:chOff x="0" y="0"/>
          <a:chExt cx="0" cy="0"/>
        </a:xfrm>
      </p:grpSpPr>
      <p:pic>
        <p:nvPicPr>
          <p:cNvPr id="249" name="Google Shape;249;p29"/>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250" name="Google Shape;250;p29"/>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251" name="Google Shape;251;p29"/>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252" name="Google Shape;252;p29"/>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253" name="Google Shape;253;p29"/>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254" name="Google Shape;254;p29"/>
          <p:cNvSpPr txBox="1"/>
          <p:nvPr>
            <p:ph type="ctrTitle"/>
          </p:nvPr>
        </p:nvSpPr>
        <p:spPr>
          <a:xfrm>
            <a:off x="701942" y="1597152"/>
            <a:ext cx="7756200" cy="2801400"/>
          </a:xfrm>
          <a:prstGeom prst="rect">
            <a:avLst/>
          </a:prstGeom>
        </p:spPr>
        <p:txBody>
          <a:bodyPr anchorCtr="0" anchor="b" bIns="91425" lIns="91425" spcFirstLastPara="1" rIns="91425" wrap="square" tIns="91425">
            <a:spAutoFit/>
          </a:bodyPr>
          <a:lstStyle/>
          <a:p>
            <a:pPr indent="-309880" lvl="0" marL="365760" rtl="0" algn="l">
              <a:lnSpc>
                <a:spcPct val="150000"/>
              </a:lnSpc>
              <a:spcBef>
                <a:spcPts val="0"/>
              </a:spcBef>
              <a:spcAft>
                <a:spcPts val="0"/>
              </a:spcAft>
              <a:buClr>
                <a:srgbClr val="F4F0E0"/>
              </a:buClr>
              <a:buSzPts val="2000"/>
              <a:buFont typeface="Space Grotesk"/>
              <a:buAutoNum type="arabicPeriod"/>
            </a:pPr>
            <a:r>
              <a:rPr lang="en" sz="2000">
                <a:solidFill>
                  <a:srgbClr val="F4F0E0"/>
                </a:solidFill>
                <a:latin typeface="Space Grotesk"/>
                <a:ea typeface="Space Grotesk"/>
                <a:cs typeface="Space Grotesk"/>
                <a:sym typeface="Space Grotesk"/>
              </a:rPr>
              <a:t>List item goes here</a:t>
            </a:r>
            <a:endParaRPr sz="2000">
              <a:solidFill>
                <a:srgbClr val="F4F0E0"/>
              </a:solidFill>
              <a:latin typeface="Space Grotesk"/>
              <a:ea typeface="Space Grotesk"/>
              <a:cs typeface="Space Grotesk"/>
              <a:sym typeface="Space Grotesk"/>
            </a:endParaRPr>
          </a:p>
          <a:p>
            <a:pPr indent="-309880" lvl="0" marL="365760" rtl="0" algn="l">
              <a:lnSpc>
                <a:spcPct val="150000"/>
              </a:lnSpc>
              <a:spcBef>
                <a:spcPts val="0"/>
              </a:spcBef>
              <a:spcAft>
                <a:spcPts val="0"/>
              </a:spcAft>
              <a:buClr>
                <a:srgbClr val="F4F0E0"/>
              </a:buClr>
              <a:buSzPts val="2000"/>
              <a:buFont typeface="Space Grotesk"/>
              <a:buAutoNum type="arabicPeriod"/>
            </a:pPr>
            <a:r>
              <a:rPr lang="en" sz="2000">
                <a:solidFill>
                  <a:srgbClr val="F4F0E0"/>
                </a:solidFill>
                <a:latin typeface="Space Grotesk"/>
                <a:ea typeface="Space Grotesk"/>
                <a:cs typeface="Space Grotesk"/>
                <a:sym typeface="Space Grotesk"/>
              </a:rPr>
              <a:t>List item goes here</a:t>
            </a:r>
            <a:endParaRPr sz="2000">
              <a:solidFill>
                <a:srgbClr val="F4F0E0"/>
              </a:solidFill>
              <a:latin typeface="Space Grotesk"/>
              <a:ea typeface="Space Grotesk"/>
              <a:cs typeface="Space Grotesk"/>
              <a:sym typeface="Space Grotesk"/>
            </a:endParaRPr>
          </a:p>
          <a:p>
            <a:pPr indent="-309880" lvl="0" marL="365760" rtl="0" algn="l">
              <a:lnSpc>
                <a:spcPct val="150000"/>
              </a:lnSpc>
              <a:spcBef>
                <a:spcPts val="0"/>
              </a:spcBef>
              <a:spcAft>
                <a:spcPts val="0"/>
              </a:spcAft>
              <a:buClr>
                <a:srgbClr val="F4F0E0"/>
              </a:buClr>
              <a:buSzPts val="2000"/>
              <a:buFont typeface="Space Grotesk"/>
              <a:buAutoNum type="arabicPeriod"/>
            </a:pPr>
            <a:r>
              <a:rPr lang="en" sz="2000">
                <a:solidFill>
                  <a:srgbClr val="F4F0E0"/>
                </a:solidFill>
                <a:latin typeface="Space Grotesk"/>
                <a:ea typeface="Space Grotesk"/>
                <a:cs typeface="Space Grotesk"/>
                <a:sym typeface="Space Grotesk"/>
              </a:rPr>
              <a:t>List item goes here</a:t>
            </a:r>
            <a:endParaRPr sz="2000">
              <a:solidFill>
                <a:srgbClr val="F4F0E0"/>
              </a:solidFill>
              <a:latin typeface="Space Grotesk"/>
              <a:ea typeface="Space Grotesk"/>
              <a:cs typeface="Space Grotesk"/>
              <a:sym typeface="Space Grotesk"/>
            </a:endParaRPr>
          </a:p>
          <a:p>
            <a:pPr indent="-309880" lvl="0" marL="365760" rtl="0" algn="l">
              <a:lnSpc>
                <a:spcPct val="150000"/>
              </a:lnSpc>
              <a:spcBef>
                <a:spcPts val="0"/>
              </a:spcBef>
              <a:spcAft>
                <a:spcPts val="0"/>
              </a:spcAft>
              <a:buClr>
                <a:srgbClr val="F4F0E0"/>
              </a:buClr>
              <a:buSzPts val="2000"/>
              <a:buFont typeface="Space Grotesk"/>
              <a:buAutoNum type="arabicPeriod"/>
            </a:pPr>
            <a:r>
              <a:rPr lang="en" sz="2000">
                <a:solidFill>
                  <a:srgbClr val="F4F0E0"/>
                </a:solidFill>
                <a:latin typeface="Space Grotesk"/>
                <a:ea typeface="Space Grotesk"/>
                <a:cs typeface="Space Grotesk"/>
                <a:sym typeface="Space Grotesk"/>
              </a:rPr>
              <a:t>List item goes here</a:t>
            </a:r>
            <a:endParaRPr sz="2000">
              <a:solidFill>
                <a:srgbClr val="F4F0E0"/>
              </a:solidFill>
              <a:latin typeface="Space Grotesk"/>
              <a:ea typeface="Space Grotesk"/>
              <a:cs typeface="Space Grotesk"/>
              <a:sym typeface="Space Grotesk"/>
            </a:endParaRPr>
          </a:p>
          <a:p>
            <a:pPr indent="-309880" lvl="0" marL="365760" rtl="0" algn="l">
              <a:lnSpc>
                <a:spcPct val="150000"/>
              </a:lnSpc>
              <a:spcBef>
                <a:spcPts val="0"/>
              </a:spcBef>
              <a:spcAft>
                <a:spcPts val="0"/>
              </a:spcAft>
              <a:buClr>
                <a:srgbClr val="F4F0E0"/>
              </a:buClr>
              <a:buSzPts val="2000"/>
              <a:buFont typeface="Space Grotesk"/>
              <a:buAutoNum type="arabicPeriod"/>
            </a:pPr>
            <a:r>
              <a:rPr lang="en" sz="2000">
                <a:solidFill>
                  <a:srgbClr val="F4F0E0"/>
                </a:solidFill>
                <a:latin typeface="Space Grotesk"/>
                <a:ea typeface="Space Grotesk"/>
                <a:cs typeface="Space Grotesk"/>
                <a:sym typeface="Space Grotesk"/>
              </a:rPr>
              <a:t>List item goes here</a:t>
            </a:r>
            <a:endParaRPr sz="2000">
              <a:solidFill>
                <a:srgbClr val="F4F0E0"/>
              </a:solidFill>
              <a:latin typeface="Space Grotesk"/>
              <a:ea typeface="Space Grotesk"/>
              <a:cs typeface="Space Grotesk"/>
              <a:sym typeface="Space Grotesk"/>
            </a:endParaRPr>
          </a:p>
          <a:p>
            <a:pPr indent="-309880" lvl="0" marL="365760" rtl="0" algn="l">
              <a:lnSpc>
                <a:spcPct val="150000"/>
              </a:lnSpc>
              <a:spcBef>
                <a:spcPts val="0"/>
              </a:spcBef>
              <a:spcAft>
                <a:spcPts val="0"/>
              </a:spcAft>
              <a:buClr>
                <a:srgbClr val="F4F0E0"/>
              </a:buClr>
              <a:buSzPts val="2000"/>
              <a:buFont typeface="Space Grotesk"/>
              <a:buAutoNum type="arabicPeriod"/>
            </a:pPr>
            <a:r>
              <a:rPr lang="en" sz="2000">
                <a:solidFill>
                  <a:srgbClr val="F4F0E0"/>
                </a:solidFill>
                <a:latin typeface="Space Grotesk"/>
                <a:ea typeface="Space Grotesk"/>
                <a:cs typeface="Space Grotesk"/>
                <a:sym typeface="Space Grotesk"/>
              </a:rPr>
              <a:t>List item goes here</a:t>
            </a:r>
            <a:endParaRPr sz="2000">
              <a:solidFill>
                <a:srgbClr val="F4F0E0"/>
              </a:solidFill>
              <a:latin typeface="Space Grotesk"/>
              <a:ea typeface="Space Grotesk"/>
              <a:cs typeface="Space Grotesk"/>
              <a:sym typeface="Space Grotesk"/>
            </a:endParaRPr>
          </a:p>
        </p:txBody>
      </p:sp>
      <p:sp>
        <p:nvSpPr>
          <p:cNvPr id="255" name="Google Shape;255;p29"/>
          <p:cNvSpPr txBox="1"/>
          <p:nvPr>
            <p:ph type="ctrTitle"/>
          </p:nvPr>
        </p:nvSpPr>
        <p:spPr>
          <a:xfrm>
            <a:off x="694871" y="1076659"/>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F4F0E0"/>
                </a:solidFill>
                <a:latin typeface="Space Grotesk"/>
                <a:ea typeface="Space Grotesk"/>
                <a:cs typeface="Space Grotesk"/>
                <a:sym typeface="Space Grotesk"/>
              </a:rPr>
              <a:t>Add short description</a:t>
            </a:r>
            <a:endParaRPr sz="1900">
              <a:solidFill>
                <a:srgbClr val="F4F0E0"/>
              </a:solidFill>
              <a:latin typeface="Space Grotesk"/>
              <a:ea typeface="Space Grotesk"/>
              <a:cs typeface="Space Grotesk"/>
              <a:sym typeface="Space Grotesk"/>
            </a:endParaRPr>
          </a:p>
        </p:txBody>
      </p:sp>
      <p:sp>
        <p:nvSpPr>
          <p:cNvPr id="256" name="Google Shape;256;p29"/>
          <p:cNvSpPr txBox="1"/>
          <p:nvPr>
            <p:ph type="ctrTitle"/>
          </p:nvPr>
        </p:nvSpPr>
        <p:spPr>
          <a:xfrm>
            <a:off x="696229" y="466173"/>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F4F0E0"/>
                </a:solidFill>
                <a:latin typeface="Space Grotesk Medium"/>
                <a:ea typeface="Space Grotesk Medium"/>
                <a:cs typeface="Space Grotesk Medium"/>
                <a:sym typeface="Space Grotesk Medium"/>
              </a:rPr>
              <a:t>Title goes here</a:t>
            </a:r>
            <a:endParaRPr sz="3700">
              <a:solidFill>
                <a:srgbClr val="F4F0E0"/>
              </a:solidFill>
              <a:latin typeface="Space Grotesk Medium"/>
              <a:ea typeface="Space Grotesk Medium"/>
              <a:cs typeface="Space Grotesk Medium"/>
              <a:sym typeface="Space Grotesk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1DA4B"/>
        </a:solidFill>
      </p:bgPr>
    </p:bg>
    <p:spTree>
      <p:nvGrpSpPr>
        <p:cNvPr id="260" name="Shape 260"/>
        <p:cNvGrpSpPr/>
        <p:nvPr/>
      </p:nvGrpSpPr>
      <p:grpSpPr>
        <a:xfrm>
          <a:off x="0" y="0"/>
          <a:ext cx="0" cy="0"/>
          <a:chOff x="0" y="0"/>
          <a:chExt cx="0" cy="0"/>
        </a:xfrm>
      </p:grpSpPr>
      <p:pic>
        <p:nvPicPr>
          <p:cNvPr id="261" name="Google Shape;261;p30"/>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262" name="Google Shape;262;p30"/>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263" name="Google Shape;263;p30"/>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1C1C1C"/>
                </a:solidFill>
                <a:latin typeface="Space Grotesk Medium"/>
                <a:ea typeface="Space Grotesk Medium"/>
                <a:cs typeface="Space Grotesk Medium"/>
                <a:sym typeface="Space Grotesk Medium"/>
              </a:rPr>
              <a:t>Hacktoberfest: Section title goes here</a:t>
            </a:r>
            <a:endParaRPr sz="1100">
              <a:solidFill>
                <a:srgbClr val="1C1C1C"/>
              </a:solidFill>
              <a:latin typeface="Space Grotesk Medium"/>
              <a:ea typeface="Space Grotesk Medium"/>
              <a:cs typeface="Space Grotesk Medium"/>
              <a:sym typeface="Space Grotesk Medium"/>
            </a:endParaRPr>
          </a:p>
        </p:txBody>
      </p:sp>
      <p:sp>
        <p:nvSpPr>
          <p:cNvPr id="264" name="Google Shape;264;p30"/>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265" name="Google Shape;265;p30"/>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pic>
        <p:nvPicPr>
          <p:cNvPr id="266" name="Google Shape;266;p30"/>
          <p:cNvPicPr preferRelativeResize="0"/>
          <p:nvPr/>
        </p:nvPicPr>
        <p:blipFill>
          <a:blip r:embed="rId5">
            <a:alphaModFix/>
          </a:blip>
          <a:stretch>
            <a:fillRect/>
          </a:stretch>
        </p:blipFill>
        <p:spPr>
          <a:xfrm>
            <a:off x="704088" y="1702375"/>
            <a:ext cx="1828801" cy="1828801"/>
          </a:xfrm>
          <a:prstGeom prst="rect">
            <a:avLst/>
          </a:prstGeom>
          <a:noFill/>
          <a:ln>
            <a:noFill/>
          </a:ln>
        </p:spPr>
      </p:pic>
      <p:sp>
        <p:nvSpPr>
          <p:cNvPr id="267" name="Google Shape;267;p30"/>
          <p:cNvSpPr txBox="1"/>
          <p:nvPr>
            <p:ph type="ctrTitle"/>
          </p:nvPr>
        </p:nvSpPr>
        <p:spPr>
          <a:xfrm>
            <a:off x="704100" y="3735250"/>
            <a:ext cx="37278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C1C1C"/>
                </a:solidFill>
                <a:latin typeface="Space Grotesk Medium"/>
                <a:ea typeface="Space Grotesk Medium"/>
                <a:cs typeface="Space Grotesk Medium"/>
                <a:sym typeface="Space Grotesk Medium"/>
              </a:rPr>
              <a:t>Name, last name</a:t>
            </a:r>
            <a:endParaRPr sz="2100">
              <a:solidFill>
                <a:srgbClr val="1C1C1C"/>
              </a:solidFill>
              <a:latin typeface="Space Grotesk Medium"/>
              <a:ea typeface="Space Grotesk Medium"/>
              <a:cs typeface="Space Grotesk Medium"/>
              <a:sym typeface="Space Grotesk Medium"/>
            </a:endParaRPr>
          </a:p>
        </p:txBody>
      </p:sp>
      <p:sp>
        <p:nvSpPr>
          <p:cNvPr id="268" name="Google Shape;268;p30"/>
          <p:cNvSpPr txBox="1"/>
          <p:nvPr>
            <p:ph type="ctrTitle"/>
          </p:nvPr>
        </p:nvSpPr>
        <p:spPr>
          <a:xfrm>
            <a:off x="704100" y="4101022"/>
            <a:ext cx="3727800" cy="215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400">
                <a:solidFill>
                  <a:srgbClr val="1C1C1C"/>
                </a:solidFill>
                <a:latin typeface="Space Grotesk"/>
                <a:ea typeface="Space Grotesk"/>
                <a:cs typeface="Space Grotesk"/>
                <a:sym typeface="Space Grotesk"/>
              </a:rPr>
              <a:t>Job title, Company name</a:t>
            </a:r>
            <a:endParaRPr sz="1400">
              <a:solidFill>
                <a:srgbClr val="1C1C1C"/>
              </a:solidFill>
              <a:latin typeface="Space Grotesk"/>
              <a:ea typeface="Space Grotesk"/>
              <a:cs typeface="Space Grotesk"/>
              <a:sym typeface="Space Grotesk"/>
            </a:endParaRPr>
          </a:p>
        </p:txBody>
      </p:sp>
      <p:pic>
        <p:nvPicPr>
          <p:cNvPr id="269" name="Google Shape;269;p30"/>
          <p:cNvPicPr preferRelativeResize="0"/>
          <p:nvPr/>
        </p:nvPicPr>
        <p:blipFill>
          <a:blip r:embed="rId6">
            <a:alphaModFix/>
          </a:blip>
          <a:stretch>
            <a:fillRect/>
          </a:stretch>
        </p:blipFill>
        <p:spPr>
          <a:xfrm>
            <a:off x="704088" y="1702375"/>
            <a:ext cx="1618488" cy="1618488"/>
          </a:xfrm>
          <a:prstGeom prst="rect">
            <a:avLst/>
          </a:prstGeom>
          <a:noFill/>
          <a:ln cap="flat" cmpd="sng" w="9525">
            <a:solidFill>
              <a:srgbClr val="1C1C1C"/>
            </a:solidFill>
            <a:prstDash val="solid"/>
            <a:round/>
            <a:headEnd len="sm" w="sm" type="none"/>
            <a:tailEnd len="sm" w="sm" type="none"/>
          </a:ln>
        </p:spPr>
      </p:pic>
      <p:sp>
        <p:nvSpPr>
          <p:cNvPr id="270" name="Google Shape;270;p30"/>
          <p:cNvSpPr txBox="1"/>
          <p:nvPr>
            <p:ph type="ctrTitle"/>
          </p:nvPr>
        </p:nvSpPr>
        <p:spPr>
          <a:xfrm>
            <a:off x="694871" y="1076659"/>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1C1C1C"/>
                </a:solidFill>
                <a:latin typeface="Space Grotesk"/>
                <a:ea typeface="Space Grotesk"/>
                <a:cs typeface="Space Grotesk"/>
                <a:sym typeface="Space Grotesk"/>
              </a:rPr>
              <a:t>Add short description</a:t>
            </a:r>
            <a:endParaRPr sz="1900">
              <a:solidFill>
                <a:srgbClr val="1C1C1C"/>
              </a:solidFill>
              <a:latin typeface="Space Grotesk"/>
              <a:ea typeface="Space Grotesk"/>
              <a:cs typeface="Space Grotesk"/>
              <a:sym typeface="Space Grotesk"/>
            </a:endParaRPr>
          </a:p>
        </p:txBody>
      </p:sp>
      <p:sp>
        <p:nvSpPr>
          <p:cNvPr id="271" name="Google Shape;271;p30"/>
          <p:cNvSpPr txBox="1"/>
          <p:nvPr>
            <p:ph type="ctrTitle"/>
          </p:nvPr>
        </p:nvSpPr>
        <p:spPr>
          <a:xfrm>
            <a:off x="696229" y="466173"/>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1C1C1C"/>
                </a:solidFill>
                <a:latin typeface="Space Grotesk Medium"/>
                <a:ea typeface="Space Grotesk Medium"/>
                <a:cs typeface="Space Grotesk Medium"/>
                <a:sym typeface="Space Grotesk Medium"/>
              </a:rPr>
              <a:t>Title goes here</a:t>
            </a:r>
            <a:endParaRPr sz="3700">
              <a:solidFill>
                <a:srgbClr val="1C1C1C"/>
              </a:solidFill>
              <a:latin typeface="Space Grotesk Medium"/>
              <a:ea typeface="Space Grotesk Medium"/>
              <a:cs typeface="Space Grotesk Medium"/>
              <a:sym typeface="Space Grotesk Medium"/>
            </a:endParaRPr>
          </a:p>
        </p:txBody>
      </p:sp>
      <p:pic>
        <p:nvPicPr>
          <p:cNvPr id="272" name="Google Shape;272;p30"/>
          <p:cNvPicPr preferRelativeResize="0"/>
          <p:nvPr/>
        </p:nvPicPr>
        <p:blipFill>
          <a:blip r:embed="rId5">
            <a:alphaModFix/>
          </a:blip>
          <a:stretch>
            <a:fillRect/>
          </a:stretch>
        </p:blipFill>
        <p:spPr>
          <a:xfrm>
            <a:off x="4720592" y="1702375"/>
            <a:ext cx="1828801" cy="1828801"/>
          </a:xfrm>
          <a:prstGeom prst="rect">
            <a:avLst/>
          </a:prstGeom>
          <a:noFill/>
          <a:ln>
            <a:noFill/>
          </a:ln>
        </p:spPr>
      </p:pic>
      <p:sp>
        <p:nvSpPr>
          <p:cNvPr id="273" name="Google Shape;273;p30"/>
          <p:cNvSpPr txBox="1"/>
          <p:nvPr>
            <p:ph type="ctrTitle"/>
          </p:nvPr>
        </p:nvSpPr>
        <p:spPr>
          <a:xfrm>
            <a:off x="4720604" y="3735250"/>
            <a:ext cx="37278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C1C1C"/>
                </a:solidFill>
                <a:latin typeface="Space Grotesk Medium"/>
                <a:ea typeface="Space Grotesk Medium"/>
                <a:cs typeface="Space Grotesk Medium"/>
                <a:sym typeface="Space Grotesk Medium"/>
              </a:rPr>
              <a:t>Name, last name</a:t>
            </a:r>
            <a:endParaRPr sz="2100">
              <a:solidFill>
                <a:srgbClr val="1C1C1C"/>
              </a:solidFill>
              <a:latin typeface="Space Grotesk Medium"/>
              <a:ea typeface="Space Grotesk Medium"/>
              <a:cs typeface="Space Grotesk Medium"/>
              <a:sym typeface="Space Grotesk Medium"/>
            </a:endParaRPr>
          </a:p>
        </p:txBody>
      </p:sp>
      <p:sp>
        <p:nvSpPr>
          <p:cNvPr id="274" name="Google Shape;274;p30"/>
          <p:cNvSpPr txBox="1"/>
          <p:nvPr>
            <p:ph type="ctrTitle"/>
          </p:nvPr>
        </p:nvSpPr>
        <p:spPr>
          <a:xfrm>
            <a:off x="4720604" y="4101022"/>
            <a:ext cx="3727800" cy="215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400">
                <a:solidFill>
                  <a:srgbClr val="1C1C1C"/>
                </a:solidFill>
                <a:latin typeface="Space Grotesk"/>
                <a:ea typeface="Space Grotesk"/>
                <a:cs typeface="Space Grotesk"/>
                <a:sym typeface="Space Grotesk"/>
              </a:rPr>
              <a:t>Job title, Company name</a:t>
            </a:r>
            <a:endParaRPr sz="1400">
              <a:solidFill>
                <a:srgbClr val="1C1C1C"/>
              </a:solidFill>
              <a:latin typeface="Space Grotesk"/>
              <a:ea typeface="Space Grotesk"/>
              <a:cs typeface="Space Grotesk"/>
              <a:sym typeface="Space Grotesk"/>
            </a:endParaRPr>
          </a:p>
        </p:txBody>
      </p:sp>
      <p:pic>
        <p:nvPicPr>
          <p:cNvPr id="275" name="Google Shape;275;p30"/>
          <p:cNvPicPr preferRelativeResize="0"/>
          <p:nvPr/>
        </p:nvPicPr>
        <p:blipFill>
          <a:blip r:embed="rId6">
            <a:alphaModFix/>
          </a:blip>
          <a:stretch>
            <a:fillRect/>
          </a:stretch>
        </p:blipFill>
        <p:spPr>
          <a:xfrm>
            <a:off x="4720592" y="1702375"/>
            <a:ext cx="1618488" cy="1618488"/>
          </a:xfrm>
          <a:prstGeom prst="rect">
            <a:avLst/>
          </a:prstGeom>
          <a:noFill/>
          <a:ln cap="flat" cmpd="sng" w="9525">
            <a:solidFill>
              <a:srgbClr val="1C1C1C"/>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0E0"/>
        </a:solidFill>
      </p:bgPr>
    </p:bg>
    <p:spTree>
      <p:nvGrpSpPr>
        <p:cNvPr id="279" name="Shape 279"/>
        <p:cNvGrpSpPr/>
        <p:nvPr/>
      </p:nvGrpSpPr>
      <p:grpSpPr>
        <a:xfrm>
          <a:off x="0" y="0"/>
          <a:ext cx="0" cy="0"/>
          <a:chOff x="0" y="0"/>
          <a:chExt cx="0" cy="0"/>
        </a:xfrm>
      </p:grpSpPr>
      <p:pic>
        <p:nvPicPr>
          <p:cNvPr id="280" name="Google Shape;280;p31"/>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281" name="Google Shape;281;p31"/>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282" name="Google Shape;282;p31"/>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183718"/>
                </a:solidFill>
                <a:latin typeface="Space Grotesk Medium"/>
                <a:ea typeface="Space Grotesk Medium"/>
                <a:cs typeface="Space Grotesk Medium"/>
                <a:sym typeface="Space Grotesk Medium"/>
              </a:rPr>
              <a:t>Hacktoberfest: Section title goes here</a:t>
            </a:r>
            <a:endParaRPr sz="1100">
              <a:solidFill>
                <a:srgbClr val="183718"/>
              </a:solidFill>
              <a:latin typeface="Space Grotesk Medium"/>
              <a:ea typeface="Space Grotesk Medium"/>
              <a:cs typeface="Space Grotesk Medium"/>
              <a:sym typeface="Space Grotesk Medium"/>
            </a:endParaRPr>
          </a:p>
        </p:txBody>
      </p:sp>
      <p:sp>
        <p:nvSpPr>
          <p:cNvPr id="283" name="Google Shape;283;p31"/>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284" name="Google Shape;284;p31"/>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pic>
        <p:nvPicPr>
          <p:cNvPr id="285" name="Google Shape;285;p31"/>
          <p:cNvPicPr preferRelativeResize="0"/>
          <p:nvPr/>
        </p:nvPicPr>
        <p:blipFill>
          <a:blip r:embed="rId5">
            <a:alphaModFix/>
          </a:blip>
          <a:stretch>
            <a:fillRect/>
          </a:stretch>
        </p:blipFill>
        <p:spPr>
          <a:xfrm>
            <a:off x="704088" y="1702375"/>
            <a:ext cx="1828801" cy="1828801"/>
          </a:xfrm>
          <a:prstGeom prst="rect">
            <a:avLst/>
          </a:prstGeom>
          <a:noFill/>
          <a:ln>
            <a:noFill/>
          </a:ln>
        </p:spPr>
      </p:pic>
      <p:sp>
        <p:nvSpPr>
          <p:cNvPr id="286" name="Google Shape;286;p31"/>
          <p:cNvSpPr txBox="1"/>
          <p:nvPr>
            <p:ph type="ctrTitle"/>
          </p:nvPr>
        </p:nvSpPr>
        <p:spPr>
          <a:xfrm>
            <a:off x="704100" y="3735250"/>
            <a:ext cx="37278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83718"/>
                </a:solidFill>
                <a:latin typeface="Space Grotesk Medium"/>
                <a:ea typeface="Space Grotesk Medium"/>
                <a:cs typeface="Space Grotesk Medium"/>
                <a:sym typeface="Space Grotesk Medium"/>
              </a:rPr>
              <a:t>Name, last name</a:t>
            </a:r>
            <a:endParaRPr sz="2100">
              <a:solidFill>
                <a:srgbClr val="183718"/>
              </a:solidFill>
              <a:latin typeface="Space Grotesk Medium"/>
              <a:ea typeface="Space Grotesk Medium"/>
              <a:cs typeface="Space Grotesk Medium"/>
              <a:sym typeface="Space Grotesk Medium"/>
            </a:endParaRPr>
          </a:p>
        </p:txBody>
      </p:sp>
      <p:sp>
        <p:nvSpPr>
          <p:cNvPr id="287" name="Google Shape;287;p31"/>
          <p:cNvSpPr txBox="1"/>
          <p:nvPr>
            <p:ph type="ctrTitle"/>
          </p:nvPr>
        </p:nvSpPr>
        <p:spPr>
          <a:xfrm>
            <a:off x="704100" y="4101022"/>
            <a:ext cx="3727800" cy="215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400">
                <a:solidFill>
                  <a:srgbClr val="183718"/>
                </a:solidFill>
                <a:latin typeface="Space Grotesk"/>
                <a:ea typeface="Space Grotesk"/>
                <a:cs typeface="Space Grotesk"/>
                <a:sym typeface="Space Grotesk"/>
              </a:rPr>
              <a:t>Job title, Company name</a:t>
            </a:r>
            <a:endParaRPr sz="1400">
              <a:solidFill>
                <a:srgbClr val="183718"/>
              </a:solidFill>
              <a:latin typeface="Space Grotesk"/>
              <a:ea typeface="Space Grotesk"/>
              <a:cs typeface="Space Grotesk"/>
              <a:sym typeface="Space Grotesk"/>
            </a:endParaRPr>
          </a:p>
        </p:txBody>
      </p:sp>
      <p:pic>
        <p:nvPicPr>
          <p:cNvPr id="288" name="Google Shape;288;p31"/>
          <p:cNvPicPr preferRelativeResize="0"/>
          <p:nvPr/>
        </p:nvPicPr>
        <p:blipFill>
          <a:blip r:embed="rId6">
            <a:alphaModFix/>
          </a:blip>
          <a:stretch>
            <a:fillRect/>
          </a:stretch>
        </p:blipFill>
        <p:spPr>
          <a:xfrm>
            <a:off x="704088" y="1702375"/>
            <a:ext cx="1618488" cy="1618488"/>
          </a:xfrm>
          <a:prstGeom prst="rect">
            <a:avLst/>
          </a:prstGeom>
          <a:noFill/>
          <a:ln cap="flat" cmpd="sng" w="9525">
            <a:solidFill>
              <a:srgbClr val="1C1C1C"/>
            </a:solidFill>
            <a:prstDash val="solid"/>
            <a:round/>
            <a:headEnd len="sm" w="sm" type="none"/>
            <a:tailEnd len="sm" w="sm" type="none"/>
          </a:ln>
        </p:spPr>
      </p:pic>
      <p:sp>
        <p:nvSpPr>
          <p:cNvPr id="289" name="Google Shape;289;p31"/>
          <p:cNvSpPr txBox="1"/>
          <p:nvPr>
            <p:ph type="ctrTitle"/>
          </p:nvPr>
        </p:nvSpPr>
        <p:spPr>
          <a:xfrm>
            <a:off x="694871" y="1076659"/>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183718"/>
                </a:solidFill>
                <a:latin typeface="Space Grotesk"/>
                <a:ea typeface="Space Grotesk"/>
                <a:cs typeface="Space Grotesk"/>
                <a:sym typeface="Space Grotesk"/>
              </a:rPr>
              <a:t>Add short description</a:t>
            </a:r>
            <a:endParaRPr sz="1900">
              <a:solidFill>
                <a:srgbClr val="183718"/>
              </a:solidFill>
              <a:latin typeface="Space Grotesk"/>
              <a:ea typeface="Space Grotesk"/>
              <a:cs typeface="Space Grotesk"/>
              <a:sym typeface="Space Grotesk"/>
            </a:endParaRPr>
          </a:p>
        </p:txBody>
      </p:sp>
      <p:sp>
        <p:nvSpPr>
          <p:cNvPr id="290" name="Google Shape;290;p31"/>
          <p:cNvSpPr txBox="1"/>
          <p:nvPr>
            <p:ph type="ctrTitle"/>
          </p:nvPr>
        </p:nvSpPr>
        <p:spPr>
          <a:xfrm>
            <a:off x="696229" y="466173"/>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183718"/>
                </a:solidFill>
                <a:latin typeface="Space Grotesk Medium"/>
                <a:ea typeface="Space Grotesk Medium"/>
                <a:cs typeface="Space Grotesk Medium"/>
                <a:sym typeface="Space Grotesk Medium"/>
              </a:rPr>
              <a:t>Title goes here</a:t>
            </a:r>
            <a:endParaRPr sz="3700">
              <a:solidFill>
                <a:srgbClr val="183718"/>
              </a:solidFill>
              <a:latin typeface="Space Grotesk Medium"/>
              <a:ea typeface="Space Grotesk Medium"/>
              <a:cs typeface="Space Grotesk Medium"/>
              <a:sym typeface="Space Grotesk Medium"/>
            </a:endParaRPr>
          </a:p>
        </p:txBody>
      </p:sp>
      <p:pic>
        <p:nvPicPr>
          <p:cNvPr id="291" name="Google Shape;291;p31"/>
          <p:cNvPicPr preferRelativeResize="0"/>
          <p:nvPr/>
        </p:nvPicPr>
        <p:blipFill>
          <a:blip r:embed="rId5">
            <a:alphaModFix/>
          </a:blip>
          <a:stretch>
            <a:fillRect/>
          </a:stretch>
        </p:blipFill>
        <p:spPr>
          <a:xfrm>
            <a:off x="4720592" y="1702375"/>
            <a:ext cx="1828801" cy="1828801"/>
          </a:xfrm>
          <a:prstGeom prst="rect">
            <a:avLst/>
          </a:prstGeom>
          <a:noFill/>
          <a:ln>
            <a:noFill/>
          </a:ln>
        </p:spPr>
      </p:pic>
      <p:sp>
        <p:nvSpPr>
          <p:cNvPr id="292" name="Google Shape;292;p31"/>
          <p:cNvSpPr txBox="1"/>
          <p:nvPr>
            <p:ph type="ctrTitle"/>
          </p:nvPr>
        </p:nvSpPr>
        <p:spPr>
          <a:xfrm>
            <a:off x="4720604" y="3735250"/>
            <a:ext cx="37278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83718"/>
                </a:solidFill>
                <a:latin typeface="Space Grotesk Medium"/>
                <a:ea typeface="Space Grotesk Medium"/>
                <a:cs typeface="Space Grotesk Medium"/>
                <a:sym typeface="Space Grotesk Medium"/>
              </a:rPr>
              <a:t>Name, last name</a:t>
            </a:r>
            <a:endParaRPr sz="2100">
              <a:solidFill>
                <a:srgbClr val="183718"/>
              </a:solidFill>
              <a:latin typeface="Space Grotesk Medium"/>
              <a:ea typeface="Space Grotesk Medium"/>
              <a:cs typeface="Space Grotesk Medium"/>
              <a:sym typeface="Space Grotesk Medium"/>
            </a:endParaRPr>
          </a:p>
        </p:txBody>
      </p:sp>
      <p:sp>
        <p:nvSpPr>
          <p:cNvPr id="293" name="Google Shape;293;p31"/>
          <p:cNvSpPr txBox="1"/>
          <p:nvPr>
            <p:ph type="ctrTitle"/>
          </p:nvPr>
        </p:nvSpPr>
        <p:spPr>
          <a:xfrm>
            <a:off x="4720604" y="4101022"/>
            <a:ext cx="3727800" cy="215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400">
                <a:solidFill>
                  <a:srgbClr val="183718"/>
                </a:solidFill>
                <a:latin typeface="Space Grotesk"/>
                <a:ea typeface="Space Grotesk"/>
                <a:cs typeface="Space Grotesk"/>
                <a:sym typeface="Space Grotesk"/>
              </a:rPr>
              <a:t>Job title, Company name</a:t>
            </a:r>
            <a:endParaRPr sz="1400">
              <a:solidFill>
                <a:srgbClr val="183718"/>
              </a:solidFill>
              <a:latin typeface="Space Grotesk"/>
              <a:ea typeface="Space Grotesk"/>
              <a:cs typeface="Space Grotesk"/>
              <a:sym typeface="Space Grotesk"/>
            </a:endParaRPr>
          </a:p>
        </p:txBody>
      </p:sp>
      <p:pic>
        <p:nvPicPr>
          <p:cNvPr id="294" name="Google Shape;294;p31"/>
          <p:cNvPicPr preferRelativeResize="0"/>
          <p:nvPr/>
        </p:nvPicPr>
        <p:blipFill>
          <a:blip r:embed="rId6">
            <a:alphaModFix/>
          </a:blip>
          <a:stretch>
            <a:fillRect/>
          </a:stretch>
        </p:blipFill>
        <p:spPr>
          <a:xfrm>
            <a:off x="4720592" y="1702375"/>
            <a:ext cx="1618488" cy="1618488"/>
          </a:xfrm>
          <a:prstGeom prst="rect">
            <a:avLst/>
          </a:prstGeom>
          <a:noFill/>
          <a:ln cap="flat" cmpd="sng" w="9525">
            <a:solidFill>
              <a:srgbClr val="1C1C1C"/>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1DA4B"/>
        </a:solidFill>
      </p:bgPr>
    </p:bg>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62" name="Google Shape;62;p14"/>
          <p:cNvSpPr txBox="1"/>
          <p:nvPr>
            <p:ph type="ctrTitle"/>
          </p:nvPr>
        </p:nvSpPr>
        <p:spPr>
          <a:xfrm>
            <a:off x="694871" y="1076659"/>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1C1C1C"/>
                </a:solidFill>
                <a:latin typeface="Space Grotesk"/>
                <a:ea typeface="Space Grotesk"/>
                <a:cs typeface="Space Grotesk"/>
                <a:sym typeface="Space Grotesk"/>
              </a:rPr>
              <a:t>Add short description</a:t>
            </a:r>
            <a:endParaRPr sz="1900">
              <a:solidFill>
                <a:srgbClr val="1C1C1C"/>
              </a:solidFill>
              <a:latin typeface="Space Grotesk"/>
              <a:ea typeface="Space Grotesk"/>
              <a:cs typeface="Space Grotesk"/>
              <a:sym typeface="Space Grotesk"/>
            </a:endParaRPr>
          </a:p>
        </p:txBody>
      </p:sp>
      <p:sp>
        <p:nvSpPr>
          <p:cNvPr id="63" name="Google Shape;63;p14"/>
          <p:cNvSpPr txBox="1"/>
          <p:nvPr>
            <p:ph type="ctrTitle"/>
          </p:nvPr>
        </p:nvSpPr>
        <p:spPr>
          <a:xfrm>
            <a:off x="696229" y="466173"/>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1C1C1C"/>
                </a:solidFill>
                <a:latin typeface="Space Grotesk Medium"/>
                <a:ea typeface="Space Grotesk Medium"/>
                <a:cs typeface="Space Grotesk Medium"/>
                <a:sym typeface="Space Grotesk Medium"/>
              </a:rPr>
              <a:t>Title goes here</a:t>
            </a:r>
            <a:endParaRPr sz="3700">
              <a:solidFill>
                <a:srgbClr val="1C1C1C"/>
              </a:solidFill>
              <a:latin typeface="Space Grotesk Medium"/>
              <a:ea typeface="Space Grotesk Medium"/>
              <a:cs typeface="Space Grotesk Medium"/>
              <a:sym typeface="Space Grotesk Medium"/>
            </a:endParaRPr>
          </a:p>
        </p:txBody>
      </p:sp>
      <p:sp>
        <p:nvSpPr>
          <p:cNvPr id="64" name="Google Shape;64;p14"/>
          <p:cNvSpPr txBox="1"/>
          <p:nvPr>
            <p:ph type="ctrTitle"/>
          </p:nvPr>
        </p:nvSpPr>
        <p:spPr>
          <a:xfrm>
            <a:off x="4709160" y="1597152"/>
            <a:ext cx="3730800" cy="2839800"/>
          </a:xfrm>
          <a:prstGeom prst="rect">
            <a:avLst/>
          </a:prstGeom>
        </p:spPr>
        <p:txBody>
          <a:bodyPr anchorCtr="0" anchor="b" bIns="91425" lIns="91425" spcFirstLastPara="1" rIns="91425" wrap="square" tIns="91425">
            <a:spAutoFit/>
          </a:bodyPr>
          <a:lstStyle/>
          <a:p>
            <a:pPr indent="-278130" lvl="0" marL="274320" rtl="0" algn="l">
              <a:lnSpc>
                <a:spcPct val="150000"/>
              </a:lnSpc>
              <a:spcBef>
                <a:spcPts val="0"/>
              </a:spcBef>
              <a:spcAft>
                <a:spcPts val="0"/>
              </a:spcAft>
              <a:buClr>
                <a:srgbClr val="1C1C1C"/>
              </a:buClr>
              <a:buSzPts val="1500"/>
              <a:buFont typeface="Space Grotesk"/>
              <a:buChar char="●"/>
            </a:pPr>
            <a:r>
              <a:rPr lang="en" sz="1500">
                <a:solidFill>
                  <a:srgbClr val="1C1C1C"/>
                </a:solidFill>
                <a:latin typeface="Space Grotesk"/>
                <a:ea typeface="Space Grotesk"/>
                <a:cs typeface="Space Grotesk"/>
                <a:sym typeface="Space Grotesk"/>
              </a:rPr>
              <a:t>List item goes here</a:t>
            </a:r>
            <a:endParaRPr sz="1500">
              <a:solidFill>
                <a:srgbClr val="1C1C1C"/>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C1C1C"/>
              </a:buClr>
              <a:buSzPts val="1500"/>
              <a:buFont typeface="Space Grotesk"/>
              <a:buChar char="●"/>
            </a:pPr>
            <a:r>
              <a:rPr lang="en" sz="1500">
                <a:solidFill>
                  <a:srgbClr val="1C1C1C"/>
                </a:solidFill>
                <a:latin typeface="Space Grotesk"/>
                <a:ea typeface="Space Grotesk"/>
                <a:cs typeface="Space Grotesk"/>
                <a:sym typeface="Space Grotesk"/>
              </a:rPr>
              <a:t>List item goes here</a:t>
            </a:r>
            <a:endParaRPr sz="1500">
              <a:solidFill>
                <a:srgbClr val="1C1C1C"/>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C1C1C"/>
              </a:buClr>
              <a:buSzPts val="1500"/>
              <a:buFont typeface="Space Grotesk"/>
              <a:buChar char="●"/>
            </a:pPr>
            <a:r>
              <a:rPr lang="en" sz="1500">
                <a:solidFill>
                  <a:srgbClr val="1C1C1C"/>
                </a:solidFill>
                <a:latin typeface="Space Grotesk"/>
                <a:ea typeface="Space Grotesk"/>
                <a:cs typeface="Space Grotesk"/>
                <a:sym typeface="Space Grotesk"/>
              </a:rPr>
              <a:t>List item goes here</a:t>
            </a:r>
            <a:endParaRPr sz="1500">
              <a:solidFill>
                <a:srgbClr val="1C1C1C"/>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C1C1C"/>
              </a:buClr>
              <a:buSzPts val="1500"/>
              <a:buFont typeface="Space Grotesk"/>
              <a:buChar char="●"/>
            </a:pPr>
            <a:r>
              <a:rPr lang="en" sz="1500">
                <a:solidFill>
                  <a:srgbClr val="1C1C1C"/>
                </a:solidFill>
                <a:latin typeface="Space Grotesk"/>
                <a:ea typeface="Space Grotesk"/>
                <a:cs typeface="Space Grotesk"/>
                <a:sym typeface="Space Grotesk"/>
              </a:rPr>
              <a:t>List item goes here</a:t>
            </a:r>
            <a:endParaRPr sz="1500">
              <a:solidFill>
                <a:srgbClr val="1C1C1C"/>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C1C1C"/>
              </a:buClr>
              <a:buSzPts val="1500"/>
              <a:buFont typeface="Space Grotesk"/>
              <a:buChar char="●"/>
            </a:pPr>
            <a:r>
              <a:rPr lang="en" sz="1500">
                <a:solidFill>
                  <a:srgbClr val="1C1C1C"/>
                </a:solidFill>
                <a:latin typeface="Space Grotesk"/>
                <a:ea typeface="Space Grotesk"/>
                <a:cs typeface="Space Grotesk"/>
                <a:sym typeface="Space Grotesk"/>
              </a:rPr>
              <a:t>List item goes here</a:t>
            </a:r>
            <a:endParaRPr sz="1500">
              <a:solidFill>
                <a:srgbClr val="1C1C1C"/>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C1C1C"/>
              </a:buClr>
              <a:buSzPts val="1500"/>
              <a:buFont typeface="Space Grotesk"/>
              <a:buChar char="●"/>
            </a:pPr>
            <a:r>
              <a:rPr lang="en" sz="1500">
                <a:solidFill>
                  <a:srgbClr val="1C1C1C"/>
                </a:solidFill>
                <a:latin typeface="Space Grotesk"/>
                <a:ea typeface="Space Grotesk"/>
                <a:cs typeface="Space Grotesk"/>
                <a:sym typeface="Space Grotesk"/>
              </a:rPr>
              <a:t>List item goes here</a:t>
            </a:r>
            <a:endParaRPr sz="1500">
              <a:solidFill>
                <a:srgbClr val="1C1C1C"/>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C1C1C"/>
              </a:buClr>
              <a:buSzPts val="1500"/>
              <a:buFont typeface="Space Grotesk"/>
              <a:buChar char="●"/>
            </a:pPr>
            <a:r>
              <a:rPr lang="en" sz="1500">
                <a:solidFill>
                  <a:srgbClr val="1C1C1C"/>
                </a:solidFill>
                <a:latin typeface="Space Grotesk"/>
                <a:ea typeface="Space Grotesk"/>
                <a:cs typeface="Space Grotesk"/>
                <a:sym typeface="Space Grotesk"/>
              </a:rPr>
              <a:t>List item goes here</a:t>
            </a:r>
            <a:endParaRPr sz="1500">
              <a:solidFill>
                <a:srgbClr val="1C1C1C"/>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C1C1C"/>
              </a:buClr>
              <a:buSzPts val="1500"/>
              <a:buFont typeface="Space Grotesk"/>
              <a:buChar char="●"/>
            </a:pPr>
            <a:r>
              <a:rPr lang="en" sz="1500">
                <a:solidFill>
                  <a:srgbClr val="1C1C1C"/>
                </a:solidFill>
                <a:latin typeface="Space Grotesk"/>
                <a:ea typeface="Space Grotesk"/>
                <a:cs typeface="Space Grotesk"/>
                <a:sym typeface="Space Grotesk"/>
              </a:rPr>
              <a:t>List item goes here</a:t>
            </a:r>
            <a:endParaRPr sz="1500">
              <a:solidFill>
                <a:srgbClr val="1C1C1C"/>
              </a:solidFill>
              <a:latin typeface="Space Grotesk"/>
              <a:ea typeface="Space Grotesk"/>
              <a:cs typeface="Space Grotesk"/>
              <a:sym typeface="Space Grotesk"/>
            </a:endParaRPr>
          </a:p>
        </p:txBody>
      </p:sp>
      <p:sp>
        <p:nvSpPr>
          <p:cNvPr id="65" name="Google Shape;65;p14"/>
          <p:cNvSpPr txBox="1"/>
          <p:nvPr>
            <p:ph type="ctrTitle"/>
          </p:nvPr>
        </p:nvSpPr>
        <p:spPr>
          <a:xfrm>
            <a:off x="704088" y="1597152"/>
            <a:ext cx="3730800" cy="2839800"/>
          </a:xfrm>
          <a:prstGeom prst="rect">
            <a:avLst/>
          </a:prstGeom>
        </p:spPr>
        <p:txBody>
          <a:bodyPr anchorCtr="0" anchor="b" bIns="91425" lIns="91425" spcFirstLastPara="1" rIns="91425" wrap="square" tIns="91425">
            <a:spAutoFit/>
          </a:bodyPr>
          <a:lstStyle/>
          <a:p>
            <a:pPr indent="-278130" lvl="0" marL="274320" rtl="0" algn="l">
              <a:lnSpc>
                <a:spcPct val="150000"/>
              </a:lnSpc>
              <a:spcBef>
                <a:spcPts val="0"/>
              </a:spcBef>
              <a:spcAft>
                <a:spcPts val="0"/>
              </a:spcAft>
              <a:buClr>
                <a:srgbClr val="1C1C1C"/>
              </a:buClr>
              <a:buSzPts val="1500"/>
              <a:buFont typeface="Space Grotesk"/>
              <a:buChar char="●"/>
            </a:pPr>
            <a:r>
              <a:rPr lang="en" sz="1500">
                <a:solidFill>
                  <a:srgbClr val="1C1C1C"/>
                </a:solidFill>
                <a:latin typeface="Space Grotesk"/>
                <a:ea typeface="Space Grotesk"/>
                <a:cs typeface="Space Grotesk"/>
                <a:sym typeface="Space Grotesk"/>
              </a:rPr>
              <a:t>List item goes here</a:t>
            </a:r>
            <a:endParaRPr sz="1500">
              <a:solidFill>
                <a:srgbClr val="1C1C1C"/>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C1C1C"/>
              </a:buClr>
              <a:buSzPts val="1500"/>
              <a:buFont typeface="Space Grotesk"/>
              <a:buChar char="●"/>
            </a:pPr>
            <a:r>
              <a:rPr lang="en" sz="1500">
                <a:solidFill>
                  <a:srgbClr val="1C1C1C"/>
                </a:solidFill>
                <a:latin typeface="Space Grotesk"/>
                <a:ea typeface="Space Grotesk"/>
                <a:cs typeface="Space Grotesk"/>
                <a:sym typeface="Space Grotesk"/>
              </a:rPr>
              <a:t>List item goes here</a:t>
            </a:r>
            <a:endParaRPr sz="1500">
              <a:solidFill>
                <a:srgbClr val="1C1C1C"/>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C1C1C"/>
              </a:buClr>
              <a:buSzPts val="1500"/>
              <a:buFont typeface="Space Grotesk"/>
              <a:buChar char="●"/>
            </a:pPr>
            <a:r>
              <a:rPr lang="en" sz="1500">
                <a:solidFill>
                  <a:srgbClr val="1C1C1C"/>
                </a:solidFill>
                <a:latin typeface="Space Grotesk"/>
                <a:ea typeface="Space Grotesk"/>
                <a:cs typeface="Space Grotesk"/>
                <a:sym typeface="Space Grotesk"/>
              </a:rPr>
              <a:t>List item goes here</a:t>
            </a:r>
            <a:endParaRPr sz="1500">
              <a:solidFill>
                <a:srgbClr val="1C1C1C"/>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C1C1C"/>
              </a:buClr>
              <a:buSzPts val="1500"/>
              <a:buFont typeface="Space Grotesk"/>
              <a:buChar char="●"/>
            </a:pPr>
            <a:r>
              <a:rPr lang="en" sz="1500">
                <a:solidFill>
                  <a:srgbClr val="1C1C1C"/>
                </a:solidFill>
                <a:latin typeface="Space Grotesk"/>
                <a:ea typeface="Space Grotesk"/>
                <a:cs typeface="Space Grotesk"/>
                <a:sym typeface="Space Grotesk"/>
              </a:rPr>
              <a:t>List item goes here</a:t>
            </a:r>
            <a:endParaRPr sz="1500">
              <a:solidFill>
                <a:srgbClr val="1C1C1C"/>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C1C1C"/>
              </a:buClr>
              <a:buSzPts val="1500"/>
              <a:buFont typeface="Space Grotesk"/>
              <a:buChar char="●"/>
            </a:pPr>
            <a:r>
              <a:rPr lang="en" sz="1500">
                <a:solidFill>
                  <a:srgbClr val="1C1C1C"/>
                </a:solidFill>
                <a:latin typeface="Space Grotesk"/>
                <a:ea typeface="Space Grotesk"/>
                <a:cs typeface="Space Grotesk"/>
                <a:sym typeface="Space Grotesk"/>
              </a:rPr>
              <a:t>List item goes here</a:t>
            </a:r>
            <a:endParaRPr sz="1500">
              <a:solidFill>
                <a:srgbClr val="1C1C1C"/>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C1C1C"/>
              </a:buClr>
              <a:buSzPts val="1500"/>
              <a:buFont typeface="Space Grotesk"/>
              <a:buChar char="●"/>
            </a:pPr>
            <a:r>
              <a:rPr lang="en" sz="1500">
                <a:solidFill>
                  <a:srgbClr val="1C1C1C"/>
                </a:solidFill>
                <a:latin typeface="Space Grotesk"/>
                <a:ea typeface="Space Grotesk"/>
                <a:cs typeface="Space Grotesk"/>
                <a:sym typeface="Space Grotesk"/>
              </a:rPr>
              <a:t>List item goes here</a:t>
            </a:r>
            <a:endParaRPr sz="1500">
              <a:solidFill>
                <a:srgbClr val="1C1C1C"/>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C1C1C"/>
              </a:buClr>
              <a:buSzPts val="1500"/>
              <a:buFont typeface="Space Grotesk"/>
              <a:buChar char="●"/>
            </a:pPr>
            <a:r>
              <a:rPr lang="en" sz="1500">
                <a:solidFill>
                  <a:srgbClr val="1C1C1C"/>
                </a:solidFill>
                <a:latin typeface="Space Grotesk"/>
                <a:ea typeface="Space Grotesk"/>
                <a:cs typeface="Space Grotesk"/>
                <a:sym typeface="Space Grotesk"/>
              </a:rPr>
              <a:t>List item goes here</a:t>
            </a:r>
            <a:endParaRPr sz="1500">
              <a:solidFill>
                <a:srgbClr val="1C1C1C"/>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C1C1C"/>
              </a:buClr>
              <a:buSzPts val="1500"/>
              <a:buFont typeface="Space Grotesk"/>
              <a:buChar char="●"/>
            </a:pPr>
            <a:r>
              <a:rPr lang="en" sz="1500">
                <a:solidFill>
                  <a:srgbClr val="1C1C1C"/>
                </a:solidFill>
                <a:latin typeface="Space Grotesk"/>
                <a:ea typeface="Space Grotesk"/>
                <a:cs typeface="Space Grotesk"/>
                <a:sym typeface="Space Grotesk"/>
              </a:rPr>
              <a:t>List item goes here</a:t>
            </a:r>
            <a:endParaRPr sz="1500">
              <a:solidFill>
                <a:srgbClr val="1C1C1C"/>
              </a:solidFill>
              <a:latin typeface="Space Grotesk"/>
              <a:ea typeface="Space Grotesk"/>
              <a:cs typeface="Space Grotesk"/>
              <a:sym typeface="Space Grotesk"/>
            </a:endParaRPr>
          </a:p>
        </p:txBody>
      </p:sp>
      <p:pic>
        <p:nvPicPr>
          <p:cNvPr id="66" name="Google Shape;66;p14"/>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67" name="Google Shape;67;p14"/>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1C1C1C"/>
                </a:solidFill>
                <a:latin typeface="Space Grotesk Medium"/>
                <a:ea typeface="Space Grotesk Medium"/>
                <a:cs typeface="Space Grotesk Medium"/>
                <a:sym typeface="Space Grotesk Medium"/>
              </a:rPr>
              <a:t>Hacktoberfest: Section title goes here</a:t>
            </a:r>
            <a:endParaRPr sz="1100">
              <a:solidFill>
                <a:srgbClr val="1C1C1C"/>
              </a:solidFill>
              <a:latin typeface="Space Grotesk Medium"/>
              <a:ea typeface="Space Grotesk Medium"/>
              <a:cs typeface="Space Grotesk Medium"/>
              <a:sym typeface="Space Grotesk Medium"/>
            </a:endParaRPr>
          </a:p>
        </p:txBody>
      </p:sp>
      <p:sp>
        <p:nvSpPr>
          <p:cNvPr id="68" name="Google Shape;68;p14"/>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69" name="Google Shape;69;p14"/>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1C1C"/>
        </a:solidFill>
      </p:bgPr>
    </p:bg>
    <p:spTree>
      <p:nvGrpSpPr>
        <p:cNvPr id="298" name="Shape 298"/>
        <p:cNvGrpSpPr/>
        <p:nvPr/>
      </p:nvGrpSpPr>
      <p:grpSpPr>
        <a:xfrm>
          <a:off x="0" y="0"/>
          <a:ext cx="0" cy="0"/>
          <a:chOff x="0" y="0"/>
          <a:chExt cx="0" cy="0"/>
        </a:xfrm>
      </p:grpSpPr>
      <p:pic>
        <p:nvPicPr>
          <p:cNvPr id="299" name="Google Shape;299;p32"/>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300" name="Google Shape;300;p32"/>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301" name="Google Shape;301;p32"/>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302" name="Google Shape;302;p32"/>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303" name="Google Shape;303;p32"/>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pic>
        <p:nvPicPr>
          <p:cNvPr id="304" name="Google Shape;304;p32"/>
          <p:cNvPicPr preferRelativeResize="0"/>
          <p:nvPr/>
        </p:nvPicPr>
        <p:blipFill>
          <a:blip r:embed="rId5">
            <a:alphaModFix/>
          </a:blip>
          <a:stretch>
            <a:fillRect/>
          </a:stretch>
        </p:blipFill>
        <p:spPr>
          <a:xfrm>
            <a:off x="704088" y="1702375"/>
            <a:ext cx="1828801" cy="1828801"/>
          </a:xfrm>
          <a:prstGeom prst="rect">
            <a:avLst/>
          </a:prstGeom>
          <a:noFill/>
          <a:ln>
            <a:noFill/>
          </a:ln>
        </p:spPr>
      </p:pic>
      <p:sp>
        <p:nvSpPr>
          <p:cNvPr id="305" name="Google Shape;305;p32"/>
          <p:cNvSpPr txBox="1"/>
          <p:nvPr>
            <p:ph type="ctrTitle"/>
          </p:nvPr>
        </p:nvSpPr>
        <p:spPr>
          <a:xfrm>
            <a:off x="704100" y="3735250"/>
            <a:ext cx="37278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Name, last name</a:t>
            </a:r>
            <a:endParaRPr sz="2100">
              <a:solidFill>
                <a:srgbClr val="F4F0E0"/>
              </a:solidFill>
              <a:latin typeface="Space Grotesk Medium"/>
              <a:ea typeface="Space Grotesk Medium"/>
              <a:cs typeface="Space Grotesk Medium"/>
              <a:sym typeface="Space Grotesk Medium"/>
            </a:endParaRPr>
          </a:p>
        </p:txBody>
      </p:sp>
      <p:sp>
        <p:nvSpPr>
          <p:cNvPr id="306" name="Google Shape;306;p32"/>
          <p:cNvSpPr txBox="1"/>
          <p:nvPr>
            <p:ph type="ctrTitle"/>
          </p:nvPr>
        </p:nvSpPr>
        <p:spPr>
          <a:xfrm>
            <a:off x="704100" y="4101022"/>
            <a:ext cx="3727800" cy="215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400">
                <a:solidFill>
                  <a:srgbClr val="F4F0E0"/>
                </a:solidFill>
                <a:latin typeface="Space Grotesk"/>
                <a:ea typeface="Space Grotesk"/>
                <a:cs typeface="Space Grotesk"/>
                <a:sym typeface="Space Grotesk"/>
              </a:rPr>
              <a:t>Job title, Company name</a:t>
            </a:r>
            <a:endParaRPr sz="1400">
              <a:solidFill>
                <a:srgbClr val="F4F0E0"/>
              </a:solidFill>
              <a:latin typeface="Space Grotesk"/>
              <a:ea typeface="Space Grotesk"/>
              <a:cs typeface="Space Grotesk"/>
              <a:sym typeface="Space Grotesk"/>
            </a:endParaRPr>
          </a:p>
        </p:txBody>
      </p:sp>
      <p:pic>
        <p:nvPicPr>
          <p:cNvPr id="307" name="Google Shape;307;p32"/>
          <p:cNvPicPr preferRelativeResize="0"/>
          <p:nvPr/>
        </p:nvPicPr>
        <p:blipFill>
          <a:blip r:embed="rId6">
            <a:alphaModFix/>
          </a:blip>
          <a:stretch>
            <a:fillRect/>
          </a:stretch>
        </p:blipFill>
        <p:spPr>
          <a:xfrm>
            <a:off x="704088" y="1702375"/>
            <a:ext cx="1618488" cy="1618488"/>
          </a:xfrm>
          <a:prstGeom prst="rect">
            <a:avLst/>
          </a:prstGeom>
          <a:noFill/>
          <a:ln cap="flat" cmpd="sng" w="9525">
            <a:solidFill>
              <a:srgbClr val="1C1C1C"/>
            </a:solidFill>
            <a:prstDash val="solid"/>
            <a:round/>
            <a:headEnd len="sm" w="sm" type="none"/>
            <a:tailEnd len="sm" w="sm" type="none"/>
          </a:ln>
        </p:spPr>
      </p:pic>
      <p:sp>
        <p:nvSpPr>
          <p:cNvPr id="308" name="Google Shape;308;p32"/>
          <p:cNvSpPr txBox="1"/>
          <p:nvPr>
            <p:ph type="ctrTitle"/>
          </p:nvPr>
        </p:nvSpPr>
        <p:spPr>
          <a:xfrm>
            <a:off x="694871" y="1076659"/>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F4F0E0"/>
                </a:solidFill>
                <a:latin typeface="Space Grotesk"/>
                <a:ea typeface="Space Grotesk"/>
                <a:cs typeface="Space Grotesk"/>
                <a:sym typeface="Space Grotesk"/>
              </a:rPr>
              <a:t>Add short description</a:t>
            </a:r>
            <a:endParaRPr sz="1900">
              <a:solidFill>
                <a:srgbClr val="F4F0E0"/>
              </a:solidFill>
              <a:latin typeface="Space Grotesk"/>
              <a:ea typeface="Space Grotesk"/>
              <a:cs typeface="Space Grotesk"/>
              <a:sym typeface="Space Grotesk"/>
            </a:endParaRPr>
          </a:p>
        </p:txBody>
      </p:sp>
      <p:sp>
        <p:nvSpPr>
          <p:cNvPr id="309" name="Google Shape;309;p32"/>
          <p:cNvSpPr txBox="1"/>
          <p:nvPr>
            <p:ph type="ctrTitle"/>
          </p:nvPr>
        </p:nvSpPr>
        <p:spPr>
          <a:xfrm>
            <a:off x="696229" y="466173"/>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F4F0E0"/>
                </a:solidFill>
                <a:latin typeface="Space Grotesk Medium"/>
                <a:ea typeface="Space Grotesk Medium"/>
                <a:cs typeface="Space Grotesk Medium"/>
                <a:sym typeface="Space Grotesk Medium"/>
              </a:rPr>
              <a:t>Title goes here</a:t>
            </a:r>
            <a:endParaRPr sz="3700">
              <a:solidFill>
                <a:srgbClr val="F4F0E0"/>
              </a:solidFill>
              <a:latin typeface="Space Grotesk Medium"/>
              <a:ea typeface="Space Grotesk Medium"/>
              <a:cs typeface="Space Grotesk Medium"/>
              <a:sym typeface="Space Grotesk Medium"/>
            </a:endParaRPr>
          </a:p>
        </p:txBody>
      </p:sp>
      <p:pic>
        <p:nvPicPr>
          <p:cNvPr id="310" name="Google Shape;310;p32"/>
          <p:cNvPicPr preferRelativeResize="0"/>
          <p:nvPr/>
        </p:nvPicPr>
        <p:blipFill>
          <a:blip r:embed="rId5">
            <a:alphaModFix/>
          </a:blip>
          <a:stretch>
            <a:fillRect/>
          </a:stretch>
        </p:blipFill>
        <p:spPr>
          <a:xfrm>
            <a:off x="4720592" y="1702375"/>
            <a:ext cx="1828801" cy="1828801"/>
          </a:xfrm>
          <a:prstGeom prst="rect">
            <a:avLst/>
          </a:prstGeom>
          <a:noFill/>
          <a:ln>
            <a:noFill/>
          </a:ln>
        </p:spPr>
      </p:pic>
      <p:sp>
        <p:nvSpPr>
          <p:cNvPr id="311" name="Google Shape;311;p32"/>
          <p:cNvSpPr txBox="1"/>
          <p:nvPr>
            <p:ph type="ctrTitle"/>
          </p:nvPr>
        </p:nvSpPr>
        <p:spPr>
          <a:xfrm>
            <a:off x="4720604" y="3735250"/>
            <a:ext cx="37278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Name, last name</a:t>
            </a:r>
            <a:endParaRPr sz="2100">
              <a:solidFill>
                <a:srgbClr val="F4F0E0"/>
              </a:solidFill>
              <a:latin typeface="Space Grotesk Medium"/>
              <a:ea typeface="Space Grotesk Medium"/>
              <a:cs typeface="Space Grotesk Medium"/>
              <a:sym typeface="Space Grotesk Medium"/>
            </a:endParaRPr>
          </a:p>
        </p:txBody>
      </p:sp>
      <p:sp>
        <p:nvSpPr>
          <p:cNvPr id="312" name="Google Shape;312;p32"/>
          <p:cNvSpPr txBox="1"/>
          <p:nvPr>
            <p:ph type="ctrTitle"/>
          </p:nvPr>
        </p:nvSpPr>
        <p:spPr>
          <a:xfrm>
            <a:off x="4720604" y="4101022"/>
            <a:ext cx="3727800" cy="215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400">
                <a:solidFill>
                  <a:srgbClr val="F4F0E0"/>
                </a:solidFill>
                <a:latin typeface="Space Grotesk"/>
                <a:ea typeface="Space Grotesk"/>
                <a:cs typeface="Space Grotesk"/>
                <a:sym typeface="Space Grotesk"/>
              </a:rPr>
              <a:t>Job title, Company name</a:t>
            </a:r>
            <a:endParaRPr sz="1400">
              <a:solidFill>
                <a:srgbClr val="F4F0E0"/>
              </a:solidFill>
              <a:latin typeface="Space Grotesk"/>
              <a:ea typeface="Space Grotesk"/>
              <a:cs typeface="Space Grotesk"/>
              <a:sym typeface="Space Grotesk"/>
            </a:endParaRPr>
          </a:p>
        </p:txBody>
      </p:sp>
      <p:pic>
        <p:nvPicPr>
          <p:cNvPr id="313" name="Google Shape;313;p32"/>
          <p:cNvPicPr preferRelativeResize="0"/>
          <p:nvPr/>
        </p:nvPicPr>
        <p:blipFill>
          <a:blip r:embed="rId6">
            <a:alphaModFix/>
          </a:blip>
          <a:stretch>
            <a:fillRect/>
          </a:stretch>
        </p:blipFill>
        <p:spPr>
          <a:xfrm>
            <a:off x="4720592" y="1702375"/>
            <a:ext cx="1618488" cy="1618488"/>
          </a:xfrm>
          <a:prstGeom prst="rect">
            <a:avLst/>
          </a:prstGeom>
          <a:noFill/>
          <a:ln cap="flat" cmpd="sng" w="9525">
            <a:solidFill>
              <a:srgbClr val="1C1C1C"/>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3718"/>
        </a:solidFill>
      </p:bgPr>
    </p:bg>
    <p:spTree>
      <p:nvGrpSpPr>
        <p:cNvPr id="317" name="Shape 317"/>
        <p:cNvGrpSpPr/>
        <p:nvPr/>
      </p:nvGrpSpPr>
      <p:grpSpPr>
        <a:xfrm>
          <a:off x="0" y="0"/>
          <a:ext cx="0" cy="0"/>
          <a:chOff x="0" y="0"/>
          <a:chExt cx="0" cy="0"/>
        </a:xfrm>
      </p:grpSpPr>
      <p:pic>
        <p:nvPicPr>
          <p:cNvPr id="318" name="Google Shape;318;p33"/>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319" name="Google Shape;319;p33"/>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320" name="Google Shape;320;p33"/>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321" name="Google Shape;321;p33"/>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322" name="Google Shape;322;p33"/>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pic>
        <p:nvPicPr>
          <p:cNvPr id="323" name="Google Shape;323;p33"/>
          <p:cNvPicPr preferRelativeResize="0"/>
          <p:nvPr/>
        </p:nvPicPr>
        <p:blipFill>
          <a:blip r:embed="rId5">
            <a:alphaModFix/>
          </a:blip>
          <a:stretch>
            <a:fillRect/>
          </a:stretch>
        </p:blipFill>
        <p:spPr>
          <a:xfrm>
            <a:off x="704088" y="1702375"/>
            <a:ext cx="1828801" cy="1828801"/>
          </a:xfrm>
          <a:prstGeom prst="rect">
            <a:avLst/>
          </a:prstGeom>
          <a:noFill/>
          <a:ln>
            <a:noFill/>
          </a:ln>
        </p:spPr>
      </p:pic>
      <p:sp>
        <p:nvSpPr>
          <p:cNvPr id="324" name="Google Shape;324;p33"/>
          <p:cNvSpPr txBox="1"/>
          <p:nvPr>
            <p:ph type="ctrTitle"/>
          </p:nvPr>
        </p:nvSpPr>
        <p:spPr>
          <a:xfrm>
            <a:off x="704100" y="3735250"/>
            <a:ext cx="37278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Name, last name</a:t>
            </a:r>
            <a:endParaRPr sz="2100">
              <a:solidFill>
                <a:srgbClr val="F4F0E0"/>
              </a:solidFill>
              <a:latin typeface="Space Grotesk Medium"/>
              <a:ea typeface="Space Grotesk Medium"/>
              <a:cs typeface="Space Grotesk Medium"/>
              <a:sym typeface="Space Grotesk Medium"/>
            </a:endParaRPr>
          </a:p>
        </p:txBody>
      </p:sp>
      <p:sp>
        <p:nvSpPr>
          <p:cNvPr id="325" name="Google Shape;325;p33"/>
          <p:cNvSpPr txBox="1"/>
          <p:nvPr>
            <p:ph type="ctrTitle"/>
          </p:nvPr>
        </p:nvSpPr>
        <p:spPr>
          <a:xfrm>
            <a:off x="704100" y="4101022"/>
            <a:ext cx="3727800" cy="215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400">
                <a:solidFill>
                  <a:srgbClr val="F4F0E0"/>
                </a:solidFill>
                <a:latin typeface="Space Grotesk"/>
                <a:ea typeface="Space Grotesk"/>
                <a:cs typeface="Space Grotesk"/>
                <a:sym typeface="Space Grotesk"/>
              </a:rPr>
              <a:t>Job title, Company name</a:t>
            </a:r>
            <a:endParaRPr sz="1400">
              <a:solidFill>
                <a:srgbClr val="F4F0E0"/>
              </a:solidFill>
              <a:latin typeface="Space Grotesk"/>
              <a:ea typeface="Space Grotesk"/>
              <a:cs typeface="Space Grotesk"/>
              <a:sym typeface="Space Grotesk"/>
            </a:endParaRPr>
          </a:p>
        </p:txBody>
      </p:sp>
      <p:pic>
        <p:nvPicPr>
          <p:cNvPr id="326" name="Google Shape;326;p33"/>
          <p:cNvPicPr preferRelativeResize="0"/>
          <p:nvPr/>
        </p:nvPicPr>
        <p:blipFill>
          <a:blip r:embed="rId6">
            <a:alphaModFix/>
          </a:blip>
          <a:stretch>
            <a:fillRect/>
          </a:stretch>
        </p:blipFill>
        <p:spPr>
          <a:xfrm>
            <a:off x="704088" y="1702375"/>
            <a:ext cx="1618488" cy="1618488"/>
          </a:xfrm>
          <a:prstGeom prst="rect">
            <a:avLst/>
          </a:prstGeom>
          <a:noFill/>
          <a:ln cap="flat" cmpd="sng" w="9525">
            <a:solidFill>
              <a:srgbClr val="1C1C1C"/>
            </a:solidFill>
            <a:prstDash val="solid"/>
            <a:round/>
            <a:headEnd len="sm" w="sm" type="none"/>
            <a:tailEnd len="sm" w="sm" type="none"/>
          </a:ln>
        </p:spPr>
      </p:pic>
      <p:sp>
        <p:nvSpPr>
          <p:cNvPr id="327" name="Google Shape;327;p33"/>
          <p:cNvSpPr txBox="1"/>
          <p:nvPr>
            <p:ph type="ctrTitle"/>
          </p:nvPr>
        </p:nvSpPr>
        <p:spPr>
          <a:xfrm>
            <a:off x="694871" y="1076659"/>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F4F0E0"/>
                </a:solidFill>
                <a:latin typeface="Space Grotesk"/>
                <a:ea typeface="Space Grotesk"/>
                <a:cs typeface="Space Grotesk"/>
                <a:sym typeface="Space Grotesk"/>
              </a:rPr>
              <a:t>Add short description</a:t>
            </a:r>
            <a:endParaRPr sz="1900">
              <a:solidFill>
                <a:srgbClr val="F4F0E0"/>
              </a:solidFill>
              <a:latin typeface="Space Grotesk"/>
              <a:ea typeface="Space Grotesk"/>
              <a:cs typeface="Space Grotesk"/>
              <a:sym typeface="Space Grotesk"/>
            </a:endParaRPr>
          </a:p>
        </p:txBody>
      </p:sp>
      <p:sp>
        <p:nvSpPr>
          <p:cNvPr id="328" name="Google Shape;328;p33"/>
          <p:cNvSpPr txBox="1"/>
          <p:nvPr>
            <p:ph type="ctrTitle"/>
          </p:nvPr>
        </p:nvSpPr>
        <p:spPr>
          <a:xfrm>
            <a:off x="696229" y="466173"/>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F4F0E0"/>
                </a:solidFill>
                <a:latin typeface="Space Grotesk Medium"/>
                <a:ea typeface="Space Grotesk Medium"/>
                <a:cs typeface="Space Grotesk Medium"/>
                <a:sym typeface="Space Grotesk Medium"/>
              </a:rPr>
              <a:t>Title goes here</a:t>
            </a:r>
            <a:endParaRPr sz="3700">
              <a:solidFill>
                <a:srgbClr val="F4F0E0"/>
              </a:solidFill>
              <a:latin typeface="Space Grotesk Medium"/>
              <a:ea typeface="Space Grotesk Medium"/>
              <a:cs typeface="Space Grotesk Medium"/>
              <a:sym typeface="Space Grotesk Medium"/>
            </a:endParaRPr>
          </a:p>
        </p:txBody>
      </p:sp>
      <p:pic>
        <p:nvPicPr>
          <p:cNvPr id="329" name="Google Shape;329;p33"/>
          <p:cNvPicPr preferRelativeResize="0"/>
          <p:nvPr/>
        </p:nvPicPr>
        <p:blipFill>
          <a:blip r:embed="rId5">
            <a:alphaModFix/>
          </a:blip>
          <a:stretch>
            <a:fillRect/>
          </a:stretch>
        </p:blipFill>
        <p:spPr>
          <a:xfrm>
            <a:off x="4720592" y="1702375"/>
            <a:ext cx="1828801" cy="1828801"/>
          </a:xfrm>
          <a:prstGeom prst="rect">
            <a:avLst/>
          </a:prstGeom>
          <a:noFill/>
          <a:ln>
            <a:noFill/>
          </a:ln>
        </p:spPr>
      </p:pic>
      <p:sp>
        <p:nvSpPr>
          <p:cNvPr id="330" name="Google Shape;330;p33"/>
          <p:cNvSpPr txBox="1"/>
          <p:nvPr>
            <p:ph type="ctrTitle"/>
          </p:nvPr>
        </p:nvSpPr>
        <p:spPr>
          <a:xfrm>
            <a:off x="4720604" y="3735250"/>
            <a:ext cx="37278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Name, last name</a:t>
            </a:r>
            <a:endParaRPr sz="2100">
              <a:solidFill>
                <a:srgbClr val="F4F0E0"/>
              </a:solidFill>
              <a:latin typeface="Space Grotesk Medium"/>
              <a:ea typeface="Space Grotesk Medium"/>
              <a:cs typeface="Space Grotesk Medium"/>
              <a:sym typeface="Space Grotesk Medium"/>
            </a:endParaRPr>
          </a:p>
        </p:txBody>
      </p:sp>
      <p:sp>
        <p:nvSpPr>
          <p:cNvPr id="331" name="Google Shape;331;p33"/>
          <p:cNvSpPr txBox="1"/>
          <p:nvPr>
            <p:ph type="ctrTitle"/>
          </p:nvPr>
        </p:nvSpPr>
        <p:spPr>
          <a:xfrm>
            <a:off x="4720604" y="4101022"/>
            <a:ext cx="3727800" cy="215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400">
                <a:solidFill>
                  <a:srgbClr val="F4F0E0"/>
                </a:solidFill>
                <a:latin typeface="Space Grotesk"/>
                <a:ea typeface="Space Grotesk"/>
                <a:cs typeface="Space Grotesk"/>
                <a:sym typeface="Space Grotesk"/>
              </a:rPr>
              <a:t>Job title, Company name</a:t>
            </a:r>
            <a:endParaRPr sz="1400">
              <a:solidFill>
                <a:srgbClr val="F4F0E0"/>
              </a:solidFill>
              <a:latin typeface="Space Grotesk"/>
              <a:ea typeface="Space Grotesk"/>
              <a:cs typeface="Space Grotesk"/>
              <a:sym typeface="Space Grotesk"/>
            </a:endParaRPr>
          </a:p>
        </p:txBody>
      </p:sp>
      <p:pic>
        <p:nvPicPr>
          <p:cNvPr id="332" name="Google Shape;332;p33"/>
          <p:cNvPicPr preferRelativeResize="0"/>
          <p:nvPr/>
        </p:nvPicPr>
        <p:blipFill>
          <a:blip r:embed="rId6">
            <a:alphaModFix/>
          </a:blip>
          <a:stretch>
            <a:fillRect/>
          </a:stretch>
        </p:blipFill>
        <p:spPr>
          <a:xfrm>
            <a:off x="4720592" y="1702375"/>
            <a:ext cx="1618488" cy="1618488"/>
          </a:xfrm>
          <a:prstGeom prst="rect">
            <a:avLst/>
          </a:prstGeom>
          <a:noFill/>
          <a:ln cap="flat" cmpd="sng" w="9525">
            <a:solidFill>
              <a:srgbClr val="1C1C1C"/>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1DA4B"/>
        </a:solidFill>
      </p:bgPr>
    </p:bg>
    <p:spTree>
      <p:nvGrpSpPr>
        <p:cNvPr id="336" name="Shape 336"/>
        <p:cNvGrpSpPr/>
        <p:nvPr/>
      </p:nvGrpSpPr>
      <p:grpSpPr>
        <a:xfrm>
          <a:off x="0" y="0"/>
          <a:ext cx="0" cy="0"/>
          <a:chOff x="0" y="0"/>
          <a:chExt cx="0" cy="0"/>
        </a:xfrm>
      </p:grpSpPr>
      <p:pic>
        <p:nvPicPr>
          <p:cNvPr id="337" name="Google Shape;337;p34"/>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338" name="Google Shape;338;p34"/>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339" name="Google Shape;339;p34"/>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1C1C1C"/>
                </a:solidFill>
                <a:latin typeface="Space Grotesk Medium"/>
                <a:ea typeface="Space Grotesk Medium"/>
                <a:cs typeface="Space Grotesk Medium"/>
                <a:sym typeface="Space Grotesk Medium"/>
              </a:rPr>
              <a:t>Hacktoberfest: Section title goes here</a:t>
            </a:r>
            <a:endParaRPr sz="1100">
              <a:solidFill>
                <a:srgbClr val="1C1C1C"/>
              </a:solidFill>
              <a:latin typeface="Space Grotesk Medium"/>
              <a:ea typeface="Space Grotesk Medium"/>
              <a:cs typeface="Space Grotesk Medium"/>
              <a:sym typeface="Space Grotesk Medium"/>
            </a:endParaRPr>
          </a:p>
        </p:txBody>
      </p:sp>
      <p:sp>
        <p:nvSpPr>
          <p:cNvPr id="340" name="Google Shape;340;p34"/>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341" name="Google Shape;341;p34"/>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pic>
        <p:nvPicPr>
          <p:cNvPr id="342" name="Google Shape;342;p34"/>
          <p:cNvPicPr preferRelativeResize="0"/>
          <p:nvPr/>
        </p:nvPicPr>
        <p:blipFill>
          <a:blip r:embed="rId5">
            <a:alphaModFix/>
          </a:blip>
          <a:stretch>
            <a:fillRect/>
          </a:stretch>
        </p:blipFill>
        <p:spPr>
          <a:xfrm>
            <a:off x="4722150" y="574875"/>
            <a:ext cx="1073851" cy="1057075"/>
          </a:xfrm>
          <a:prstGeom prst="rect">
            <a:avLst/>
          </a:prstGeom>
          <a:noFill/>
          <a:ln>
            <a:noFill/>
          </a:ln>
        </p:spPr>
      </p:pic>
      <p:pic>
        <p:nvPicPr>
          <p:cNvPr id="343" name="Google Shape;343;p34"/>
          <p:cNvPicPr preferRelativeResize="0"/>
          <p:nvPr/>
        </p:nvPicPr>
        <p:blipFill>
          <a:blip r:embed="rId6">
            <a:alphaModFix/>
          </a:blip>
          <a:stretch>
            <a:fillRect/>
          </a:stretch>
        </p:blipFill>
        <p:spPr>
          <a:xfrm>
            <a:off x="4722150" y="574875"/>
            <a:ext cx="949076" cy="932299"/>
          </a:xfrm>
          <a:prstGeom prst="rect">
            <a:avLst/>
          </a:prstGeom>
          <a:noFill/>
          <a:ln cap="flat" cmpd="sng" w="9525">
            <a:solidFill>
              <a:srgbClr val="1C1C1C"/>
            </a:solidFill>
            <a:prstDash val="solid"/>
            <a:round/>
            <a:headEnd len="sm" w="sm" type="none"/>
            <a:tailEnd len="sm" w="sm" type="none"/>
          </a:ln>
        </p:spPr>
      </p:pic>
      <p:sp>
        <p:nvSpPr>
          <p:cNvPr id="344" name="Google Shape;344;p34"/>
          <p:cNvSpPr txBox="1"/>
          <p:nvPr>
            <p:ph type="ctrTitle"/>
          </p:nvPr>
        </p:nvSpPr>
        <p:spPr>
          <a:xfrm>
            <a:off x="694873" y="1076654"/>
            <a:ext cx="37362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1C1C1C"/>
                </a:solidFill>
                <a:latin typeface="Space Grotesk"/>
                <a:ea typeface="Space Grotesk"/>
                <a:cs typeface="Space Grotesk"/>
                <a:sym typeface="Space Grotesk"/>
              </a:rPr>
              <a:t>Add short description</a:t>
            </a:r>
            <a:endParaRPr sz="1900">
              <a:solidFill>
                <a:srgbClr val="1C1C1C"/>
              </a:solidFill>
              <a:latin typeface="Space Grotesk"/>
              <a:ea typeface="Space Grotesk"/>
              <a:cs typeface="Space Grotesk"/>
              <a:sym typeface="Space Grotesk"/>
            </a:endParaRPr>
          </a:p>
        </p:txBody>
      </p:sp>
      <p:sp>
        <p:nvSpPr>
          <p:cNvPr id="345" name="Google Shape;345;p34"/>
          <p:cNvSpPr txBox="1"/>
          <p:nvPr>
            <p:ph type="ctrTitle"/>
          </p:nvPr>
        </p:nvSpPr>
        <p:spPr>
          <a:xfrm>
            <a:off x="695528" y="466175"/>
            <a:ext cx="37362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1C1C1C"/>
                </a:solidFill>
                <a:latin typeface="Space Grotesk Medium"/>
                <a:ea typeface="Space Grotesk Medium"/>
                <a:cs typeface="Space Grotesk Medium"/>
                <a:sym typeface="Space Grotesk Medium"/>
              </a:rPr>
              <a:t>Title goes here</a:t>
            </a:r>
            <a:endParaRPr sz="3700">
              <a:solidFill>
                <a:srgbClr val="1C1C1C"/>
              </a:solidFill>
              <a:latin typeface="Space Grotesk Medium"/>
              <a:ea typeface="Space Grotesk Medium"/>
              <a:cs typeface="Space Grotesk Medium"/>
              <a:sym typeface="Space Grotesk Medium"/>
            </a:endParaRPr>
          </a:p>
        </p:txBody>
      </p:sp>
      <p:sp>
        <p:nvSpPr>
          <p:cNvPr id="346" name="Google Shape;346;p34"/>
          <p:cNvSpPr txBox="1"/>
          <p:nvPr>
            <p:ph type="ctrTitle"/>
          </p:nvPr>
        </p:nvSpPr>
        <p:spPr>
          <a:xfrm>
            <a:off x="5973771" y="731202"/>
            <a:ext cx="2481000" cy="2772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800">
                <a:solidFill>
                  <a:srgbClr val="1C1C1C"/>
                </a:solidFill>
                <a:latin typeface="Space Grotesk Medium"/>
                <a:ea typeface="Space Grotesk Medium"/>
                <a:cs typeface="Space Grotesk Medium"/>
                <a:sym typeface="Space Grotesk Medium"/>
              </a:rPr>
              <a:t>Name, last name</a:t>
            </a:r>
            <a:endParaRPr sz="1800">
              <a:solidFill>
                <a:srgbClr val="1C1C1C"/>
              </a:solidFill>
              <a:latin typeface="Space Grotesk Medium"/>
              <a:ea typeface="Space Grotesk Medium"/>
              <a:cs typeface="Space Grotesk Medium"/>
              <a:sym typeface="Space Grotesk Medium"/>
            </a:endParaRPr>
          </a:p>
        </p:txBody>
      </p:sp>
      <p:sp>
        <p:nvSpPr>
          <p:cNvPr id="347" name="Google Shape;347;p34"/>
          <p:cNvSpPr txBox="1"/>
          <p:nvPr>
            <p:ph type="ctrTitle"/>
          </p:nvPr>
        </p:nvSpPr>
        <p:spPr>
          <a:xfrm>
            <a:off x="5973771" y="1044518"/>
            <a:ext cx="2481000" cy="431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400">
                <a:solidFill>
                  <a:srgbClr val="1C1C1C"/>
                </a:solidFill>
                <a:latin typeface="Space Grotesk"/>
                <a:ea typeface="Space Grotesk"/>
                <a:cs typeface="Space Grotesk"/>
                <a:sym typeface="Space Grotesk"/>
              </a:rPr>
              <a:t>Job title</a:t>
            </a:r>
            <a:endParaRPr sz="1400">
              <a:solidFill>
                <a:srgbClr val="1C1C1C"/>
              </a:solidFill>
              <a:latin typeface="Space Grotesk"/>
              <a:ea typeface="Space Grotesk"/>
              <a:cs typeface="Space Grotesk"/>
              <a:sym typeface="Space Grotesk"/>
            </a:endParaRPr>
          </a:p>
          <a:p>
            <a:pPr indent="0" lvl="0" marL="0" rtl="0" algn="l">
              <a:spcBef>
                <a:spcPts val="0"/>
              </a:spcBef>
              <a:spcAft>
                <a:spcPts val="0"/>
              </a:spcAft>
              <a:buNone/>
            </a:pPr>
            <a:r>
              <a:rPr lang="en" sz="1400">
                <a:solidFill>
                  <a:srgbClr val="1C1C1C"/>
                </a:solidFill>
                <a:latin typeface="Space Grotesk"/>
                <a:ea typeface="Space Grotesk"/>
                <a:cs typeface="Space Grotesk"/>
                <a:sym typeface="Space Grotesk"/>
              </a:rPr>
              <a:t>Company name</a:t>
            </a:r>
            <a:endParaRPr sz="1400">
              <a:solidFill>
                <a:srgbClr val="1C1C1C"/>
              </a:solidFill>
              <a:latin typeface="Space Grotesk"/>
              <a:ea typeface="Space Grotesk"/>
              <a:cs typeface="Space Grotesk"/>
              <a:sym typeface="Space Grotesk"/>
            </a:endParaRPr>
          </a:p>
        </p:txBody>
      </p:sp>
      <p:pic>
        <p:nvPicPr>
          <p:cNvPr id="348" name="Google Shape;348;p34"/>
          <p:cNvPicPr preferRelativeResize="0"/>
          <p:nvPr/>
        </p:nvPicPr>
        <p:blipFill>
          <a:blip r:embed="rId5">
            <a:alphaModFix/>
          </a:blip>
          <a:stretch>
            <a:fillRect/>
          </a:stretch>
        </p:blipFill>
        <p:spPr>
          <a:xfrm>
            <a:off x="4722150" y="1929075"/>
            <a:ext cx="1073851" cy="1057075"/>
          </a:xfrm>
          <a:prstGeom prst="rect">
            <a:avLst/>
          </a:prstGeom>
          <a:noFill/>
          <a:ln>
            <a:noFill/>
          </a:ln>
        </p:spPr>
      </p:pic>
      <p:pic>
        <p:nvPicPr>
          <p:cNvPr id="349" name="Google Shape;349;p34"/>
          <p:cNvPicPr preferRelativeResize="0"/>
          <p:nvPr/>
        </p:nvPicPr>
        <p:blipFill>
          <a:blip r:embed="rId6">
            <a:alphaModFix/>
          </a:blip>
          <a:stretch>
            <a:fillRect/>
          </a:stretch>
        </p:blipFill>
        <p:spPr>
          <a:xfrm>
            <a:off x="4722150" y="1929075"/>
            <a:ext cx="949076" cy="932299"/>
          </a:xfrm>
          <a:prstGeom prst="rect">
            <a:avLst/>
          </a:prstGeom>
          <a:noFill/>
          <a:ln cap="flat" cmpd="sng" w="9525">
            <a:solidFill>
              <a:srgbClr val="1C1C1C"/>
            </a:solidFill>
            <a:prstDash val="solid"/>
            <a:round/>
            <a:headEnd len="sm" w="sm" type="none"/>
            <a:tailEnd len="sm" w="sm" type="none"/>
          </a:ln>
        </p:spPr>
      </p:pic>
      <p:sp>
        <p:nvSpPr>
          <p:cNvPr id="350" name="Google Shape;350;p34"/>
          <p:cNvSpPr txBox="1"/>
          <p:nvPr>
            <p:ph type="ctrTitle"/>
          </p:nvPr>
        </p:nvSpPr>
        <p:spPr>
          <a:xfrm>
            <a:off x="5973771" y="2085402"/>
            <a:ext cx="2481000" cy="2772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800">
                <a:solidFill>
                  <a:srgbClr val="1C1C1C"/>
                </a:solidFill>
                <a:latin typeface="Space Grotesk Medium"/>
                <a:ea typeface="Space Grotesk Medium"/>
                <a:cs typeface="Space Grotesk Medium"/>
                <a:sym typeface="Space Grotesk Medium"/>
              </a:rPr>
              <a:t>Name, last name</a:t>
            </a:r>
            <a:endParaRPr sz="1800">
              <a:solidFill>
                <a:srgbClr val="1C1C1C"/>
              </a:solidFill>
              <a:latin typeface="Space Grotesk Medium"/>
              <a:ea typeface="Space Grotesk Medium"/>
              <a:cs typeface="Space Grotesk Medium"/>
              <a:sym typeface="Space Grotesk Medium"/>
            </a:endParaRPr>
          </a:p>
        </p:txBody>
      </p:sp>
      <p:sp>
        <p:nvSpPr>
          <p:cNvPr id="351" name="Google Shape;351;p34"/>
          <p:cNvSpPr txBox="1"/>
          <p:nvPr>
            <p:ph type="ctrTitle"/>
          </p:nvPr>
        </p:nvSpPr>
        <p:spPr>
          <a:xfrm>
            <a:off x="5973771" y="2398718"/>
            <a:ext cx="2481000" cy="431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400">
                <a:solidFill>
                  <a:srgbClr val="1C1C1C"/>
                </a:solidFill>
                <a:latin typeface="Space Grotesk"/>
                <a:ea typeface="Space Grotesk"/>
                <a:cs typeface="Space Grotesk"/>
                <a:sym typeface="Space Grotesk"/>
              </a:rPr>
              <a:t>Job title</a:t>
            </a:r>
            <a:endParaRPr sz="1400">
              <a:solidFill>
                <a:srgbClr val="1C1C1C"/>
              </a:solidFill>
              <a:latin typeface="Space Grotesk"/>
              <a:ea typeface="Space Grotesk"/>
              <a:cs typeface="Space Grotesk"/>
              <a:sym typeface="Space Grotesk"/>
            </a:endParaRPr>
          </a:p>
          <a:p>
            <a:pPr indent="0" lvl="0" marL="0" rtl="0" algn="l">
              <a:spcBef>
                <a:spcPts val="0"/>
              </a:spcBef>
              <a:spcAft>
                <a:spcPts val="0"/>
              </a:spcAft>
              <a:buNone/>
            </a:pPr>
            <a:r>
              <a:rPr lang="en" sz="1400">
                <a:solidFill>
                  <a:srgbClr val="1C1C1C"/>
                </a:solidFill>
                <a:latin typeface="Space Grotesk"/>
                <a:ea typeface="Space Grotesk"/>
                <a:cs typeface="Space Grotesk"/>
                <a:sym typeface="Space Grotesk"/>
              </a:rPr>
              <a:t>Company name</a:t>
            </a:r>
            <a:endParaRPr sz="1400">
              <a:solidFill>
                <a:srgbClr val="1C1C1C"/>
              </a:solidFill>
              <a:latin typeface="Space Grotesk"/>
              <a:ea typeface="Space Grotesk"/>
              <a:cs typeface="Space Grotesk"/>
              <a:sym typeface="Space Grotesk"/>
            </a:endParaRPr>
          </a:p>
        </p:txBody>
      </p:sp>
      <p:pic>
        <p:nvPicPr>
          <p:cNvPr id="352" name="Google Shape;352;p34"/>
          <p:cNvPicPr preferRelativeResize="0"/>
          <p:nvPr/>
        </p:nvPicPr>
        <p:blipFill>
          <a:blip r:embed="rId5">
            <a:alphaModFix/>
          </a:blip>
          <a:stretch>
            <a:fillRect/>
          </a:stretch>
        </p:blipFill>
        <p:spPr>
          <a:xfrm>
            <a:off x="4722150" y="3290950"/>
            <a:ext cx="1073851" cy="1057075"/>
          </a:xfrm>
          <a:prstGeom prst="rect">
            <a:avLst/>
          </a:prstGeom>
          <a:noFill/>
          <a:ln>
            <a:noFill/>
          </a:ln>
        </p:spPr>
      </p:pic>
      <p:pic>
        <p:nvPicPr>
          <p:cNvPr id="353" name="Google Shape;353;p34"/>
          <p:cNvPicPr preferRelativeResize="0"/>
          <p:nvPr/>
        </p:nvPicPr>
        <p:blipFill>
          <a:blip r:embed="rId6">
            <a:alphaModFix/>
          </a:blip>
          <a:stretch>
            <a:fillRect/>
          </a:stretch>
        </p:blipFill>
        <p:spPr>
          <a:xfrm>
            <a:off x="4722150" y="3290950"/>
            <a:ext cx="949076" cy="932299"/>
          </a:xfrm>
          <a:prstGeom prst="rect">
            <a:avLst/>
          </a:prstGeom>
          <a:noFill/>
          <a:ln cap="flat" cmpd="sng" w="9525">
            <a:solidFill>
              <a:srgbClr val="1C1C1C"/>
            </a:solidFill>
            <a:prstDash val="solid"/>
            <a:round/>
            <a:headEnd len="sm" w="sm" type="none"/>
            <a:tailEnd len="sm" w="sm" type="none"/>
          </a:ln>
        </p:spPr>
      </p:pic>
      <p:sp>
        <p:nvSpPr>
          <p:cNvPr id="354" name="Google Shape;354;p34"/>
          <p:cNvSpPr txBox="1"/>
          <p:nvPr>
            <p:ph type="ctrTitle"/>
          </p:nvPr>
        </p:nvSpPr>
        <p:spPr>
          <a:xfrm>
            <a:off x="5973771" y="3447277"/>
            <a:ext cx="2481000" cy="2772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800">
                <a:solidFill>
                  <a:srgbClr val="1C1C1C"/>
                </a:solidFill>
                <a:latin typeface="Space Grotesk Medium"/>
                <a:ea typeface="Space Grotesk Medium"/>
                <a:cs typeface="Space Grotesk Medium"/>
                <a:sym typeface="Space Grotesk Medium"/>
              </a:rPr>
              <a:t>Name, last name</a:t>
            </a:r>
            <a:endParaRPr sz="1800">
              <a:solidFill>
                <a:srgbClr val="1C1C1C"/>
              </a:solidFill>
              <a:latin typeface="Space Grotesk Medium"/>
              <a:ea typeface="Space Grotesk Medium"/>
              <a:cs typeface="Space Grotesk Medium"/>
              <a:sym typeface="Space Grotesk Medium"/>
            </a:endParaRPr>
          </a:p>
        </p:txBody>
      </p:sp>
      <p:sp>
        <p:nvSpPr>
          <p:cNvPr id="355" name="Google Shape;355;p34"/>
          <p:cNvSpPr txBox="1"/>
          <p:nvPr>
            <p:ph type="ctrTitle"/>
          </p:nvPr>
        </p:nvSpPr>
        <p:spPr>
          <a:xfrm>
            <a:off x="5973771" y="3760593"/>
            <a:ext cx="2481000" cy="431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400">
                <a:solidFill>
                  <a:srgbClr val="1C1C1C"/>
                </a:solidFill>
                <a:latin typeface="Space Grotesk"/>
                <a:ea typeface="Space Grotesk"/>
                <a:cs typeface="Space Grotesk"/>
                <a:sym typeface="Space Grotesk"/>
              </a:rPr>
              <a:t>Job title</a:t>
            </a:r>
            <a:endParaRPr sz="1400">
              <a:solidFill>
                <a:srgbClr val="1C1C1C"/>
              </a:solidFill>
              <a:latin typeface="Space Grotesk"/>
              <a:ea typeface="Space Grotesk"/>
              <a:cs typeface="Space Grotesk"/>
              <a:sym typeface="Space Grotesk"/>
            </a:endParaRPr>
          </a:p>
          <a:p>
            <a:pPr indent="0" lvl="0" marL="0" rtl="0" algn="l">
              <a:spcBef>
                <a:spcPts val="0"/>
              </a:spcBef>
              <a:spcAft>
                <a:spcPts val="0"/>
              </a:spcAft>
              <a:buNone/>
            </a:pPr>
            <a:r>
              <a:rPr lang="en" sz="1400">
                <a:solidFill>
                  <a:srgbClr val="1C1C1C"/>
                </a:solidFill>
                <a:latin typeface="Space Grotesk"/>
                <a:ea typeface="Space Grotesk"/>
                <a:cs typeface="Space Grotesk"/>
                <a:sym typeface="Space Grotesk"/>
              </a:rPr>
              <a:t>Company name</a:t>
            </a:r>
            <a:endParaRPr sz="1400">
              <a:solidFill>
                <a:srgbClr val="1C1C1C"/>
              </a:solidFill>
              <a:latin typeface="Space Grotesk"/>
              <a:ea typeface="Space Grotesk"/>
              <a:cs typeface="Space Grotesk"/>
              <a:sym typeface="Space Grotesk"/>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0E0"/>
        </a:solidFill>
      </p:bgPr>
    </p:bg>
    <p:spTree>
      <p:nvGrpSpPr>
        <p:cNvPr id="359" name="Shape 359"/>
        <p:cNvGrpSpPr/>
        <p:nvPr/>
      </p:nvGrpSpPr>
      <p:grpSpPr>
        <a:xfrm>
          <a:off x="0" y="0"/>
          <a:ext cx="0" cy="0"/>
          <a:chOff x="0" y="0"/>
          <a:chExt cx="0" cy="0"/>
        </a:xfrm>
      </p:grpSpPr>
      <p:pic>
        <p:nvPicPr>
          <p:cNvPr id="360" name="Google Shape;360;p35"/>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361" name="Google Shape;361;p35"/>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362" name="Google Shape;362;p35"/>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1C1C1C"/>
                </a:solidFill>
                <a:latin typeface="Space Grotesk Medium"/>
                <a:ea typeface="Space Grotesk Medium"/>
                <a:cs typeface="Space Grotesk Medium"/>
                <a:sym typeface="Space Grotesk Medium"/>
              </a:rPr>
              <a:t>Hacktoberfest: Section title goes here</a:t>
            </a:r>
            <a:endParaRPr sz="1100">
              <a:solidFill>
                <a:srgbClr val="1C1C1C"/>
              </a:solidFill>
              <a:latin typeface="Space Grotesk Medium"/>
              <a:ea typeface="Space Grotesk Medium"/>
              <a:cs typeface="Space Grotesk Medium"/>
              <a:sym typeface="Space Grotesk Medium"/>
            </a:endParaRPr>
          </a:p>
        </p:txBody>
      </p:sp>
      <p:sp>
        <p:nvSpPr>
          <p:cNvPr id="363" name="Google Shape;363;p35"/>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364" name="Google Shape;364;p35"/>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pic>
        <p:nvPicPr>
          <p:cNvPr id="365" name="Google Shape;365;p35"/>
          <p:cNvPicPr preferRelativeResize="0"/>
          <p:nvPr/>
        </p:nvPicPr>
        <p:blipFill>
          <a:blip r:embed="rId5">
            <a:alphaModFix/>
          </a:blip>
          <a:stretch>
            <a:fillRect/>
          </a:stretch>
        </p:blipFill>
        <p:spPr>
          <a:xfrm>
            <a:off x="4722150" y="574875"/>
            <a:ext cx="1073851" cy="1057075"/>
          </a:xfrm>
          <a:prstGeom prst="rect">
            <a:avLst/>
          </a:prstGeom>
          <a:noFill/>
          <a:ln>
            <a:noFill/>
          </a:ln>
        </p:spPr>
      </p:pic>
      <p:pic>
        <p:nvPicPr>
          <p:cNvPr id="366" name="Google Shape;366;p35"/>
          <p:cNvPicPr preferRelativeResize="0"/>
          <p:nvPr/>
        </p:nvPicPr>
        <p:blipFill>
          <a:blip r:embed="rId6">
            <a:alphaModFix/>
          </a:blip>
          <a:stretch>
            <a:fillRect/>
          </a:stretch>
        </p:blipFill>
        <p:spPr>
          <a:xfrm>
            <a:off x="4722150" y="574875"/>
            <a:ext cx="949076" cy="932299"/>
          </a:xfrm>
          <a:prstGeom prst="rect">
            <a:avLst/>
          </a:prstGeom>
          <a:noFill/>
          <a:ln cap="flat" cmpd="sng" w="9525">
            <a:solidFill>
              <a:srgbClr val="1C1C1C"/>
            </a:solidFill>
            <a:prstDash val="solid"/>
            <a:round/>
            <a:headEnd len="sm" w="sm" type="none"/>
            <a:tailEnd len="sm" w="sm" type="none"/>
          </a:ln>
        </p:spPr>
      </p:pic>
      <p:sp>
        <p:nvSpPr>
          <p:cNvPr id="367" name="Google Shape;367;p35"/>
          <p:cNvSpPr txBox="1"/>
          <p:nvPr>
            <p:ph type="ctrTitle"/>
          </p:nvPr>
        </p:nvSpPr>
        <p:spPr>
          <a:xfrm>
            <a:off x="694873" y="1076654"/>
            <a:ext cx="37362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183718"/>
                </a:solidFill>
                <a:latin typeface="Space Grotesk"/>
                <a:ea typeface="Space Grotesk"/>
                <a:cs typeface="Space Grotesk"/>
                <a:sym typeface="Space Grotesk"/>
              </a:rPr>
              <a:t>Add short description</a:t>
            </a:r>
            <a:endParaRPr sz="1900">
              <a:solidFill>
                <a:srgbClr val="183718"/>
              </a:solidFill>
              <a:latin typeface="Space Grotesk"/>
              <a:ea typeface="Space Grotesk"/>
              <a:cs typeface="Space Grotesk"/>
              <a:sym typeface="Space Grotesk"/>
            </a:endParaRPr>
          </a:p>
        </p:txBody>
      </p:sp>
      <p:sp>
        <p:nvSpPr>
          <p:cNvPr id="368" name="Google Shape;368;p35"/>
          <p:cNvSpPr txBox="1"/>
          <p:nvPr>
            <p:ph type="ctrTitle"/>
          </p:nvPr>
        </p:nvSpPr>
        <p:spPr>
          <a:xfrm>
            <a:off x="695528" y="466175"/>
            <a:ext cx="37362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183718"/>
                </a:solidFill>
                <a:latin typeface="Space Grotesk Medium"/>
                <a:ea typeface="Space Grotesk Medium"/>
                <a:cs typeface="Space Grotesk Medium"/>
                <a:sym typeface="Space Grotesk Medium"/>
              </a:rPr>
              <a:t>Title goes here</a:t>
            </a:r>
            <a:endParaRPr sz="3700">
              <a:solidFill>
                <a:srgbClr val="183718"/>
              </a:solidFill>
              <a:latin typeface="Space Grotesk Medium"/>
              <a:ea typeface="Space Grotesk Medium"/>
              <a:cs typeface="Space Grotesk Medium"/>
              <a:sym typeface="Space Grotesk Medium"/>
            </a:endParaRPr>
          </a:p>
        </p:txBody>
      </p:sp>
      <p:sp>
        <p:nvSpPr>
          <p:cNvPr id="369" name="Google Shape;369;p35"/>
          <p:cNvSpPr txBox="1"/>
          <p:nvPr>
            <p:ph type="ctrTitle"/>
          </p:nvPr>
        </p:nvSpPr>
        <p:spPr>
          <a:xfrm>
            <a:off x="5973771" y="731202"/>
            <a:ext cx="2481000" cy="2772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800">
                <a:solidFill>
                  <a:srgbClr val="183718"/>
                </a:solidFill>
                <a:latin typeface="Space Grotesk Medium"/>
                <a:ea typeface="Space Grotesk Medium"/>
                <a:cs typeface="Space Grotesk Medium"/>
                <a:sym typeface="Space Grotesk Medium"/>
              </a:rPr>
              <a:t>Name, last name</a:t>
            </a:r>
            <a:endParaRPr sz="1800">
              <a:solidFill>
                <a:srgbClr val="183718"/>
              </a:solidFill>
              <a:latin typeface="Space Grotesk Medium"/>
              <a:ea typeface="Space Grotesk Medium"/>
              <a:cs typeface="Space Grotesk Medium"/>
              <a:sym typeface="Space Grotesk Medium"/>
            </a:endParaRPr>
          </a:p>
        </p:txBody>
      </p:sp>
      <p:sp>
        <p:nvSpPr>
          <p:cNvPr id="370" name="Google Shape;370;p35"/>
          <p:cNvSpPr txBox="1"/>
          <p:nvPr>
            <p:ph type="ctrTitle"/>
          </p:nvPr>
        </p:nvSpPr>
        <p:spPr>
          <a:xfrm>
            <a:off x="5973771" y="1044518"/>
            <a:ext cx="2481000" cy="431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400">
                <a:solidFill>
                  <a:srgbClr val="183718"/>
                </a:solidFill>
                <a:latin typeface="Space Grotesk"/>
                <a:ea typeface="Space Grotesk"/>
                <a:cs typeface="Space Grotesk"/>
                <a:sym typeface="Space Grotesk"/>
              </a:rPr>
              <a:t>Job title</a:t>
            </a:r>
            <a:endParaRPr sz="1400">
              <a:solidFill>
                <a:srgbClr val="183718"/>
              </a:solidFill>
              <a:latin typeface="Space Grotesk"/>
              <a:ea typeface="Space Grotesk"/>
              <a:cs typeface="Space Grotesk"/>
              <a:sym typeface="Space Grotesk"/>
            </a:endParaRPr>
          </a:p>
          <a:p>
            <a:pPr indent="0" lvl="0" marL="0" rtl="0" algn="l">
              <a:spcBef>
                <a:spcPts val="0"/>
              </a:spcBef>
              <a:spcAft>
                <a:spcPts val="0"/>
              </a:spcAft>
              <a:buNone/>
            </a:pPr>
            <a:r>
              <a:rPr lang="en" sz="1400">
                <a:solidFill>
                  <a:srgbClr val="183718"/>
                </a:solidFill>
                <a:latin typeface="Space Grotesk"/>
                <a:ea typeface="Space Grotesk"/>
                <a:cs typeface="Space Grotesk"/>
                <a:sym typeface="Space Grotesk"/>
              </a:rPr>
              <a:t>Company name</a:t>
            </a:r>
            <a:endParaRPr sz="1400">
              <a:solidFill>
                <a:srgbClr val="183718"/>
              </a:solidFill>
              <a:latin typeface="Space Grotesk"/>
              <a:ea typeface="Space Grotesk"/>
              <a:cs typeface="Space Grotesk"/>
              <a:sym typeface="Space Grotesk"/>
            </a:endParaRPr>
          </a:p>
        </p:txBody>
      </p:sp>
      <p:pic>
        <p:nvPicPr>
          <p:cNvPr id="371" name="Google Shape;371;p35"/>
          <p:cNvPicPr preferRelativeResize="0"/>
          <p:nvPr/>
        </p:nvPicPr>
        <p:blipFill>
          <a:blip r:embed="rId5">
            <a:alphaModFix/>
          </a:blip>
          <a:stretch>
            <a:fillRect/>
          </a:stretch>
        </p:blipFill>
        <p:spPr>
          <a:xfrm>
            <a:off x="4722150" y="1929075"/>
            <a:ext cx="1073851" cy="1057075"/>
          </a:xfrm>
          <a:prstGeom prst="rect">
            <a:avLst/>
          </a:prstGeom>
          <a:noFill/>
          <a:ln>
            <a:noFill/>
          </a:ln>
        </p:spPr>
      </p:pic>
      <p:pic>
        <p:nvPicPr>
          <p:cNvPr id="372" name="Google Shape;372;p35"/>
          <p:cNvPicPr preferRelativeResize="0"/>
          <p:nvPr/>
        </p:nvPicPr>
        <p:blipFill>
          <a:blip r:embed="rId6">
            <a:alphaModFix/>
          </a:blip>
          <a:stretch>
            <a:fillRect/>
          </a:stretch>
        </p:blipFill>
        <p:spPr>
          <a:xfrm>
            <a:off x="4722150" y="1929075"/>
            <a:ext cx="949076" cy="932299"/>
          </a:xfrm>
          <a:prstGeom prst="rect">
            <a:avLst/>
          </a:prstGeom>
          <a:noFill/>
          <a:ln cap="flat" cmpd="sng" w="9525">
            <a:solidFill>
              <a:srgbClr val="1C1C1C"/>
            </a:solidFill>
            <a:prstDash val="solid"/>
            <a:round/>
            <a:headEnd len="sm" w="sm" type="none"/>
            <a:tailEnd len="sm" w="sm" type="none"/>
          </a:ln>
        </p:spPr>
      </p:pic>
      <p:sp>
        <p:nvSpPr>
          <p:cNvPr id="373" name="Google Shape;373;p35"/>
          <p:cNvSpPr txBox="1"/>
          <p:nvPr>
            <p:ph type="ctrTitle"/>
          </p:nvPr>
        </p:nvSpPr>
        <p:spPr>
          <a:xfrm>
            <a:off x="5973771" y="2085402"/>
            <a:ext cx="2481000" cy="2772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800">
                <a:solidFill>
                  <a:srgbClr val="183718"/>
                </a:solidFill>
                <a:latin typeface="Space Grotesk Medium"/>
                <a:ea typeface="Space Grotesk Medium"/>
                <a:cs typeface="Space Grotesk Medium"/>
                <a:sym typeface="Space Grotesk Medium"/>
              </a:rPr>
              <a:t>Name, last name</a:t>
            </a:r>
            <a:endParaRPr sz="1800">
              <a:solidFill>
                <a:srgbClr val="183718"/>
              </a:solidFill>
              <a:latin typeface="Space Grotesk Medium"/>
              <a:ea typeface="Space Grotesk Medium"/>
              <a:cs typeface="Space Grotesk Medium"/>
              <a:sym typeface="Space Grotesk Medium"/>
            </a:endParaRPr>
          </a:p>
        </p:txBody>
      </p:sp>
      <p:sp>
        <p:nvSpPr>
          <p:cNvPr id="374" name="Google Shape;374;p35"/>
          <p:cNvSpPr txBox="1"/>
          <p:nvPr>
            <p:ph type="ctrTitle"/>
          </p:nvPr>
        </p:nvSpPr>
        <p:spPr>
          <a:xfrm>
            <a:off x="5973771" y="2398718"/>
            <a:ext cx="2481000" cy="431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400">
                <a:solidFill>
                  <a:srgbClr val="183718"/>
                </a:solidFill>
                <a:latin typeface="Space Grotesk"/>
                <a:ea typeface="Space Grotesk"/>
                <a:cs typeface="Space Grotesk"/>
                <a:sym typeface="Space Grotesk"/>
              </a:rPr>
              <a:t>Job title</a:t>
            </a:r>
            <a:endParaRPr sz="1400">
              <a:solidFill>
                <a:srgbClr val="183718"/>
              </a:solidFill>
              <a:latin typeface="Space Grotesk"/>
              <a:ea typeface="Space Grotesk"/>
              <a:cs typeface="Space Grotesk"/>
              <a:sym typeface="Space Grotesk"/>
            </a:endParaRPr>
          </a:p>
          <a:p>
            <a:pPr indent="0" lvl="0" marL="0" rtl="0" algn="l">
              <a:spcBef>
                <a:spcPts val="0"/>
              </a:spcBef>
              <a:spcAft>
                <a:spcPts val="0"/>
              </a:spcAft>
              <a:buNone/>
            </a:pPr>
            <a:r>
              <a:rPr lang="en" sz="1400">
                <a:solidFill>
                  <a:srgbClr val="183718"/>
                </a:solidFill>
                <a:latin typeface="Space Grotesk"/>
                <a:ea typeface="Space Grotesk"/>
                <a:cs typeface="Space Grotesk"/>
                <a:sym typeface="Space Grotesk"/>
              </a:rPr>
              <a:t>Company name</a:t>
            </a:r>
            <a:endParaRPr sz="1400">
              <a:solidFill>
                <a:srgbClr val="183718"/>
              </a:solidFill>
              <a:latin typeface="Space Grotesk"/>
              <a:ea typeface="Space Grotesk"/>
              <a:cs typeface="Space Grotesk"/>
              <a:sym typeface="Space Grotesk"/>
            </a:endParaRPr>
          </a:p>
        </p:txBody>
      </p:sp>
      <p:pic>
        <p:nvPicPr>
          <p:cNvPr id="375" name="Google Shape;375;p35"/>
          <p:cNvPicPr preferRelativeResize="0"/>
          <p:nvPr/>
        </p:nvPicPr>
        <p:blipFill>
          <a:blip r:embed="rId5">
            <a:alphaModFix/>
          </a:blip>
          <a:stretch>
            <a:fillRect/>
          </a:stretch>
        </p:blipFill>
        <p:spPr>
          <a:xfrm>
            <a:off x="4722150" y="3290950"/>
            <a:ext cx="1073851" cy="1057075"/>
          </a:xfrm>
          <a:prstGeom prst="rect">
            <a:avLst/>
          </a:prstGeom>
          <a:noFill/>
          <a:ln>
            <a:noFill/>
          </a:ln>
        </p:spPr>
      </p:pic>
      <p:pic>
        <p:nvPicPr>
          <p:cNvPr id="376" name="Google Shape;376;p35"/>
          <p:cNvPicPr preferRelativeResize="0"/>
          <p:nvPr/>
        </p:nvPicPr>
        <p:blipFill>
          <a:blip r:embed="rId6">
            <a:alphaModFix/>
          </a:blip>
          <a:stretch>
            <a:fillRect/>
          </a:stretch>
        </p:blipFill>
        <p:spPr>
          <a:xfrm>
            <a:off x="4722150" y="3290950"/>
            <a:ext cx="949076" cy="932299"/>
          </a:xfrm>
          <a:prstGeom prst="rect">
            <a:avLst/>
          </a:prstGeom>
          <a:noFill/>
          <a:ln cap="flat" cmpd="sng" w="9525">
            <a:solidFill>
              <a:srgbClr val="1C1C1C"/>
            </a:solidFill>
            <a:prstDash val="solid"/>
            <a:round/>
            <a:headEnd len="sm" w="sm" type="none"/>
            <a:tailEnd len="sm" w="sm" type="none"/>
          </a:ln>
        </p:spPr>
      </p:pic>
      <p:sp>
        <p:nvSpPr>
          <p:cNvPr id="377" name="Google Shape;377;p35"/>
          <p:cNvSpPr txBox="1"/>
          <p:nvPr>
            <p:ph type="ctrTitle"/>
          </p:nvPr>
        </p:nvSpPr>
        <p:spPr>
          <a:xfrm>
            <a:off x="5973771" y="3447277"/>
            <a:ext cx="2481000" cy="2772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800">
                <a:solidFill>
                  <a:srgbClr val="183718"/>
                </a:solidFill>
                <a:latin typeface="Space Grotesk Medium"/>
                <a:ea typeface="Space Grotesk Medium"/>
                <a:cs typeface="Space Grotesk Medium"/>
                <a:sym typeface="Space Grotesk Medium"/>
              </a:rPr>
              <a:t>Name, last name</a:t>
            </a:r>
            <a:endParaRPr sz="1800">
              <a:solidFill>
                <a:srgbClr val="183718"/>
              </a:solidFill>
              <a:latin typeface="Space Grotesk Medium"/>
              <a:ea typeface="Space Grotesk Medium"/>
              <a:cs typeface="Space Grotesk Medium"/>
              <a:sym typeface="Space Grotesk Medium"/>
            </a:endParaRPr>
          </a:p>
        </p:txBody>
      </p:sp>
      <p:sp>
        <p:nvSpPr>
          <p:cNvPr id="378" name="Google Shape;378;p35"/>
          <p:cNvSpPr txBox="1"/>
          <p:nvPr>
            <p:ph type="ctrTitle"/>
          </p:nvPr>
        </p:nvSpPr>
        <p:spPr>
          <a:xfrm>
            <a:off x="5973771" y="3760593"/>
            <a:ext cx="2481000" cy="431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400">
                <a:solidFill>
                  <a:srgbClr val="183718"/>
                </a:solidFill>
                <a:latin typeface="Space Grotesk"/>
                <a:ea typeface="Space Grotesk"/>
                <a:cs typeface="Space Grotesk"/>
                <a:sym typeface="Space Grotesk"/>
              </a:rPr>
              <a:t>Job title</a:t>
            </a:r>
            <a:endParaRPr sz="1400">
              <a:solidFill>
                <a:srgbClr val="183718"/>
              </a:solidFill>
              <a:latin typeface="Space Grotesk"/>
              <a:ea typeface="Space Grotesk"/>
              <a:cs typeface="Space Grotesk"/>
              <a:sym typeface="Space Grotesk"/>
            </a:endParaRPr>
          </a:p>
          <a:p>
            <a:pPr indent="0" lvl="0" marL="0" rtl="0" algn="l">
              <a:spcBef>
                <a:spcPts val="0"/>
              </a:spcBef>
              <a:spcAft>
                <a:spcPts val="0"/>
              </a:spcAft>
              <a:buNone/>
            </a:pPr>
            <a:r>
              <a:rPr lang="en" sz="1400">
                <a:solidFill>
                  <a:srgbClr val="183718"/>
                </a:solidFill>
                <a:latin typeface="Space Grotesk"/>
                <a:ea typeface="Space Grotesk"/>
                <a:cs typeface="Space Grotesk"/>
                <a:sym typeface="Space Grotesk"/>
              </a:rPr>
              <a:t>Company name</a:t>
            </a:r>
            <a:endParaRPr sz="1400">
              <a:solidFill>
                <a:srgbClr val="183718"/>
              </a:solidFill>
              <a:latin typeface="Space Grotesk"/>
              <a:ea typeface="Space Grotesk"/>
              <a:cs typeface="Space Grotesk"/>
              <a:sym typeface="Space Grotesk"/>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1C1C"/>
        </a:solidFill>
      </p:bgPr>
    </p:bg>
    <p:spTree>
      <p:nvGrpSpPr>
        <p:cNvPr id="382" name="Shape 382"/>
        <p:cNvGrpSpPr/>
        <p:nvPr/>
      </p:nvGrpSpPr>
      <p:grpSpPr>
        <a:xfrm>
          <a:off x="0" y="0"/>
          <a:ext cx="0" cy="0"/>
          <a:chOff x="0" y="0"/>
          <a:chExt cx="0" cy="0"/>
        </a:xfrm>
      </p:grpSpPr>
      <p:pic>
        <p:nvPicPr>
          <p:cNvPr id="383" name="Google Shape;383;p36"/>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384" name="Google Shape;384;p36"/>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385" name="Google Shape;385;p36"/>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386" name="Google Shape;386;p36"/>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387" name="Google Shape;387;p36"/>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pic>
        <p:nvPicPr>
          <p:cNvPr id="388" name="Google Shape;388;p36"/>
          <p:cNvPicPr preferRelativeResize="0"/>
          <p:nvPr/>
        </p:nvPicPr>
        <p:blipFill>
          <a:blip r:embed="rId5">
            <a:alphaModFix/>
          </a:blip>
          <a:stretch>
            <a:fillRect/>
          </a:stretch>
        </p:blipFill>
        <p:spPr>
          <a:xfrm>
            <a:off x="4722150" y="574875"/>
            <a:ext cx="1073851" cy="1057075"/>
          </a:xfrm>
          <a:prstGeom prst="rect">
            <a:avLst/>
          </a:prstGeom>
          <a:noFill/>
          <a:ln>
            <a:noFill/>
          </a:ln>
        </p:spPr>
      </p:pic>
      <p:pic>
        <p:nvPicPr>
          <p:cNvPr id="389" name="Google Shape;389;p36"/>
          <p:cNvPicPr preferRelativeResize="0"/>
          <p:nvPr/>
        </p:nvPicPr>
        <p:blipFill>
          <a:blip r:embed="rId6">
            <a:alphaModFix/>
          </a:blip>
          <a:stretch>
            <a:fillRect/>
          </a:stretch>
        </p:blipFill>
        <p:spPr>
          <a:xfrm>
            <a:off x="4722150" y="574875"/>
            <a:ext cx="949076" cy="932299"/>
          </a:xfrm>
          <a:prstGeom prst="rect">
            <a:avLst/>
          </a:prstGeom>
          <a:noFill/>
          <a:ln cap="flat" cmpd="sng" w="9525">
            <a:solidFill>
              <a:srgbClr val="1C1C1C"/>
            </a:solidFill>
            <a:prstDash val="solid"/>
            <a:round/>
            <a:headEnd len="sm" w="sm" type="none"/>
            <a:tailEnd len="sm" w="sm" type="none"/>
          </a:ln>
        </p:spPr>
      </p:pic>
      <p:sp>
        <p:nvSpPr>
          <p:cNvPr id="390" name="Google Shape;390;p36"/>
          <p:cNvSpPr txBox="1"/>
          <p:nvPr>
            <p:ph type="ctrTitle"/>
          </p:nvPr>
        </p:nvSpPr>
        <p:spPr>
          <a:xfrm>
            <a:off x="694873" y="1076654"/>
            <a:ext cx="37362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F4F0E0"/>
                </a:solidFill>
                <a:latin typeface="Space Grotesk"/>
                <a:ea typeface="Space Grotesk"/>
                <a:cs typeface="Space Grotesk"/>
                <a:sym typeface="Space Grotesk"/>
              </a:rPr>
              <a:t>Add short description</a:t>
            </a:r>
            <a:endParaRPr sz="1900">
              <a:solidFill>
                <a:srgbClr val="F4F0E0"/>
              </a:solidFill>
              <a:latin typeface="Space Grotesk"/>
              <a:ea typeface="Space Grotesk"/>
              <a:cs typeface="Space Grotesk"/>
              <a:sym typeface="Space Grotesk"/>
            </a:endParaRPr>
          </a:p>
        </p:txBody>
      </p:sp>
      <p:sp>
        <p:nvSpPr>
          <p:cNvPr id="391" name="Google Shape;391;p36"/>
          <p:cNvSpPr txBox="1"/>
          <p:nvPr>
            <p:ph type="ctrTitle"/>
          </p:nvPr>
        </p:nvSpPr>
        <p:spPr>
          <a:xfrm>
            <a:off x="695528" y="466175"/>
            <a:ext cx="37362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F4F0E0"/>
                </a:solidFill>
                <a:latin typeface="Space Grotesk Medium"/>
                <a:ea typeface="Space Grotesk Medium"/>
                <a:cs typeface="Space Grotesk Medium"/>
                <a:sym typeface="Space Grotesk Medium"/>
              </a:rPr>
              <a:t>Title goes here</a:t>
            </a:r>
            <a:endParaRPr sz="3700">
              <a:solidFill>
                <a:srgbClr val="F4F0E0"/>
              </a:solidFill>
              <a:latin typeface="Space Grotesk Medium"/>
              <a:ea typeface="Space Grotesk Medium"/>
              <a:cs typeface="Space Grotesk Medium"/>
              <a:sym typeface="Space Grotesk Medium"/>
            </a:endParaRPr>
          </a:p>
        </p:txBody>
      </p:sp>
      <p:sp>
        <p:nvSpPr>
          <p:cNvPr id="392" name="Google Shape;392;p36"/>
          <p:cNvSpPr txBox="1"/>
          <p:nvPr>
            <p:ph type="ctrTitle"/>
          </p:nvPr>
        </p:nvSpPr>
        <p:spPr>
          <a:xfrm>
            <a:off x="5973771" y="731202"/>
            <a:ext cx="2481000" cy="2772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800">
                <a:solidFill>
                  <a:srgbClr val="F4F0E0"/>
                </a:solidFill>
                <a:latin typeface="Space Grotesk Medium"/>
                <a:ea typeface="Space Grotesk Medium"/>
                <a:cs typeface="Space Grotesk Medium"/>
                <a:sym typeface="Space Grotesk Medium"/>
              </a:rPr>
              <a:t>Name, last name</a:t>
            </a:r>
            <a:endParaRPr sz="1800">
              <a:solidFill>
                <a:srgbClr val="F4F0E0"/>
              </a:solidFill>
              <a:latin typeface="Space Grotesk Medium"/>
              <a:ea typeface="Space Grotesk Medium"/>
              <a:cs typeface="Space Grotesk Medium"/>
              <a:sym typeface="Space Grotesk Medium"/>
            </a:endParaRPr>
          </a:p>
        </p:txBody>
      </p:sp>
      <p:sp>
        <p:nvSpPr>
          <p:cNvPr id="393" name="Google Shape;393;p36"/>
          <p:cNvSpPr txBox="1"/>
          <p:nvPr>
            <p:ph type="ctrTitle"/>
          </p:nvPr>
        </p:nvSpPr>
        <p:spPr>
          <a:xfrm>
            <a:off x="5973771" y="1044518"/>
            <a:ext cx="2481000" cy="431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400">
                <a:solidFill>
                  <a:srgbClr val="F4F0E0"/>
                </a:solidFill>
                <a:latin typeface="Space Grotesk"/>
                <a:ea typeface="Space Grotesk"/>
                <a:cs typeface="Space Grotesk"/>
                <a:sym typeface="Space Grotesk"/>
              </a:rPr>
              <a:t>Job title</a:t>
            </a:r>
            <a:endParaRPr sz="1400">
              <a:solidFill>
                <a:srgbClr val="F4F0E0"/>
              </a:solidFill>
              <a:latin typeface="Space Grotesk"/>
              <a:ea typeface="Space Grotesk"/>
              <a:cs typeface="Space Grotesk"/>
              <a:sym typeface="Space Grotesk"/>
            </a:endParaRPr>
          </a:p>
          <a:p>
            <a:pPr indent="0" lvl="0" marL="0" rtl="0" algn="l">
              <a:spcBef>
                <a:spcPts val="0"/>
              </a:spcBef>
              <a:spcAft>
                <a:spcPts val="0"/>
              </a:spcAft>
              <a:buNone/>
            </a:pPr>
            <a:r>
              <a:rPr lang="en" sz="1400">
                <a:solidFill>
                  <a:srgbClr val="F4F0E0"/>
                </a:solidFill>
                <a:latin typeface="Space Grotesk"/>
                <a:ea typeface="Space Grotesk"/>
                <a:cs typeface="Space Grotesk"/>
                <a:sym typeface="Space Grotesk"/>
              </a:rPr>
              <a:t>Company name</a:t>
            </a:r>
            <a:endParaRPr sz="1400">
              <a:solidFill>
                <a:srgbClr val="F4F0E0"/>
              </a:solidFill>
              <a:latin typeface="Space Grotesk"/>
              <a:ea typeface="Space Grotesk"/>
              <a:cs typeface="Space Grotesk"/>
              <a:sym typeface="Space Grotesk"/>
            </a:endParaRPr>
          </a:p>
        </p:txBody>
      </p:sp>
      <p:pic>
        <p:nvPicPr>
          <p:cNvPr id="394" name="Google Shape;394;p36"/>
          <p:cNvPicPr preferRelativeResize="0"/>
          <p:nvPr/>
        </p:nvPicPr>
        <p:blipFill>
          <a:blip r:embed="rId5">
            <a:alphaModFix/>
          </a:blip>
          <a:stretch>
            <a:fillRect/>
          </a:stretch>
        </p:blipFill>
        <p:spPr>
          <a:xfrm>
            <a:off x="4722150" y="1929075"/>
            <a:ext cx="1073851" cy="1057075"/>
          </a:xfrm>
          <a:prstGeom prst="rect">
            <a:avLst/>
          </a:prstGeom>
          <a:noFill/>
          <a:ln>
            <a:noFill/>
          </a:ln>
        </p:spPr>
      </p:pic>
      <p:pic>
        <p:nvPicPr>
          <p:cNvPr id="395" name="Google Shape;395;p36"/>
          <p:cNvPicPr preferRelativeResize="0"/>
          <p:nvPr/>
        </p:nvPicPr>
        <p:blipFill>
          <a:blip r:embed="rId6">
            <a:alphaModFix/>
          </a:blip>
          <a:stretch>
            <a:fillRect/>
          </a:stretch>
        </p:blipFill>
        <p:spPr>
          <a:xfrm>
            <a:off x="4722150" y="1929075"/>
            <a:ext cx="949076" cy="932299"/>
          </a:xfrm>
          <a:prstGeom prst="rect">
            <a:avLst/>
          </a:prstGeom>
          <a:noFill/>
          <a:ln cap="flat" cmpd="sng" w="9525">
            <a:solidFill>
              <a:srgbClr val="1C1C1C"/>
            </a:solidFill>
            <a:prstDash val="solid"/>
            <a:round/>
            <a:headEnd len="sm" w="sm" type="none"/>
            <a:tailEnd len="sm" w="sm" type="none"/>
          </a:ln>
        </p:spPr>
      </p:pic>
      <p:sp>
        <p:nvSpPr>
          <p:cNvPr id="396" name="Google Shape;396;p36"/>
          <p:cNvSpPr txBox="1"/>
          <p:nvPr>
            <p:ph type="ctrTitle"/>
          </p:nvPr>
        </p:nvSpPr>
        <p:spPr>
          <a:xfrm>
            <a:off x="5973771" y="2085402"/>
            <a:ext cx="2481000" cy="2772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800">
                <a:solidFill>
                  <a:srgbClr val="F4F0E0"/>
                </a:solidFill>
                <a:latin typeface="Space Grotesk Medium"/>
                <a:ea typeface="Space Grotesk Medium"/>
                <a:cs typeface="Space Grotesk Medium"/>
                <a:sym typeface="Space Grotesk Medium"/>
              </a:rPr>
              <a:t>Name, last name</a:t>
            </a:r>
            <a:endParaRPr sz="1800">
              <a:solidFill>
                <a:srgbClr val="F4F0E0"/>
              </a:solidFill>
              <a:latin typeface="Space Grotesk Medium"/>
              <a:ea typeface="Space Grotesk Medium"/>
              <a:cs typeface="Space Grotesk Medium"/>
              <a:sym typeface="Space Grotesk Medium"/>
            </a:endParaRPr>
          </a:p>
        </p:txBody>
      </p:sp>
      <p:sp>
        <p:nvSpPr>
          <p:cNvPr id="397" name="Google Shape;397;p36"/>
          <p:cNvSpPr txBox="1"/>
          <p:nvPr>
            <p:ph type="ctrTitle"/>
          </p:nvPr>
        </p:nvSpPr>
        <p:spPr>
          <a:xfrm>
            <a:off x="5973771" y="2398718"/>
            <a:ext cx="2481000" cy="431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400">
                <a:solidFill>
                  <a:srgbClr val="F4F0E0"/>
                </a:solidFill>
                <a:latin typeface="Space Grotesk"/>
                <a:ea typeface="Space Grotesk"/>
                <a:cs typeface="Space Grotesk"/>
                <a:sym typeface="Space Grotesk"/>
              </a:rPr>
              <a:t>Job title</a:t>
            </a:r>
            <a:endParaRPr sz="1400">
              <a:solidFill>
                <a:srgbClr val="F4F0E0"/>
              </a:solidFill>
              <a:latin typeface="Space Grotesk"/>
              <a:ea typeface="Space Grotesk"/>
              <a:cs typeface="Space Grotesk"/>
              <a:sym typeface="Space Grotesk"/>
            </a:endParaRPr>
          </a:p>
          <a:p>
            <a:pPr indent="0" lvl="0" marL="0" rtl="0" algn="l">
              <a:spcBef>
                <a:spcPts val="0"/>
              </a:spcBef>
              <a:spcAft>
                <a:spcPts val="0"/>
              </a:spcAft>
              <a:buNone/>
            </a:pPr>
            <a:r>
              <a:rPr lang="en" sz="1400">
                <a:solidFill>
                  <a:srgbClr val="F4F0E0"/>
                </a:solidFill>
                <a:latin typeface="Space Grotesk"/>
                <a:ea typeface="Space Grotesk"/>
                <a:cs typeface="Space Grotesk"/>
                <a:sym typeface="Space Grotesk"/>
              </a:rPr>
              <a:t>Company name</a:t>
            </a:r>
            <a:endParaRPr sz="1400">
              <a:solidFill>
                <a:srgbClr val="F4F0E0"/>
              </a:solidFill>
              <a:latin typeface="Space Grotesk"/>
              <a:ea typeface="Space Grotesk"/>
              <a:cs typeface="Space Grotesk"/>
              <a:sym typeface="Space Grotesk"/>
            </a:endParaRPr>
          </a:p>
        </p:txBody>
      </p:sp>
      <p:pic>
        <p:nvPicPr>
          <p:cNvPr id="398" name="Google Shape;398;p36"/>
          <p:cNvPicPr preferRelativeResize="0"/>
          <p:nvPr/>
        </p:nvPicPr>
        <p:blipFill>
          <a:blip r:embed="rId5">
            <a:alphaModFix/>
          </a:blip>
          <a:stretch>
            <a:fillRect/>
          </a:stretch>
        </p:blipFill>
        <p:spPr>
          <a:xfrm>
            <a:off x="4722150" y="3290950"/>
            <a:ext cx="1073851" cy="1057075"/>
          </a:xfrm>
          <a:prstGeom prst="rect">
            <a:avLst/>
          </a:prstGeom>
          <a:noFill/>
          <a:ln>
            <a:noFill/>
          </a:ln>
        </p:spPr>
      </p:pic>
      <p:pic>
        <p:nvPicPr>
          <p:cNvPr id="399" name="Google Shape;399;p36"/>
          <p:cNvPicPr preferRelativeResize="0"/>
          <p:nvPr/>
        </p:nvPicPr>
        <p:blipFill>
          <a:blip r:embed="rId6">
            <a:alphaModFix/>
          </a:blip>
          <a:stretch>
            <a:fillRect/>
          </a:stretch>
        </p:blipFill>
        <p:spPr>
          <a:xfrm>
            <a:off x="4722150" y="3290950"/>
            <a:ext cx="949076" cy="932299"/>
          </a:xfrm>
          <a:prstGeom prst="rect">
            <a:avLst/>
          </a:prstGeom>
          <a:noFill/>
          <a:ln cap="flat" cmpd="sng" w="9525">
            <a:solidFill>
              <a:srgbClr val="1C1C1C"/>
            </a:solidFill>
            <a:prstDash val="solid"/>
            <a:round/>
            <a:headEnd len="sm" w="sm" type="none"/>
            <a:tailEnd len="sm" w="sm" type="none"/>
          </a:ln>
        </p:spPr>
      </p:pic>
      <p:sp>
        <p:nvSpPr>
          <p:cNvPr id="400" name="Google Shape;400;p36"/>
          <p:cNvSpPr txBox="1"/>
          <p:nvPr>
            <p:ph type="ctrTitle"/>
          </p:nvPr>
        </p:nvSpPr>
        <p:spPr>
          <a:xfrm>
            <a:off x="5973771" y="3447277"/>
            <a:ext cx="2481000" cy="2772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800">
                <a:solidFill>
                  <a:srgbClr val="F4F0E0"/>
                </a:solidFill>
                <a:latin typeface="Space Grotesk Medium"/>
                <a:ea typeface="Space Grotesk Medium"/>
                <a:cs typeface="Space Grotesk Medium"/>
                <a:sym typeface="Space Grotesk Medium"/>
              </a:rPr>
              <a:t>Name, last name</a:t>
            </a:r>
            <a:endParaRPr sz="1800">
              <a:solidFill>
                <a:srgbClr val="F4F0E0"/>
              </a:solidFill>
              <a:latin typeface="Space Grotesk Medium"/>
              <a:ea typeface="Space Grotesk Medium"/>
              <a:cs typeface="Space Grotesk Medium"/>
              <a:sym typeface="Space Grotesk Medium"/>
            </a:endParaRPr>
          </a:p>
        </p:txBody>
      </p:sp>
      <p:sp>
        <p:nvSpPr>
          <p:cNvPr id="401" name="Google Shape;401;p36"/>
          <p:cNvSpPr txBox="1"/>
          <p:nvPr>
            <p:ph type="ctrTitle"/>
          </p:nvPr>
        </p:nvSpPr>
        <p:spPr>
          <a:xfrm>
            <a:off x="5973771" y="3760593"/>
            <a:ext cx="2481000" cy="431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400">
                <a:solidFill>
                  <a:srgbClr val="F4F0E0"/>
                </a:solidFill>
                <a:latin typeface="Space Grotesk"/>
                <a:ea typeface="Space Grotesk"/>
                <a:cs typeface="Space Grotesk"/>
                <a:sym typeface="Space Grotesk"/>
              </a:rPr>
              <a:t>Job title</a:t>
            </a:r>
            <a:endParaRPr sz="1400">
              <a:solidFill>
                <a:srgbClr val="F4F0E0"/>
              </a:solidFill>
              <a:latin typeface="Space Grotesk"/>
              <a:ea typeface="Space Grotesk"/>
              <a:cs typeface="Space Grotesk"/>
              <a:sym typeface="Space Grotesk"/>
            </a:endParaRPr>
          </a:p>
          <a:p>
            <a:pPr indent="0" lvl="0" marL="0" rtl="0" algn="l">
              <a:spcBef>
                <a:spcPts val="0"/>
              </a:spcBef>
              <a:spcAft>
                <a:spcPts val="0"/>
              </a:spcAft>
              <a:buNone/>
            </a:pPr>
            <a:r>
              <a:rPr lang="en" sz="1400">
                <a:solidFill>
                  <a:srgbClr val="F4F0E0"/>
                </a:solidFill>
                <a:latin typeface="Space Grotesk"/>
                <a:ea typeface="Space Grotesk"/>
                <a:cs typeface="Space Grotesk"/>
                <a:sym typeface="Space Grotesk"/>
              </a:rPr>
              <a:t>Company name</a:t>
            </a:r>
            <a:endParaRPr sz="1400">
              <a:solidFill>
                <a:srgbClr val="F4F0E0"/>
              </a:solidFill>
              <a:latin typeface="Space Grotesk"/>
              <a:ea typeface="Space Grotesk"/>
              <a:cs typeface="Space Grotesk"/>
              <a:sym typeface="Space Grotesk"/>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3718"/>
        </a:solidFill>
      </p:bgPr>
    </p:bg>
    <p:spTree>
      <p:nvGrpSpPr>
        <p:cNvPr id="405" name="Shape 405"/>
        <p:cNvGrpSpPr/>
        <p:nvPr/>
      </p:nvGrpSpPr>
      <p:grpSpPr>
        <a:xfrm>
          <a:off x="0" y="0"/>
          <a:ext cx="0" cy="0"/>
          <a:chOff x="0" y="0"/>
          <a:chExt cx="0" cy="0"/>
        </a:xfrm>
      </p:grpSpPr>
      <p:pic>
        <p:nvPicPr>
          <p:cNvPr id="406" name="Google Shape;406;p37"/>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407" name="Google Shape;407;p37"/>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408" name="Google Shape;408;p37"/>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409" name="Google Shape;409;p37"/>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410" name="Google Shape;410;p37"/>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pic>
        <p:nvPicPr>
          <p:cNvPr id="411" name="Google Shape;411;p37"/>
          <p:cNvPicPr preferRelativeResize="0"/>
          <p:nvPr/>
        </p:nvPicPr>
        <p:blipFill>
          <a:blip r:embed="rId5">
            <a:alphaModFix/>
          </a:blip>
          <a:stretch>
            <a:fillRect/>
          </a:stretch>
        </p:blipFill>
        <p:spPr>
          <a:xfrm>
            <a:off x="4722150" y="574875"/>
            <a:ext cx="1073851" cy="1057075"/>
          </a:xfrm>
          <a:prstGeom prst="rect">
            <a:avLst/>
          </a:prstGeom>
          <a:noFill/>
          <a:ln>
            <a:noFill/>
          </a:ln>
        </p:spPr>
      </p:pic>
      <p:pic>
        <p:nvPicPr>
          <p:cNvPr id="412" name="Google Shape;412;p37"/>
          <p:cNvPicPr preferRelativeResize="0"/>
          <p:nvPr/>
        </p:nvPicPr>
        <p:blipFill>
          <a:blip r:embed="rId6">
            <a:alphaModFix/>
          </a:blip>
          <a:stretch>
            <a:fillRect/>
          </a:stretch>
        </p:blipFill>
        <p:spPr>
          <a:xfrm>
            <a:off x="4722150" y="574875"/>
            <a:ext cx="949076" cy="932299"/>
          </a:xfrm>
          <a:prstGeom prst="rect">
            <a:avLst/>
          </a:prstGeom>
          <a:noFill/>
          <a:ln cap="flat" cmpd="sng" w="9525">
            <a:solidFill>
              <a:srgbClr val="1C1C1C"/>
            </a:solidFill>
            <a:prstDash val="solid"/>
            <a:round/>
            <a:headEnd len="sm" w="sm" type="none"/>
            <a:tailEnd len="sm" w="sm" type="none"/>
          </a:ln>
        </p:spPr>
      </p:pic>
      <p:sp>
        <p:nvSpPr>
          <p:cNvPr id="413" name="Google Shape;413;p37"/>
          <p:cNvSpPr txBox="1"/>
          <p:nvPr>
            <p:ph type="ctrTitle"/>
          </p:nvPr>
        </p:nvSpPr>
        <p:spPr>
          <a:xfrm>
            <a:off x="694873" y="1076654"/>
            <a:ext cx="37362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F4F0E0"/>
                </a:solidFill>
                <a:latin typeface="Space Grotesk"/>
                <a:ea typeface="Space Grotesk"/>
                <a:cs typeface="Space Grotesk"/>
                <a:sym typeface="Space Grotesk"/>
              </a:rPr>
              <a:t>Add short description</a:t>
            </a:r>
            <a:endParaRPr sz="1900">
              <a:solidFill>
                <a:srgbClr val="F4F0E0"/>
              </a:solidFill>
              <a:latin typeface="Space Grotesk"/>
              <a:ea typeface="Space Grotesk"/>
              <a:cs typeface="Space Grotesk"/>
              <a:sym typeface="Space Grotesk"/>
            </a:endParaRPr>
          </a:p>
        </p:txBody>
      </p:sp>
      <p:sp>
        <p:nvSpPr>
          <p:cNvPr id="414" name="Google Shape;414;p37"/>
          <p:cNvSpPr txBox="1"/>
          <p:nvPr>
            <p:ph type="ctrTitle"/>
          </p:nvPr>
        </p:nvSpPr>
        <p:spPr>
          <a:xfrm>
            <a:off x="695528" y="466175"/>
            <a:ext cx="37362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F4F0E0"/>
                </a:solidFill>
                <a:latin typeface="Space Grotesk Medium"/>
                <a:ea typeface="Space Grotesk Medium"/>
                <a:cs typeface="Space Grotesk Medium"/>
                <a:sym typeface="Space Grotesk Medium"/>
              </a:rPr>
              <a:t>Title goes here</a:t>
            </a:r>
            <a:endParaRPr sz="3700">
              <a:solidFill>
                <a:srgbClr val="F4F0E0"/>
              </a:solidFill>
              <a:latin typeface="Space Grotesk Medium"/>
              <a:ea typeface="Space Grotesk Medium"/>
              <a:cs typeface="Space Grotesk Medium"/>
              <a:sym typeface="Space Grotesk Medium"/>
            </a:endParaRPr>
          </a:p>
        </p:txBody>
      </p:sp>
      <p:sp>
        <p:nvSpPr>
          <p:cNvPr id="415" name="Google Shape;415;p37"/>
          <p:cNvSpPr txBox="1"/>
          <p:nvPr>
            <p:ph type="ctrTitle"/>
          </p:nvPr>
        </p:nvSpPr>
        <p:spPr>
          <a:xfrm>
            <a:off x="5973771" y="731202"/>
            <a:ext cx="2481000" cy="2772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800">
                <a:solidFill>
                  <a:srgbClr val="F4F0E0"/>
                </a:solidFill>
                <a:latin typeface="Space Grotesk Medium"/>
                <a:ea typeface="Space Grotesk Medium"/>
                <a:cs typeface="Space Grotesk Medium"/>
                <a:sym typeface="Space Grotesk Medium"/>
              </a:rPr>
              <a:t>Name, last name</a:t>
            </a:r>
            <a:endParaRPr sz="1800">
              <a:solidFill>
                <a:srgbClr val="F4F0E0"/>
              </a:solidFill>
              <a:latin typeface="Space Grotesk Medium"/>
              <a:ea typeface="Space Grotesk Medium"/>
              <a:cs typeface="Space Grotesk Medium"/>
              <a:sym typeface="Space Grotesk Medium"/>
            </a:endParaRPr>
          </a:p>
        </p:txBody>
      </p:sp>
      <p:sp>
        <p:nvSpPr>
          <p:cNvPr id="416" name="Google Shape;416;p37"/>
          <p:cNvSpPr txBox="1"/>
          <p:nvPr>
            <p:ph type="ctrTitle"/>
          </p:nvPr>
        </p:nvSpPr>
        <p:spPr>
          <a:xfrm>
            <a:off x="5973771" y="1044518"/>
            <a:ext cx="2481000" cy="431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400">
                <a:solidFill>
                  <a:srgbClr val="F4F0E0"/>
                </a:solidFill>
                <a:latin typeface="Space Grotesk"/>
                <a:ea typeface="Space Grotesk"/>
                <a:cs typeface="Space Grotesk"/>
                <a:sym typeface="Space Grotesk"/>
              </a:rPr>
              <a:t>Job title</a:t>
            </a:r>
            <a:endParaRPr sz="1400">
              <a:solidFill>
                <a:srgbClr val="F4F0E0"/>
              </a:solidFill>
              <a:latin typeface="Space Grotesk"/>
              <a:ea typeface="Space Grotesk"/>
              <a:cs typeface="Space Grotesk"/>
              <a:sym typeface="Space Grotesk"/>
            </a:endParaRPr>
          </a:p>
          <a:p>
            <a:pPr indent="0" lvl="0" marL="0" rtl="0" algn="l">
              <a:spcBef>
                <a:spcPts val="0"/>
              </a:spcBef>
              <a:spcAft>
                <a:spcPts val="0"/>
              </a:spcAft>
              <a:buNone/>
            </a:pPr>
            <a:r>
              <a:rPr lang="en" sz="1400">
                <a:solidFill>
                  <a:srgbClr val="F4F0E0"/>
                </a:solidFill>
                <a:latin typeface="Space Grotesk"/>
                <a:ea typeface="Space Grotesk"/>
                <a:cs typeface="Space Grotesk"/>
                <a:sym typeface="Space Grotesk"/>
              </a:rPr>
              <a:t>Company name</a:t>
            </a:r>
            <a:endParaRPr sz="1400">
              <a:solidFill>
                <a:srgbClr val="F4F0E0"/>
              </a:solidFill>
              <a:latin typeface="Space Grotesk"/>
              <a:ea typeface="Space Grotesk"/>
              <a:cs typeface="Space Grotesk"/>
              <a:sym typeface="Space Grotesk"/>
            </a:endParaRPr>
          </a:p>
        </p:txBody>
      </p:sp>
      <p:pic>
        <p:nvPicPr>
          <p:cNvPr id="417" name="Google Shape;417;p37"/>
          <p:cNvPicPr preferRelativeResize="0"/>
          <p:nvPr/>
        </p:nvPicPr>
        <p:blipFill>
          <a:blip r:embed="rId5">
            <a:alphaModFix/>
          </a:blip>
          <a:stretch>
            <a:fillRect/>
          </a:stretch>
        </p:blipFill>
        <p:spPr>
          <a:xfrm>
            <a:off x="4722150" y="1929075"/>
            <a:ext cx="1073851" cy="1057075"/>
          </a:xfrm>
          <a:prstGeom prst="rect">
            <a:avLst/>
          </a:prstGeom>
          <a:noFill/>
          <a:ln>
            <a:noFill/>
          </a:ln>
        </p:spPr>
      </p:pic>
      <p:pic>
        <p:nvPicPr>
          <p:cNvPr id="418" name="Google Shape;418;p37"/>
          <p:cNvPicPr preferRelativeResize="0"/>
          <p:nvPr/>
        </p:nvPicPr>
        <p:blipFill>
          <a:blip r:embed="rId6">
            <a:alphaModFix/>
          </a:blip>
          <a:stretch>
            <a:fillRect/>
          </a:stretch>
        </p:blipFill>
        <p:spPr>
          <a:xfrm>
            <a:off x="4722150" y="1929075"/>
            <a:ext cx="949076" cy="932299"/>
          </a:xfrm>
          <a:prstGeom prst="rect">
            <a:avLst/>
          </a:prstGeom>
          <a:noFill/>
          <a:ln cap="flat" cmpd="sng" w="9525">
            <a:solidFill>
              <a:srgbClr val="1C1C1C"/>
            </a:solidFill>
            <a:prstDash val="solid"/>
            <a:round/>
            <a:headEnd len="sm" w="sm" type="none"/>
            <a:tailEnd len="sm" w="sm" type="none"/>
          </a:ln>
        </p:spPr>
      </p:pic>
      <p:sp>
        <p:nvSpPr>
          <p:cNvPr id="419" name="Google Shape;419;p37"/>
          <p:cNvSpPr txBox="1"/>
          <p:nvPr>
            <p:ph type="ctrTitle"/>
          </p:nvPr>
        </p:nvSpPr>
        <p:spPr>
          <a:xfrm>
            <a:off x="5973771" y="2085402"/>
            <a:ext cx="2481000" cy="2772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800">
                <a:solidFill>
                  <a:srgbClr val="F4F0E0"/>
                </a:solidFill>
                <a:latin typeface="Space Grotesk Medium"/>
                <a:ea typeface="Space Grotesk Medium"/>
                <a:cs typeface="Space Grotesk Medium"/>
                <a:sym typeface="Space Grotesk Medium"/>
              </a:rPr>
              <a:t>Name, last name</a:t>
            </a:r>
            <a:endParaRPr sz="1800">
              <a:solidFill>
                <a:srgbClr val="F4F0E0"/>
              </a:solidFill>
              <a:latin typeface="Space Grotesk Medium"/>
              <a:ea typeface="Space Grotesk Medium"/>
              <a:cs typeface="Space Grotesk Medium"/>
              <a:sym typeface="Space Grotesk Medium"/>
            </a:endParaRPr>
          </a:p>
        </p:txBody>
      </p:sp>
      <p:sp>
        <p:nvSpPr>
          <p:cNvPr id="420" name="Google Shape;420;p37"/>
          <p:cNvSpPr txBox="1"/>
          <p:nvPr>
            <p:ph type="ctrTitle"/>
          </p:nvPr>
        </p:nvSpPr>
        <p:spPr>
          <a:xfrm>
            <a:off x="5973771" y="2398718"/>
            <a:ext cx="2481000" cy="431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400">
                <a:solidFill>
                  <a:srgbClr val="F4F0E0"/>
                </a:solidFill>
                <a:latin typeface="Space Grotesk"/>
                <a:ea typeface="Space Grotesk"/>
                <a:cs typeface="Space Grotesk"/>
                <a:sym typeface="Space Grotesk"/>
              </a:rPr>
              <a:t>Job title</a:t>
            </a:r>
            <a:endParaRPr sz="1400">
              <a:solidFill>
                <a:srgbClr val="F4F0E0"/>
              </a:solidFill>
              <a:latin typeface="Space Grotesk"/>
              <a:ea typeface="Space Grotesk"/>
              <a:cs typeface="Space Grotesk"/>
              <a:sym typeface="Space Grotesk"/>
            </a:endParaRPr>
          </a:p>
          <a:p>
            <a:pPr indent="0" lvl="0" marL="0" rtl="0" algn="l">
              <a:spcBef>
                <a:spcPts val="0"/>
              </a:spcBef>
              <a:spcAft>
                <a:spcPts val="0"/>
              </a:spcAft>
              <a:buNone/>
            </a:pPr>
            <a:r>
              <a:rPr lang="en" sz="1400">
                <a:solidFill>
                  <a:srgbClr val="F4F0E0"/>
                </a:solidFill>
                <a:latin typeface="Space Grotesk"/>
                <a:ea typeface="Space Grotesk"/>
                <a:cs typeface="Space Grotesk"/>
                <a:sym typeface="Space Grotesk"/>
              </a:rPr>
              <a:t>Company name</a:t>
            </a:r>
            <a:endParaRPr sz="1400">
              <a:solidFill>
                <a:srgbClr val="F4F0E0"/>
              </a:solidFill>
              <a:latin typeface="Space Grotesk"/>
              <a:ea typeface="Space Grotesk"/>
              <a:cs typeface="Space Grotesk"/>
              <a:sym typeface="Space Grotesk"/>
            </a:endParaRPr>
          </a:p>
        </p:txBody>
      </p:sp>
      <p:pic>
        <p:nvPicPr>
          <p:cNvPr id="421" name="Google Shape;421;p37"/>
          <p:cNvPicPr preferRelativeResize="0"/>
          <p:nvPr/>
        </p:nvPicPr>
        <p:blipFill>
          <a:blip r:embed="rId5">
            <a:alphaModFix/>
          </a:blip>
          <a:stretch>
            <a:fillRect/>
          </a:stretch>
        </p:blipFill>
        <p:spPr>
          <a:xfrm>
            <a:off x="4722150" y="3290950"/>
            <a:ext cx="1073851" cy="1057075"/>
          </a:xfrm>
          <a:prstGeom prst="rect">
            <a:avLst/>
          </a:prstGeom>
          <a:noFill/>
          <a:ln>
            <a:noFill/>
          </a:ln>
        </p:spPr>
      </p:pic>
      <p:pic>
        <p:nvPicPr>
          <p:cNvPr id="422" name="Google Shape;422;p37"/>
          <p:cNvPicPr preferRelativeResize="0"/>
          <p:nvPr/>
        </p:nvPicPr>
        <p:blipFill>
          <a:blip r:embed="rId6">
            <a:alphaModFix/>
          </a:blip>
          <a:stretch>
            <a:fillRect/>
          </a:stretch>
        </p:blipFill>
        <p:spPr>
          <a:xfrm>
            <a:off x="4722150" y="3290950"/>
            <a:ext cx="949076" cy="932299"/>
          </a:xfrm>
          <a:prstGeom prst="rect">
            <a:avLst/>
          </a:prstGeom>
          <a:noFill/>
          <a:ln cap="flat" cmpd="sng" w="9525">
            <a:solidFill>
              <a:srgbClr val="1C1C1C"/>
            </a:solidFill>
            <a:prstDash val="solid"/>
            <a:round/>
            <a:headEnd len="sm" w="sm" type="none"/>
            <a:tailEnd len="sm" w="sm" type="none"/>
          </a:ln>
        </p:spPr>
      </p:pic>
      <p:sp>
        <p:nvSpPr>
          <p:cNvPr id="423" name="Google Shape;423;p37"/>
          <p:cNvSpPr txBox="1"/>
          <p:nvPr>
            <p:ph type="ctrTitle"/>
          </p:nvPr>
        </p:nvSpPr>
        <p:spPr>
          <a:xfrm>
            <a:off x="5973771" y="3447277"/>
            <a:ext cx="2481000" cy="2772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800">
                <a:solidFill>
                  <a:srgbClr val="F4F0E0"/>
                </a:solidFill>
                <a:latin typeface="Space Grotesk Medium"/>
                <a:ea typeface="Space Grotesk Medium"/>
                <a:cs typeface="Space Grotesk Medium"/>
                <a:sym typeface="Space Grotesk Medium"/>
              </a:rPr>
              <a:t>Name, last name</a:t>
            </a:r>
            <a:endParaRPr sz="1800">
              <a:solidFill>
                <a:srgbClr val="F4F0E0"/>
              </a:solidFill>
              <a:latin typeface="Space Grotesk Medium"/>
              <a:ea typeface="Space Grotesk Medium"/>
              <a:cs typeface="Space Grotesk Medium"/>
              <a:sym typeface="Space Grotesk Medium"/>
            </a:endParaRPr>
          </a:p>
        </p:txBody>
      </p:sp>
      <p:sp>
        <p:nvSpPr>
          <p:cNvPr id="424" name="Google Shape;424;p37"/>
          <p:cNvSpPr txBox="1"/>
          <p:nvPr>
            <p:ph type="ctrTitle"/>
          </p:nvPr>
        </p:nvSpPr>
        <p:spPr>
          <a:xfrm>
            <a:off x="5973771" y="3760593"/>
            <a:ext cx="2481000" cy="431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400">
                <a:solidFill>
                  <a:srgbClr val="F4F0E0"/>
                </a:solidFill>
                <a:latin typeface="Space Grotesk"/>
                <a:ea typeface="Space Grotesk"/>
                <a:cs typeface="Space Grotesk"/>
                <a:sym typeface="Space Grotesk"/>
              </a:rPr>
              <a:t>Job title</a:t>
            </a:r>
            <a:endParaRPr sz="1400">
              <a:solidFill>
                <a:srgbClr val="F4F0E0"/>
              </a:solidFill>
              <a:latin typeface="Space Grotesk"/>
              <a:ea typeface="Space Grotesk"/>
              <a:cs typeface="Space Grotesk"/>
              <a:sym typeface="Space Grotesk"/>
            </a:endParaRPr>
          </a:p>
          <a:p>
            <a:pPr indent="0" lvl="0" marL="0" rtl="0" algn="l">
              <a:spcBef>
                <a:spcPts val="0"/>
              </a:spcBef>
              <a:spcAft>
                <a:spcPts val="0"/>
              </a:spcAft>
              <a:buNone/>
            </a:pPr>
            <a:r>
              <a:rPr lang="en" sz="1400">
                <a:solidFill>
                  <a:srgbClr val="F4F0E0"/>
                </a:solidFill>
                <a:latin typeface="Space Grotesk"/>
                <a:ea typeface="Space Grotesk"/>
                <a:cs typeface="Space Grotesk"/>
                <a:sym typeface="Space Grotesk"/>
              </a:rPr>
              <a:t>Company name</a:t>
            </a:r>
            <a:endParaRPr sz="1400">
              <a:solidFill>
                <a:srgbClr val="F4F0E0"/>
              </a:solidFill>
              <a:latin typeface="Space Grotesk"/>
              <a:ea typeface="Space Grotesk"/>
              <a:cs typeface="Space Grotesk"/>
              <a:sym typeface="Space Grotesk"/>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1DA4B"/>
        </a:solidFill>
      </p:bgPr>
    </p:bg>
    <p:spTree>
      <p:nvGrpSpPr>
        <p:cNvPr id="428" name="Shape 428"/>
        <p:cNvGrpSpPr/>
        <p:nvPr/>
      </p:nvGrpSpPr>
      <p:grpSpPr>
        <a:xfrm>
          <a:off x="0" y="0"/>
          <a:ext cx="0" cy="0"/>
          <a:chOff x="0" y="0"/>
          <a:chExt cx="0" cy="0"/>
        </a:xfrm>
      </p:grpSpPr>
      <p:pic>
        <p:nvPicPr>
          <p:cNvPr id="429" name="Google Shape;429;p38"/>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430" name="Google Shape;430;p38"/>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431" name="Google Shape;431;p38"/>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1C1C1C"/>
                </a:solidFill>
                <a:latin typeface="Space Grotesk Medium"/>
                <a:ea typeface="Space Grotesk Medium"/>
                <a:cs typeface="Space Grotesk Medium"/>
                <a:sym typeface="Space Grotesk Medium"/>
              </a:rPr>
              <a:t>Hacktoberfest: Section title goes here</a:t>
            </a:r>
            <a:endParaRPr sz="1100">
              <a:solidFill>
                <a:srgbClr val="1C1C1C"/>
              </a:solidFill>
              <a:latin typeface="Space Grotesk Medium"/>
              <a:ea typeface="Space Grotesk Medium"/>
              <a:cs typeface="Space Grotesk Medium"/>
              <a:sym typeface="Space Grotesk Medium"/>
            </a:endParaRPr>
          </a:p>
        </p:txBody>
      </p:sp>
      <p:sp>
        <p:nvSpPr>
          <p:cNvPr id="432" name="Google Shape;432;p38"/>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433" name="Google Shape;433;p38"/>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434" name="Google Shape;434;p38"/>
          <p:cNvSpPr txBox="1"/>
          <p:nvPr>
            <p:ph type="ctrTitle"/>
          </p:nvPr>
        </p:nvSpPr>
        <p:spPr>
          <a:xfrm>
            <a:off x="694871" y="1076659"/>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1C1C1C"/>
                </a:solidFill>
                <a:latin typeface="Space Grotesk"/>
                <a:ea typeface="Space Grotesk"/>
                <a:cs typeface="Space Grotesk"/>
                <a:sym typeface="Space Grotesk"/>
              </a:rPr>
              <a:t>Add short description</a:t>
            </a:r>
            <a:endParaRPr sz="1900">
              <a:solidFill>
                <a:srgbClr val="1C1C1C"/>
              </a:solidFill>
              <a:latin typeface="Space Grotesk"/>
              <a:ea typeface="Space Grotesk"/>
              <a:cs typeface="Space Grotesk"/>
              <a:sym typeface="Space Grotesk"/>
            </a:endParaRPr>
          </a:p>
        </p:txBody>
      </p:sp>
      <p:sp>
        <p:nvSpPr>
          <p:cNvPr id="435" name="Google Shape;435;p38"/>
          <p:cNvSpPr txBox="1"/>
          <p:nvPr>
            <p:ph type="ctrTitle"/>
          </p:nvPr>
        </p:nvSpPr>
        <p:spPr>
          <a:xfrm>
            <a:off x="696229" y="466173"/>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1C1C1C"/>
                </a:solidFill>
                <a:latin typeface="Space Grotesk Medium"/>
                <a:ea typeface="Space Grotesk Medium"/>
                <a:cs typeface="Space Grotesk Medium"/>
                <a:sym typeface="Space Grotesk Medium"/>
              </a:rPr>
              <a:t>Title goes here</a:t>
            </a:r>
            <a:endParaRPr sz="3700">
              <a:solidFill>
                <a:srgbClr val="1C1C1C"/>
              </a:solidFill>
              <a:latin typeface="Space Grotesk Medium"/>
              <a:ea typeface="Space Grotesk Medium"/>
              <a:cs typeface="Space Grotesk Medium"/>
              <a:sym typeface="Space Grotesk Medium"/>
            </a:endParaRPr>
          </a:p>
        </p:txBody>
      </p:sp>
      <p:pic>
        <p:nvPicPr>
          <p:cNvPr id="436" name="Google Shape;436;p38"/>
          <p:cNvPicPr preferRelativeResize="0"/>
          <p:nvPr/>
        </p:nvPicPr>
        <p:blipFill>
          <a:blip r:embed="rId5">
            <a:alphaModFix/>
          </a:blip>
          <a:stretch>
            <a:fillRect/>
          </a:stretch>
        </p:blipFill>
        <p:spPr>
          <a:xfrm>
            <a:off x="701950" y="1866625"/>
            <a:ext cx="1073851" cy="1057075"/>
          </a:xfrm>
          <a:prstGeom prst="rect">
            <a:avLst/>
          </a:prstGeom>
          <a:noFill/>
          <a:ln>
            <a:noFill/>
          </a:ln>
        </p:spPr>
      </p:pic>
      <p:pic>
        <p:nvPicPr>
          <p:cNvPr id="437" name="Google Shape;437;p38"/>
          <p:cNvPicPr preferRelativeResize="0"/>
          <p:nvPr/>
        </p:nvPicPr>
        <p:blipFill>
          <a:blip r:embed="rId6">
            <a:alphaModFix/>
          </a:blip>
          <a:stretch>
            <a:fillRect/>
          </a:stretch>
        </p:blipFill>
        <p:spPr>
          <a:xfrm>
            <a:off x="701950" y="1866625"/>
            <a:ext cx="949076" cy="932299"/>
          </a:xfrm>
          <a:prstGeom prst="rect">
            <a:avLst/>
          </a:prstGeom>
          <a:noFill/>
          <a:ln cap="flat" cmpd="sng" w="9525">
            <a:solidFill>
              <a:srgbClr val="1C1C1C"/>
            </a:solidFill>
            <a:prstDash val="solid"/>
            <a:round/>
            <a:headEnd len="sm" w="sm" type="none"/>
            <a:tailEnd len="sm" w="sm" type="none"/>
          </a:ln>
        </p:spPr>
      </p:pic>
      <p:sp>
        <p:nvSpPr>
          <p:cNvPr id="438" name="Google Shape;438;p38"/>
          <p:cNvSpPr txBox="1"/>
          <p:nvPr>
            <p:ph type="ctrTitle"/>
          </p:nvPr>
        </p:nvSpPr>
        <p:spPr>
          <a:xfrm>
            <a:off x="1953571" y="2022952"/>
            <a:ext cx="2481000" cy="2772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800">
                <a:solidFill>
                  <a:srgbClr val="1C1C1C"/>
                </a:solidFill>
                <a:latin typeface="Space Grotesk Medium"/>
                <a:ea typeface="Space Grotesk Medium"/>
                <a:cs typeface="Space Grotesk Medium"/>
                <a:sym typeface="Space Grotesk Medium"/>
              </a:rPr>
              <a:t>Name, last name</a:t>
            </a:r>
            <a:endParaRPr sz="1800">
              <a:solidFill>
                <a:srgbClr val="1C1C1C"/>
              </a:solidFill>
              <a:latin typeface="Space Grotesk Medium"/>
              <a:ea typeface="Space Grotesk Medium"/>
              <a:cs typeface="Space Grotesk Medium"/>
              <a:sym typeface="Space Grotesk Medium"/>
            </a:endParaRPr>
          </a:p>
        </p:txBody>
      </p:sp>
      <p:sp>
        <p:nvSpPr>
          <p:cNvPr id="439" name="Google Shape;439;p38"/>
          <p:cNvSpPr txBox="1"/>
          <p:nvPr>
            <p:ph type="ctrTitle"/>
          </p:nvPr>
        </p:nvSpPr>
        <p:spPr>
          <a:xfrm>
            <a:off x="1953571" y="2336268"/>
            <a:ext cx="2481000" cy="431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400">
                <a:solidFill>
                  <a:srgbClr val="1C1C1C"/>
                </a:solidFill>
                <a:latin typeface="Space Grotesk"/>
                <a:ea typeface="Space Grotesk"/>
                <a:cs typeface="Space Grotesk"/>
                <a:sym typeface="Space Grotesk"/>
              </a:rPr>
              <a:t>Job title</a:t>
            </a:r>
            <a:endParaRPr sz="1400">
              <a:solidFill>
                <a:srgbClr val="1C1C1C"/>
              </a:solidFill>
              <a:latin typeface="Space Grotesk"/>
              <a:ea typeface="Space Grotesk"/>
              <a:cs typeface="Space Grotesk"/>
              <a:sym typeface="Space Grotesk"/>
            </a:endParaRPr>
          </a:p>
          <a:p>
            <a:pPr indent="0" lvl="0" marL="0" rtl="0" algn="l">
              <a:spcBef>
                <a:spcPts val="0"/>
              </a:spcBef>
              <a:spcAft>
                <a:spcPts val="0"/>
              </a:spcAft>
              <a:buNone/>
            </a:pPr>
            <a:r>
              <a:rPr lang="en" sz="1400">
                <a:solidFill>
                  <a:srgbClr val="1C1C1C"/>
                </a:solidFill>
                <a:latin typeface="Space Grotesk"/>
                <a:ea typeface="Space Grotesk"/>
                <a:cs typeface="Space Grotesk"/>
                <a:sym typeface="Space Grotesk"/>
              </a:rPr>
              <a:t>Company name</a:t>
            </a:r>
            <a:endParaRPr sz="1400">
              <a:solidFill>
                <a:srgbClr val="1C1C1C"/>
              </a:solidFill>
              <a:latin typeface="Space Grotesk"/>
              <a:ea typeface="Space Grotesk"/>
              <a:cs typeface="Space Grotesk"/>
              <a:sym typeface="Space Grotesk"/>
            </a:endParaRPr>
          </a:p>
        </p:txBody>
      </p:sp>
      <p:pic>
        <p:nvPicPr>
          <p:cNvPr id="440" name="Google Shape;440;p38"/>
          <p:cNvPicPr preferRelativeResize="0"/>
          <p:nvPr/>
        </p:nvPicPr>
        <p:blipFill>
          <a:blip r:embed="rId5">
            <a:alphaModFix/>
          </a:blip>
          <a:stretch>
            <a:fillRect/>
          </a:stretch>
        </p:blipFill>
        <p:spPr>
          <a:xfrm>
            <a:off x="701950" y="3228500"/>
            <a:ext cx="1073851" cy="1057075"/>
          </a:xfrm>
          <a:prstGeom prst="rect">
            <a:avLst/>
          </a:prstGeom>
          <a:noFill/>
          <a:ln>
            <a:noFill/>
          </a:ln>
        </p:spPr>
      </p:pic>
      <p:pic>
        <p:nvPicPr>
          <p:cNvPr id="441" name="Google Shape;441;p38"/>
          <p:cNvPicPr preferRelativeResize="0"/>
          <p:nvPr/>
        </p:nvPicPr>
        <p:blipFill>
          <a:blip r:embed="rId6">
            <a:alphaModFix/>
          </a:blip>
          <a:stretch>
            <a:fillRect/>
          </a:stretch>
        </p:blipFill>
        <p:spPr>
          <a:xfrm>
            <a:off x="701950" y="3228500"/>
            <a:ext cx="949076" cy="932299"/>
          </a:xfrm>
          <a:prstGeom prst="rect">
            <a:avLst/>
          </a:prstGeom>
          <a:noFill/>
          <a:ln cap="flat" cmpd="sng" w="9525">
            <a:solidFill>
              <a:srgbClr val="1C1C1C"/>
            </a:solidFill>
            <a:prstDash val="solid"/>
            <a:round/>
            <a:headEnd len="sm" w="sm" type="none"/>
            <a:tailEnd len="sm" w="sm" type="none"/>
          </a:ln>
        </p:spPr>
      </p:pic>
      <p:sp>
        <p:nvSpPr>
          <p:cNvPr id="442" name="Google Shape;442;p38"/>
          <p:cNvSpPr txBox="1"/>
          <p:nvPr>
            <p:ph type="ctrTitle"/>
          </p:nvPr>
        </p:nvSpPr>
        <p:spPr>
          <a:xfrm>
            <a:off x="1953571" y="3384827"/>
            <a:ext cx="2481000" cy="2772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800">
                <a:solidFill>
                  <a:srgbClr val="1C1C1C"/>
                </a:solidFill>
                <a:latin typeface="Space Grotesk Medium"/>
                <a:ea typeface="Space Grotesk Medium"/>
                <a:cs typeface="Space Grotesk Medium"/>
                <a:sym typeface="Space Grotesk Medium"/>
              </a:rPr>
              <a:t>Name, last name</a:t>
            </a:r>
            <a:endParaRPr sz="1800">
              <a:solidFill>
                <a:srgbClr val="1C1C1C"/>
              </a:solidFill>
              <a:latin typeface="Space Grotesk Medium"/>
              <a:ea typeface="Space Grotesk Medium"/>
              <a:cs typeface="Space Grotesk Medium"/>
              <a:sym typeface="Space Grotesk Medium"/>
            </a:endParaRPr>
          </a:p>
        </p:txBody>
      </p:sp>
      <p:sp>
        <p:nvSpPr>
          <p:cNvPr id="443" name="Google Shape;443;p38"/>
          <p:cNvSpPr txBox="1"/>
          <p:nvPr>
            <p:ph type="ctrTitle"/>
          </p:nvPr>
        </p:nvSpPr>
        <p:spPr>
          <a:xfrm>
            <a:off x="1953571" y="3698143"/>
            <a:ext cx="2481000" cy="431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400">
                <a:solidFill>
                  <a:srgbClr val="1C1C1C"/>
                </a:solidFill>
                <a:latin typeface="Space Grotesk"/>
                <a:ea typeface="Space Grotesk"/>
                <a:cs typeface="Space Grotesk"/>
                <a:sym typeface="Space Grotesk"/>
              </a:rPr>
              <a:t>Job title</a:t>
            </a:r>
            <a:endParaRPr sz="1400">
              <a:solidFill>
                <a:srgbClr val="1C1C1C"/>
              </a:solidFill>
              <a:latin typeface="Space Grotesk"/>
              <a:ea typeface="Space Grotesk"/>
              <a:cs typeface="Space Grotesk"/>
              <a:sym typeface="Space Grotesk"/>
            </a:endParaRPr>
          </a:p>
          <a:p>
            <a:pPr indent="0" lvl="0" marL="0" rtl="0" algn="l">
              <a:spcBef>
                <a:spcPts val="0"/>
              </a:spcBef>
              <a:spcAft>
                <a:spcPts val="0"/>
              </a:spcAft>
              <a:buNone/>
            </a:pPr>
            <a:r>
              <a:rPr lang="en" sz="1400">
                <a:solidFill>
                  <a:srgbClr val="1C1C1C"/>
                </a:solidFill>
                <a:latin typeface="Space Grotesk"/>
                <a:ea typeface="Space Grotesk"/>
                <a:cs typeface="Space Grotesk"/>
                <a:sym typeface="Space Grotesk"/>
              </a:rPr>
              <a:t>Company name</a:t>
            </a:r>
            <a:endParaRPr sz="1400">
              <a:solidFill>
                <a:srgbClr val="1C1C1C"/>
              </a:solidFill>
              <a:latin typeface="Space Grotesk"/>
              <a:ea typeface="Space Grotesk"/>
              <a:cs typeface="Space Grotesk"/>
              <a:sym typeface="Space Grotesk"/>
            </a:endParaRPr>
          </a:p>
        </p:txBody>
      </p:sp>
      <p:pic>
        <p:nvPicPr>
          <p:cNvPr id="444" name="Google Shape;444;p38"/>
          <p:cNvPicPr preferRelativeResize="0"/>
          <p:nvPr/>
        </p:nvPicPr>
        <p:blipFill>
          <a:blip r:embed="rId5">
            <a:alphaModFix/>
          </a:blip>
          <a:stretch>
            <a:fillRect/>
          </a:stretch>
        </p:blipFill>
        <p:spPr>
          <a:xfrm>
            <a:off x="4712175" y="1866625"/>
            <a:ext cx="1073851" cy="1057075"/>
          </a:xfrm>
          <a:prstGeom prst="rect">
            <a:avLst/>
          </a:prstGeom>
          <a:noFill/>
          <a:ln>
            <a:noFill/>
          </a:ln>
        </p:spPr>
      </p:pic>
      <p:pic>
        <p:nvPicPr>
          <p:cNvPr id="445" name="Google Shape;445;p38"/>
          <p:cNvPicPr preferRelativeResize="0"/>
          <p:nvPr/>
        </p:nvPicPr>
        <p:blipFill>
          <a:blip r:embed="rId6">
            <a:alphaModFix/>
          </a:blip>
          <a:stretch>
            <a:fillRect/>
          </a:stretch>
        </p:blipFill>
        <p:spPr>
          <a:xfrm>
            <a:off x="4712175" y="1866625"/>
            <a:ext cx="949076" cy="932299"/>
          </a:xfrm>
          <a:prstGeom prst="rect">
            <a:avLst/>
          </a:prstGeom>
          <a:noFill/>
          <a:ln cap="flat" cmpd="sng" w="9525">
            <a:solidFill>
              <a:srgbClr val="1C1C1C"/>
            </a:solidFill>
            <a:prstDash val="solid"/>
            <a:round/>
            <a:headEnd len="sm" w="sm" type="none"/>
            <a:tailEnd len="sm" w="sm" type="none"/>
          </a:ln>
        </p:spPr>
      </p:pic>
      <p:sp>
        <p:nvSpPr>
          <p:cNvPr id="446" name="Google Shape;446;p38"/>
          <p:cNvSpPr txBox="1"/>
          <p:nvPr>
            <p:ph type="ctrTitle"/>
          </p:nvPr>
        </p:nvSpPr>
        <p:spPr>
          <a:xfrm>
            <a:off x="5963796" y="2022952"/>
            <a:ext cx="2481000" cy="2772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800">
                <a:solidFill>
                  <a:srgbClr val="1C1C1C"/>
                </a:solidFill>
                <a:latin typeface="Space Grotesk Medium"/>
                <a:ea typeface="Space Grotesk Medium"/>
                <a:cs typeface="Space Grotesk Medium"/>
                <a:sym typeface="Space Grotesk Medium"/>
              </a:rPr>
              <a:t>Name, last name</a:t>
            </a:r>
            <a:endParaRPr sz="1800">
              <a:solidFill>
                <a:srgbClr val="1C1C1C"/>
              </a:solidFill>
              <a:latin typeface="Space Grotesk Medium"/>
              <a:ea typeface="Space Grotesk Medium"/>
              <a:cs typeface="Space Grotesk Medium"/>
              <a:sym typeface="Space Grotesk Medium"/>
            </a:endParaRPr>
          </a:p>
        </p:txBody>
      </p:sp>
      <p:sp>
        <p:nvSpPr>
          <p:cNvPr id="447" name="Google Shape;447;p38"/>
          <p:cNvSpPr txBox="1"/>
          <p:nvPr>
            <p:ph type="ctrTitle"/>
          </p:nvPr>
        </p:nvSpPr>
        <p:spPr>
          <a:xfrm>
            <a:off x="5963796" y="2336268"/>
            <a:ext cx="2481000" cy="431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400">
                <a:solidFill>
                  <a:srgbClr val="1C1C1C"/>
                </a:solidFill>
                <a:latin typeface="Space Grotesk"/>
                <a:ea typeface="Space Grotesk"/>
                <a:cs typeface="Space Grotesk"/>
                <a:sym typeface="Space Grotesk"/>
              </a:rPr>
              <a:t>Job title</a:t>
            </a:r>
            <a:endParaRPr sz="1400">
              <a:solidFill>
                <a:srgbClr val="1C1C1C"/>
              </a:solidFill>
              <a:latin typeface="Space Grotesk"/>
              <a:ea typeface="Space Grotesk"/>
              <a:cs typeface="Space Grotesk"/>
              <a:sym typeface="Space Grotesk"/>
            </a:endParaRPr>
          </a:p>
          <a:p>
            <a:pPr indent="0" lvl="0" marL="0" rtl="0" algn="l">
              <a:spcBef>
                <a:spcPts val="0"/>
              </a:spcBef>
              <a:spcAft>
                <a:spcPts val="0"/>
              </a:spcAft>
              <a:buNone/>
            </a:pPr>
            <a:r>
              <a:rPr lang="en" sz="1400">
                <a:solidFill>
                  <a:srgbClr val="1C1C1C"/>
                </a:solidFill>
                <a:latin typeface="Space Grotesk"/>
                <a:ea typeface="Space Grotesk"/>
                <a:cs typeface="Space Grotesk"/>
                <a:sym typeface="Space Grotesk"/>
              </a:rPr>
              <a:t>Company name</a:t>
            </a:r>
            <a:endParaRPr sz="1400">
              <a:solidFill>
                <a:srgbClr val="1C1C1C"/>
              </a:solidFill>
              <a:latin typeface="Space Grotesk"/>
              <a:ea typeface="Space Grotesk"/>
              <a:cs typeface="Space Grotesk"/>
              <a:sym typeface="Space Grotesk"/>
            </a:endParaRPr>
          </a:p>
        </p:txBody>
      </p:sp>
      <p:pic>
        <p:nvPicPr>
          <p:cNvPr id="448" name="Google Shape;448;p38"/>
          <p:cNvPicPr preferRelativeResize="0"/>
          <p:nvPr/>
        </p:nvPicPr>
        <p:blipFill>
          <a:blip r:embed="rId5">
            <a:alphaModFix/>
          </a:blip>
          <a:stretch>
            <a:fillRect/>
          </a:stretch>
        </p:blipFill>
        <p:spPr>
          <a:xfrm>
            <a:off x="4712175" y="3228500"/>
            <a:ext cx="1073851" cy="1057075"/>
          </a:xfrm>
          <a:prstGeom prst="rect">
            <a:avLst/>
          </a:prstGeom>
          <a:noFill/>
          <a:ln>
            <a:noFill/>
          </a:ln>
        </p:spPr>
      </p:pic>
      <p:pic>
        <p:nvPicPr>
          <p:cNvPr id="449" name="Google Shape;449;p38"/>
          <p:cNvPicPr preferRelativeResize="0"/>
          <p:nvPr/>
        </p:nvPicPr>
        <p:blipFill>
          <a:blip r:embed="rId6">
            <a:alphaModFix/>
          </a:blip>
          <a:stretch>
            <a:fillRect/>
          </a:stretch>
        </p:blipFill>
        <p:spPr>
          <a:xfrm>
            <a:off x="4712175" y="3228500"/>
            <a:ext cx="949076" cy="932299"/>
          </a:xfrm>
          <a:prstGeom prst="rect">
            <a:avLst/>
          </a:prstGeom>
          <a:noFill/>
          <a:ln cap="flat" cmpd="sng" w="9525">
            <a:solidFill>
              <a:srgbClr val="1C1C1C"/>
            </a:solidFill>
            <a:prstDash val="solid"/>
            <a:round/>
            <a:headEnd len="sm" w="sm" type="none"/>
            <a:tailEnd len="sm" w="sm" type="none"/>
          </a:ln>
        </p:spPr>
      </p:pic>
      <p:sp>
        <p:nvSpPr>
          <p:cNvPr id="450" name="Google Shape;450;p38"/>
          <p:cNvSpPr txBox="1"/>
          <p:nvPr>
            <p:ph type="ctrTitle"/>
          </p:nvPr>
        </p:nvSpPr>
        <p:spPr>
          <a:xfrm>
            <a:off x="5963796" y="3384827"/>
            <a:ext cx="2481000" cy="2772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800">
                <a:solidFill>
                  <a:srgbClr val="1C1C1C"/>
                </a:solidFill>
                <a:latin typeface="Space Grotesk Medium"/>
                <a:ea typeface="Space Grotesk Medium"/>
                <a:cs typeface="Space Grotesk Medium"/>
                <a:sym typeface="Space Grotesk Medium"/>
              </a:rPr>
              <a:t>Name, last name</a:t>
            </a:r>
            <a:endParaRPr sz="1800">
              <a:solidFill>
                <a:srgbClr val="1C1C1C"/>
              </a:solidFill>
              <a:latin typeface="Space Grotesk Medium"/>
              <a:ea typeface="Space Grotesk Medium"/>
              <a:cs typeface="Space Grotesk Medium"/>
              <a:sym typeface="Space Grotesk Medium"/>
            </a:endParaRPr>
          </a:p>
        </p:txBody>
      </p:sp>
      <p:sp>
        <p:nvSpPr>
          <p:cNvPr id="451" name="Google Shape;451;p38"/>
          <p:cNvSpPr txBox="1"/>
          <p:nvPr>
            <p:ph type="ctrTitle"/>
          </p:nvPr>
        </p:nvSpPr>
        <p:spPr>
          <a:xfrm>
            <a:off x="5963796" y="3698143"/>
            <a:ext cx="2481000" cy="431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400">
                <a:solidFill>
                  <a:srgbClr val="1C1C1C"/>
                </a:solidFill>
                <a:latin typeface="Space Grotesk"/>
                <a:ea typeface="Space Grotesk"/>
                <a:cs typeface="Space Grotesk"/>
                <a:sym typeface="Space Grotesk"/>
              </a:rPr>
              <a:t>Job title</a:t>
            </a:r>
            <a:endParaRPr sz="1400">
              <a:solidFill>
                <a:srgbClr val="1C1C1C"/>
              </a:solidFill>
              <a:latin typeface="Space Grotesk"/>
              <a:ea typeface="Space Grotesk"/>
              <a:cs typeface="Space Grotesk"/>
              <a:sym typeface="Space Grotesk"/>
            </a:endParaRPr>
          </a:p>
          <a:p>
            <a:pPr indent="0" lvl="0" marL="0" rtl="0" algn="l">
              <a:spcBef>
                <a:spcPts val="0"/>
              </a:spcBef>
              <a:spcAft>
                <a:spcPts val="0"/>
              </a:spcAft>
              <a:buNone/>
            </a:pPr>
            <a:r>
              <a:rPr lang="en" sz="1400">
                <a:solidFill>
                  <a:srgbClr val="1C1C1C"/>
                </a:solidFill>
                <a:latin typeface="Space Grotesk"/>
                <a:ea typeface="Space Grotesk"/>
                <a:cs typeface="Space Grotesk"/>
                <a:sym typeface="Space Grotesk"/>
              </a:rPr>
              <a:t>Company name</a:t>
            </a:r>
            <a:endParaRPr sz="1400">
              <a:solidFill>
                <a:srgbClr val="1C1C1C"/>
              </a:solidFill>
              <a:latin typeface="Space Grotesk"/>
              <a:ea typeface="Space Grotesk"/>
              <a:cs typeface="Space Grotesk"/>
              <a:sym typeface="Space Grotesk"/>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0E0"/>
        </a:solidFill>
      </p:bgPr>
    </p:bg>
    <p:spTree>
      <p:nvGrpSpPr>
        <p:cNvPr id="455" name="Shape 455"/>
        <p:cNvGrpSpPr/>
        <p:nvPr/>
      </p:nvGrpSpPr>
      <p:grpSpPr>
        <a:xfrm>
          <a:off x="0" y="0"/>
          <a:ext cx="0" cy="0"/>
          <a:chOff x="0" y="0"/>
          <a:chExt cx="0" cy="0"/>
        </a:xfrm>
      </p:grpSpPr>
      <p:pic>
        <p:nvPicPr>
          <p:cNvPr id="456" name="Google Shape;456;p39"/>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457" name="Google Shape;457;p39"/>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458" name="Google Shape;458;p39"/>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183718"/>
                </a:solidFill>
                <a:latin typeface="Space Grotesk Medium"/>
                <a:ea typeface="Space Grotesk Medium"/>
                <a:cs typeface="Space Grotesk Medium"/>
                <a:sym typeface="Space Grotesk Medium"/>
              </a:rPr>
              <a:t>Hacktoberfest: Section title goes here</a:t>
            </a:r>
            <a:endParaRPr sz="1100">
              <a:solidFill>
                <a:srgbClr val="183718"/>
              </a:solidFill>
              <a:latin typeface="Space Grotesk Medium"/>
              <a:ea typeface="Space Grotesk Medium"/>
              <a:cs typeface="Space Grotesk Medium"/>
              <a:sym typeface="Space Grotesk Medium"/>
            </a:endParaRPr>
          </a:p>
        </p:txBody>
      </p:sp>
      <p:sp>
        <p:nvSpPr>
          <p:cNvPr id="459" name="Google Shape;459;p39"/>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460" name="Google Shape;460;p39"/>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461" name="Google Shape;461;p39"/>
          <p:cNvSpPr txBox="1"/>
          <p:nvPr>
            <p:ph type="ctrTitle"/>
          </p:nvPr>
        </p:nvSpPr>
        <p:spPr>
          <a:xfrm>
            <a:off x="694871" y="1076659"/>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183718"/>
                </a:solidFill>
                <a:latin typeface="Space Grotesk"/>
                <a:ea typeface="Space Grotesk"/>
                <a:cs typeface="Space Grotesk"/>
                <a:sym typeface="Space Grotesk"/>
              </a:rPr>
              <a:t>Add short description</a:t>
            </a:r>
            <a:endParaRPr sz="1900">
              <a:solidFill>
                <a:srgbClr val="183718"/>
              </a:solidFill>
              <a:latin typeface="Space Grotesk"/>
              <a:ea typeface="Space Grotesk"/>
              <a:cs typeface="Space Grotesk"/>
              <a:sym typeface="Space Grotesk"/>
            </a:endParaRPr>
          </a:p>
        </p:txBody>
      </p:sp>
      <p:sp>
        <p:nvSpPr>
          <p:cNvPr id="462" name="Google Shape;462;p39"/>
          <p:cNvSpPr txBox="1"/>
          <p:nvPr>
            <p:ph type="ctrTitle"/>
          </p:nvPr>
        </p:nvSpPr>
        <p:spPr>
          <a:xfrm>
            <a:off x="696229" y="466173"/>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183718"/>
                </a:solidFill>
                <a:latin typeface="Space Grotesk Medium"/>
                <a:ea typeface="Space Grotesk Medium"/>
                <a:cs typeface="Space Grotesk Medium"/>
                <a:sym typeface="Space Grotesk Medium"/>
              </a:rPr>
              <a:t>Title goes here</a:t>
            </a:r>
            <a:endParaRPr sz="3700">
              <a:solidFill>
                <a:srgbClr val="183718"/>
              </a:solidFill>
              <a:latin typeface="Space Grotesk Medium"/>
              <a:ea typeface="Space Grotesk Medium"/>
              <a:cs typeface="Space Grotesk Medium"/>
              <a:sym typeface="Space Grotesk Medium"/>
            </a:endParaRPr>
          </a:p>
        </p:txBody>
      </p:sp>
      <p:pic>
        <p:nvPicPr>
          <p:cNvPr id="463" name="Google Shape;463;p39"/>
          <p:cNvPicPr preferRelativeResize="0"/>
          <p:nvPr/>
        </p:nvPicPr>
        <p:blipFill>
          <a:blip r:embed="rId5">
            <a:alphaModFix/>
          </a:blip>
          <a:stretch>
            <a:fillRect/>
          </a:stretch>
        </p:blipFill>
        <p:spPr>
          <a:xfrm>
            <a:off x="701950" y="1866625"/>
            <a:ext cx="1073851" cy="1057075"/>
          </a:xfrm>
          <a:prstGeom prst="rect">
            <a:avLst/>
          </a:prstGeom>
          <a:noFill/>
          <a:ln>
            <a:noFill/>
          </a:ln>
        </p:spPr>
      </p:pic>
      <p:pic>
        <p:nvPicPr>
          <p:cNvPr id="464" name="Google Shape;464;p39"/>
          <p:cNvPicPr preferRelativeResize="0"/>
          <p:nvPr/>
        </p:nvPicPr>
        <p:blipFill>
          <a:blip r:embed="rId6">
            <a:alphaModFix/>
          </a:blip>
          <a:stretch>
            <a:fillRect/>
          </a:stretch>
        </p:blipFill>
        <p:spPr>
          <a:xfrm>
            <a:off x="701950" y="1866625"/>
            <a:ext cx="949076" cy="932299"/>
          </a:xfrm>
          <a:prstGeom prst="rect">
            <a:avLst/>
          </a:prstGeom>
          <a:noFill/>
          <a:ln cap="flat" cmpd="sng" w="9525">
            <a:solidFill>
              <a:srgbClr val="1C1C1C"/>
            </a:solidFill>
            <a:prstDash val="solid"/>
            <a:round/>
            <a:headEnd len="sm" w="sm" type="none"/>
            <a:tailEnd len="sm" w="sm" type="none"/>
          </a:ln>
        </p:spPr>
      </p:pic>
      <p:sp>
        <p:nvSpPr>
          <p:cNvPr id="465" name="Google Shape;465;p39"/>
          <p:cNvSpPr txBox="1"/>
          <p:nvPr>
            <p:ph type="ctrTitle"/>
          </p:nvPr>
        </p:nvSpPr>
        <p:spPr>
          <a:xfrm>
            <a:off x="1953571" y="2022952"/>
            <a:ext cx="2481000" cy="2772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800">
                <a:solidFill>
                  <a:srgbClr val="183718"/>
                </a:solidFill>
                <a:latin typeface="Space Grotesk Medium"/>
                <a:ea typeface="Space Grotesk Medium"/>
                <a:cs typeface="Space Grotesk Medium"/>
                <a:sym typeface="Space Grotesk Medium"/>
              </a:rPr>
              <a:t>Name, last name</a:t>
            </a:r>
            <a:endParaRPr sz="1800">
              <a:solidFill>
                <a:srgbClr val="183718"/>
              </a:solidFill>
              <a:latin typeface="Space Grotesk Medium"/>
              <a:ea typeface="Space Grotesk Medium"/>
              <a:cs typeface="Space Grotesk Medium"/>
              <a:sym typeface="Space Grotesk Medium"/>
            </a:endParaRPr>
          </a:p>
        </p:txBody>
      </p:sp>
      <p:sp>
        <p:nvSpPr>
          <p:cNvPr id="466" name="Google Shape;466;p39"/>
          <p:cNvSpPr txBox="1"/>
          <p:nvPr>
            <p:ph type="ctrTitle"/>
          </p:nvPr>
        </p:nvSpPr>
        <p:spPr>
          <a:xfrm>
            <a:off x="1953571" y="2336268"/>
            <a:ext cx="2481000" cy="431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400">
                <a:solidFill>
                  <a:srgbClr val="183718"/>
                </a:solidFill>
                <a:latin typeface="Space Grotesk"/>
                <a:ea typeface="Space Grotesk"/>
                <a:cs typeface="Space Grotesk"/>
                <a:sym typeface="Space Grotesk"/>
              </a:rPr>
              <a:t>Job title</a:t>
            </a:r>
            <a:endParaRPr sz="1400">
              <a:solidFill>
                <a:srgbClr val="183718"/>
              </a:solidFill>
              <a:latin typeface="Space Grotesk"/>
              <a:ea typeface="Space Grotesk"/>
              <a:cs typeface="Space Grotesk"/>
              <a:sym typeface="Space Grotesk"/>
            </a:endParaRPr>
          </a:p>
          <a:p>
            <a:pPr indent="0" lvl="0" marL="0" rtl="0" algn="l">
              <a:spcBef>
                <a:spcPts val="0"/>
              </a:spcBef>
              <a:spcAft>
                <a:spcPts val="0"/>
              </a:spcAft>
              <a:buNone/>
            </a:pPr>
            <a:r>
              <a:rPr lang="en" sz="1400">
                <a:solidFill>
                  <a:srgbClr val="183718"/>
                </a:solidFill>
                <a:latin typeface="Space Grotesk"/>
                <a:ea typeface="Space Grotesk"/>
                <a:cs typeface="Space Grotesk"/>
                <a:sym typeface="Space Grotesk"/>
              </a:rPr>
              <a:t>Company name</a:t>
            </a:r>
            <a:endParaRPr sz="1400">
              <a:solidFill>
                <a:srgbClr val="183718"/>
              </a:solidFill>
              <a:latin typeface="Space Grotesk"/>
              <a:ea typeface="Space Grotesk"/>
              <a:cs typeface="Space Grotesk"/>
              <a:sym typeface="Space Grotesk"/>
            </a:endParaRPr>
          </a:p>
        </p:txBody>
      </p:sp>
      <p:pic>
        <p:nvPicPr>
          <p:cNvPr id="467" name="Google Shape;467;p39"/>
          <p:cNvPicPr preferRelativeResize="0"/>
          <p:nvPr/>
        </p:nvPicPr>
        <p:blipFill>
          <a:blip r:embed="rId5">
            <a:alphaModFix/>
          </a:blip>
          <a:stretch>
            <a:fillRect/>
          </a:stretch>
        </p:blipFill>
        <p:spPr>
          <a:xfrm>
            <a:off x="701950" y="3228500"/>
            <a:ext cx="1073851" cy="1057075"/>
          </a:xfrm>
          <a:prstGeom prst="rect">
            <a:avLst/>
          </a:prstGeom>
          <a:noFill/>
          <a:ln>
            <a:noFill/>
          </a:ln>
        </p:spPr>
      </p:pic>
      <p:pic>
        <p:nvPicPr>
          <p:cNvPr id="468" name="Google Shape;468;p39"/>
          <p:cNvPicPr preferRelativeResize="0"/>
          <p:nvPr/>
        </p:nvPicPr>
        <p:blipFill>
          <a:blip r:embed="rId6">
            <a:alphaModFix/>
          </a:blip>
          <a:stretch>
            <a:fillRect/>
          </a:stretch>
        </p:blipFill>
        <p:spPr>
          <a:xfrm>
            <a:off x="701950" y="3228500"/>
            <a:ext cx="949076" cy="932299"/>
          </a:xfrm>
          <a:prstGeom prst="rect">
            <a:avLst/>
          </a:prstGeom>
          <a:noFill/>
          <a:ln cap="flat" cmpd="sng" w="9525">
            <a:solidFill>
              <a:srgbClr val="1C1C1C"/>
            </a:solidFill>
            <a:prstDash val="solid"/>
            <a:round/>
            <a:headEnd len="sm" w="sm" type="none"/>
            <a:tailEnd len="sm" w="sm" type="none"/>
          </a:ln>
        </p:spPr>
      </p:pic>
      <p:sp>
        <p:nvSpPr>
          <p:cNvPr id="469" name="Google Shape;469;p39"/>
          <p:cNvSpPr txBox="1"/>
          <p:nvPr>
            <p:ph type="ctrTitle"/>
          </p:nvPr>
        </p:nvSpPr>
        <p:spPr>
          <a:xfrm>
            <a:off x="1953571" y="3384827"/>
            <a:ext cx="2481000" cy="2772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800">
                <a:solidFill>
                  <a:srgbClr val="183718"/>
                </a:solidFill>
                <a:latin typeface="Space Grotesk Medium"/>
                <a:ea typeface="Space Grotesk Medium"/>
                <a:cs typeface="Space Grotesk Medium"/>
                <a:sym typeface="Space Grotesk Medium"/>
              </a:rPr>
              <a:t>Name, last name</a:t>
            </a:r>
            <a:endParaRPr sz="1800">
              <a:solidFill>
                <a:srgbClr val="183718"/>
              </a:solidFill>
              <a:latin typeface="Space Grotesk Medium"/>
              <a:ea typeface="Space Grotesk Medium"/>
              <a:cs typeface="Space Grotesk Medium"/>
              <a:sym typeface="Space Grotesk Medium"/>
            </a:endParaRPr>
          </a:p>
        </p:txBody>
      </p:sp>
      <p:sp>
        <p:nvSpPr>
          <p:cNvPr id="470" name="Google Shape;470;p39"/>
          <p:cNvSpPr txBox="1"/>
          <p:nvPr>
            <p:ph type="ctrTitle"/>
          </p:nvPr>
        </p:nvSpPr>
        <p:spPr>
          <a:xfrm>
            <a:off x="1953571" y="3698143"/>
            <a:ext cx="2481000" cy="431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400">
                <a:solidFill>
                  <a:srgbClr val="183718"/>
                </a:solidFill>
                <a:latin typeface="Space Grotesk"/>
                <a:ea typeface="Space Grotesk"/>
                <a:cs typeface="Space Grotesk"/>
                <a:sym typeface="Space Grotesk"/>
              </a:rPr>
              <a:t>Job title</a:t>
            </a:r>
            <a:endParaRPr sz="1400">
              <a:solidFill>
                <a:srgbClr val="183718"/>
              </a:solidFill>
              <a:latin typeface="Space Grotesk"/>
              <a:ea typeface="Space Grotesk"/>
              <a:cs typeface="Space Grotesk"/>
              <a:sym typeface="Space Grotesk"/>
            </a:endParaRPr>
          </a:p>
          <a:p>
            <a:pPr indent="0" lvl="0" marL="0" rtl="0" algn="l">
              <a:spcBef>
                <a:spcPts val="0"/>
              </a:spcBef>
              <a:spcAft>
                <a:spcPts val="0"/>
              </a:spcAft>
              <a:buNone/>
            </a:pPr>
            <a:r>
              <a:rPr lang="en" sz="1400">
                <a:solidFill>
                  <a:srgbClr val="183718"/>
                </a:solidFill>
                <a:latin typeface="Space Grotesk"/>
                <a:ea typeface="Space Grotesk"/>
                <a:cs typeface="Space Grotesk"/>
                <a:sym typeface="Space Grotesk"/>
              </a:rPr>
              <a:t>Company name</a:t>
            </a:r>
            <a:endParaRPr sz="1400">
              <a:solidFill>
                <a:srgbClr val="183718"/>
              </a:solidFill>
              <a:latin typeface="Space Grotesk"/>
              <a:ea typeface="Space Grotesk"/>
              <a:cs typeface="Space Grotesk"/>
              <a:sym typeface="Space Grotesk"/>
            </a:endParaRPr>
          </a:p>
        </p:txBody>
      </p:sp>
      <p:pic>
        <p:nvPicPr>
          <p:cNvPr id="471" name="Google Shape;471;p39"/>
          <p:cNvPicPr preferRelativeResize="0"/>
          <p:nvPr/>
        </p:nvPicPr>
        <p:blipFill>
          <a:blip r:embed="rId5">
            <a:alphaModFix/>
          </a:blip>
          <a:stretch>
            <a:fillRect/>
          </a:stretch>
        </p:blipFill>
        <p:spPr>
          <a:xfrm>
            <a:off x="4712175" y="1866625"/>
            <a:ext cx="1073851" cy="1057075"/>
          </a:xfrm>
          <a:prstGeom prst="rect">
            <a:avLst/>
          </a:prstGeom>
          <a:noFill/>
          <a:ln>
            <a:noFill/>
          </a:ln>
        </p:spPr>
      </p:pic>
      <p:pic>
        <p:nvPicPr>
          <p:cNvPr id="472" name="Google Shape;472;p39"/>
          <p:cNvPicPr preferRelativeResize="0"/>
          <p:nvPr/>
        </p:nvPicPr>
        <p:blipFill>
          <a:blip r:embed="rId6">
            <a:alphaModFix/>
          </a:blip>
          <a:stretch>
            <a:fillRect/>
          </a:stretch>
        </p:blipFill>
        <p:spPr>
          <a:xfrm>
            <a:off x="4712175" y="1866625"/>
            <a:ext cx="949076" cy="932299"/>
          </a:xfrm>
          <a:prstGeom prst="rect">
            <a:avLst/>
          </a:prstGeom>
          <a:noFill/>
          <a:ln cap="flat" cmpd="sng" w="9525">
            <a:solidFill>
              <a:srgbClr val="1C1C1C"/>
            </a:solidFill>
            <a:prstDash val="solid"/>
            <a:round/>
            <a:headEnd len="sm" w="sm" type="none"/>
            <a:tailEnd len="sm" w="sm" type="none"/>
          </a:ln>
        </p:spPr>
      </p:pic>
      <p:sp>
        <p:nvSpPr>
          <p:cNvPr id="473" name="Google Shape;473;p39"/>
          <p:cNvSpPr txBox="1"/>
          <p:nvPr>
            <p:ph type="ctrTitle"/>
          </p:nvPr>
        </p:nvSpPr>
        <p:spPr>
          <a:xfrm>
            <a:off x="5963796" y="2022952"/>
            <a:ext cx="2481000" cy="2772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800">
                <a:solidFill>
                  <a:srgbClr val="183718"/>
                </a:solidFill>
                <a:latin typeface="Space Grotesk Medium"/>
                <a:ea typeface="Space Grotesk Medium"/>
                <a:cs typeface="Space Grotesk Medium"/>
                <a:sym typeface="Space Grotesk Medium"/>
              </a:rPr>
              <a:t>Name, last name</a:t>
            </a:r>
            <a:endParaRPr sz="1800">
              <a:solidFill>
                <a:srgbClr val="183718"/>
              </a:solidFill>
              <a:latin typeface="Space Grotesk Medium"/>
              <a:ea typeface="Space Grotesk Medium"/>
              <a:cs typeface="Space Grotesk Medium"/>
              <a:sym typeface="Space Grotesk Medium"/>
            </a:endParaRPr>
          </a:p>
        </p:txBody>
      </p:sp>
      <p:sp>
        <p:nvSpPr>
          <p:cNvPr id="474" name="Google Shape;474;p39"/>
          <p:cNvSpPr txBox="1"/>
          <p:nvPr>
            <p:ph type="ctrTitle"/>
          </p:nvPr>
        </p:nvSpPr>
        <p:spPr>
          <a:xfrm>
            <a:off x="5963796" y="2336268"/>
            <a:ext cx="2481000" cy="431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400">
                <a:solidFill>
                  <a:srgbClr val="183718"/>
                </a:solidFill>
                <a:latin typeface="Space Grotesk"/>
                <a:ea typeface="Space Grotesk"/>
                <a:cs typeface="Space Grotesk"/>
                <a:sym typeface="Space Grotesk"/>
              </a:rPr>
              <a:t>Job title</a:t>
            </a:r>
            <a:endParaRPr sz="1400">
              <a:solidFill>
                <a:srgbClr val="183718"/>
              </a:solidFill>
              <a:latin typeface="Space Grotesk"/>
              <a:ea typeface="Space Grotesk"/>
              <a:cs typeface="Space Grotesk"/>
              <a:sym typeface="Space Grotesk"/>
            </a:endParaRPr>
          </a:p>
          <a:p>
            <a:pPr indent="0" lvl="0" marL="0" rtl="0" algn="l">
              <a:spcBef>
                <a:spcPts val="0"/>
              </a:spcBef>
              <a:spcAft>
                <a:spcPts val="0"/>
              </a:spcAft>
              <a:buNone/>
            </a:pPr>
            <a:r>
              <a:rPr lang="en" sz="1400">
                <a:solidFill>
                  <a:srgbClr val="183718"/>
                </a:solidFill>
                <a:latin typeface="Space Grotesk"/>
                <a:ea typeface="Space Grotesk"/>
                <a:cs typeface="Space Grotesk"/>
                <a:sym typeface="Space Grotesk"/>
              </a:rPr>
              <a:t>Company name</a:t>
            </a:r>
            <a:endParaRPr sz="1400">
              <a:solidFill>
                <a:srgbClr val="183718"/>
              </a:solidFill>
              <a:latin typeface="Space Grotesk"/>
              <a:ea typeface="Space Grotesk"/>
              <a:cs typeface="Space Grotesk"/>
              <a:sym typeface="Space Grotesk"/>
            </a:endParaRPr>
          </a:p>
        </p:txBody>
      </p:sp>
      <p:pic>
        <p:nvPicPr>
          <p:cNvPr id="475" name="Google Shape;475;p39"/>
          <p:cNvPicPr preferRelativeResize="0"/>
          <p:nvPr/>
        </p:nvPicPr>
        <p:blipFill>
          <a:blip r:embed="rId5">
            <a:alphaModFix/>
          </a:blip>
          <a:stretch>
            <a:fillRect/>
          </a:stretch>
        </p:blipFill>
        <p:spPr>
          <a:xfrm>
            <a:off x="4712175" y="3228500"/>
            <a:ext cx="1073851" cy="1057075"/>
          </a:xfrm>
          <a:prstGeom prst="rect">
            <a:avLst/>
          </a:prstGeom>
          <a:noFill/>
          <a:ln>
            <a:noFill/>
          </a:ln>
        </p:spPr>
      </p:pic>
      <p:pic>
        <p:nvPicPr>
          <p:cNvPr id="476" name="Google Shape;476;p39"/>
          <p:cNvPicPr preferRelativeResize="0"/>
          <p:nvPr/>
        </p:nvPicPr>
        <p:blipFill>
          <a:blip r:embed="rId6">
            <a:alphaModFix/>
          </a:blip>
          <a:stretch>
            <a:fillRect/>
          </a:stretch>
        </p:blipFill>
        <p:spPr>
          <a:xfrm>
            <a:off x="4712175" y="3228500"/>
            <a:ext cx="949076" cy="932299"/>
          </a:xfrm>
          <a:prstGeom prst="rect">
            <a:avLst/>
          </a:prstGeom>
          <a:noFill/>
          <a:ln cap="flat" cmpd="sng" w="9525">
            <a:solidFill>
              <a:srgbClr val="1C1C1C"/>
            </a:solidFill>
            <a:prstDash val="solid"/>
            <a:round/>
            <a:headEnd len="sm" w="sm" type="none"/>
            <a:tailEnd len="sm" w="sm" type="none"/>
          </a:ln>
        </p:spPr>
      </p:pic>
      <p:sp>
        <p:nvSpPr>
          <p:cNvPr id="477" name="Google Shape;477;p39"/>
          <p:cNvSpPr txBox="1"/>
          <p:nvPr>
            <p:ph type="ctrTitle"/>
          </p:nvPr>
        </p:nvSpPr>
        <p:spPr>
          <a:xfrm>
            <a:off x="5963796" y="3384827"/>
            <a:ext cx="2481000" cy="2772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800">
                <a:solidFill>
                  <a:srgbClr val="183718"/>
                </a:solidFill>
                <a:latin typeface="Space Grotesk Medium"/>
                <a:ea typeface="Space Grotesk Medium"/>
                <a:cs typeface="Space Grotesk Medium"/>
                <a:sym typeface="Space Grotesk Medium"/>
              </a:rPr>
              <a:t>Name, last name</a:t>
            </a:r>
            <a:endParaRPr sz="1800">
              <a:solidFill>
                <a:srgbClr val="183718"/>
              </a:solidFill>
              <a:latin typeface="Space Grotesk Medium"/>
              <a:ea typeface="Space Grotesk Medium"/>
              <a:cs typeface="Space Grotesk Medium"/>
              <a:sym typeface="Space Grotesk Medium"/>
            </a:endParaRPr>
          </a:p>
        </p:txBody>
      </p:sp>
      <p:sp>
        <p:nvSpPr>
          <p:cNvPr id="478" name="Google Shape;478;p39"/>
          <p:cNvSpPr txBox="1"/>
          <p:nvPr>
            <p:ph type="ctrTitle"/>
          </p:nvPr>
        </p:nvSpPr>
        <p:spPr>
          <a:xfrm>
            <a:off x="5963796" y="3698143"/>
            <a:ext cx="2481000" cy="431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400">
                <a:solidFill>
                  <a:srgbClr val="183718"/>
                </a:solidFill>
                <a:latin typeface="Space Grotesk"/>
                <a:ea typeface="Space Grotesk"/>
                <a:cs typeface="Space Grotesk"/>
                <a:sym typeface="Space Grotesk"/>
              </a:rPr>
              <a:t>Job title</a:t>
            </a:r>
            <a:endParaRPr sz="1400">
              <a:solidFill>
                <a:srgbClr val="183718"/>
              </a:solidFill>
              <a:latin typeface="Space Grotesk"/>
              <a:ea typeface="Space Grotesk"/>
              <a:cs typeface="Space Grotesk"/>
              <a:sym typeface="Space Grotesk"/>
            </a:endParaRPr>
          </a:p>
          <a:p>
            <a:pPr indent="0" lvl="0" marL="0" rtl="0" algn="l">
              <a:spcBef>
                <a:spcPts val="0"/>
              </a:spcBef>
              <a:spcAft>
                <a:spcPts val="0"/>
              </a:spcAft>
              <a:buNone/>
            </a:pPr>
            <a:r>
              <a:rPr lang="en" sz="1400">
                <a:solidFill>
                  <a:srgbClr val="183718"/>
                </a:solidFill>
                <a:latin typeface="Space Grotesk"/>
                <a:ea typeface="Space Grotesk"/>
                <a:cs typeface="Space Grotesk"/>
                <a:sym typeface="Space Grotesk"/>
              </a:rPr>
              <a:t>Company name</a:t>
            </a:r>
            <a:endParaRPr sz="1400">
              <a:solidFill>
                <a:srgbClr val="183718"/>
              </a:solidFill>
              <a:latin typeface="Space Grotesk"/>
              <a:ea typeface="Space Grotesk"/>
              <a:cs typeface="Space Grotesk"/>
              <a:sym typeface="Space Grotesk"/>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1C1C"/>
        </a:solidFill>
      </p:bgPr>
    </p:bg>
    <p:spTree>
      <p:nvGrpSpPr>
        <p:cNvPr id="482" name="Shape 482"/>
        <p:cNvGrpSpPr/>
        <p:nvPr/>
      </p:nvGrpSpPr>
      <p:grpSpPr>
        <a:xfrm>
          <a:off x="0" y="0"/>
          <a:ext cx="0" cy="0"/>
          <a:chOff x="0" y="0"/>
          <a:chExt cx="0" cy="0"/>
        </a:xfrm>
      </p:grpSpPr>
      <p:pic>
        <p:nvPicPr>
          <p:cNvPr id="483" name="Google Shape;483;p40"/>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484" name="Google Shape;484;p40"/>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485" name="Google Shape;485;p40"/>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486" name="Google Shape;486;p40"/>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487" name="Google Shape;487;p40"/>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488" name="Google Shape;488;p40"/>
          <p:cNvSpPr txBox="1"/>
          <p:nvPr>
            <p:ph type="ctrTitle"/>
          </p:nvPr>
        </p:nvSpPr>
        <p:spPr>
          <a:xfrm>
            <a:off x="694871" y="1076659"/>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F4F0E0"/>
                </a:solidFill>
                <a:latin typeface="Space Grotesk"/>
                <a:ea typeface="Space Grotesk"/>
                <a:cs typeface="Space Grotesk"/>
                <a:sym typeface="Space Grotesk"/>
              </a:rPr>
              <a:t>Add short description</a:t>
            </a:r>
            <a:endParaRPr sz="1900">
              <a:solidFill>
                <a:srgbClr val="F4F0E0"/>
              </a:solidFill>
              <a:latin typeface="Space Grotesk"/>
              <a:ea typeface="Space Grotesk"/>
              <a:cs typeface="Space Grotesk"/>
              <a:sym typeface="Space Grotesk"/>
            </a:endParaRPr>
          </a:p>
        </p:txBody>
      </p:sp>
      <p:sp>
        <p:nvSpPr>
          <p:cNvPr id="489" name="Google Shape;489;p40"/>
          <p:cNvSpPr txBox="1"/>
          <p:nvPr>
            <p:ph type="ctrTitle"/>
          </p:nvPr>
        </p:nvSpPr>
        <p:spPr>
          <a:xfrm>
            <a:off x="696229" y="466173"/>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F4F0E0"/>
                </a:solidFill>
                <a:latin typeface="Space Grotesk Medium"/>
                <a:ea typeface="Space Grotesk Medium"/>
                <a:cs typeface="Space Grotesk Medium"/>
                <a:sym typeface="Space Grotesk Medium"/>
              </a:rPr>
              <a:t>Title goes here</a:t>
            </a:r>
            <a:endParaRPr sz="3700">
              <a:solidFill>
                <a:srgbClr val="F4F0E0"/>
              </a:solidFill>
              <a:latin typeface="Space Grotesk Medium"/>
              <a:ea typeface="Space Grotesk Medium"/>
              <a:cs typeface="Space Grotesk Medium"/>
              <a:sym typeface="Space Grotesk Medium"/>
            </a:endParaRPr>
          </a:p>
        </p:txBody>
      </p:sp>
      <p:pic>
        <p:nvPicPr>
          <p:cNvPr id="490" name="Google Shape;490;p40"/>
          <p:cNvPicPr preferRelativeResize="0"/>
          <p:nvPr/>
        </p:nvPicPr>
        <p:blipFill>
          <a:blip r:embed="rId5">
            <a:alphaModFix/>
          </a:blip>
          <a:stretch>
            <a:fillRect/>
          </a:stretch>
        </p:blipFill>
        <p:spPr>
          <a:xfrm>
            <a:off x="701950" y="1866625"/>
            <a:ext cx="1073851" cy="1057075"/>
          </a:xfrm>
          <a:prstGeom prst="rect">
            <a:avLst/>
          </a:prstGeom>
          <a:noFill/>
          <a:ln>
            <a:noFill/>
          </a:ln>
        </p:spPr>
      </p:pic>
      <p:pic>
        <p:nvPicPr>
          <p:cNvPr id="491" name="Google Shape;491;p40"/>
          <p:cNvPicPr preferRelativeResize="0"/>
          <p:nvPr/>
        </p:nvPicPr>
        <p:blipFill>
          <a:blip r:embed="rId6">
            <a:alphaModFix/>
          </a:blip>
          <a:stretch>
            <a:fillRect/>
          </a:stretch>
        </p:blipFill>
        <p:spPr>
          <a:xfrm>
            <a:off x="701950" y="1866625"/>
            <a:ext cx="949076" cy="932299"/>
          </a:xfrm>
          <a:prstGeom prst="rect">
            <a:avLst/>
          </a:prstGeom>
          <a:noFill/>
          <a:ln cap="flat" cmpd="sng" w="9525">
            <a:solidFill>
              <a:srgbClr val="1C1C1C"/>
            </a:solidFill>
            <a:prstDash val="solid"/>
            <a:round/>
            <a:headEnd len="sm" w="sm" type="none"/>
            <a:tailEnd len="sm" w="sm" type="none"/>
          </a:ln>
        </p:spPr>
      </p:pic>
      <p:sp>
        <p:nvSpPr>
          <p:cNvPr id="492" name="Google Shape;492;p40"/>
          <p:cNvSpPr txBox="1"/>
          <p:nvPr>
            <p:ph type="ctrTitle"/>
          </p:nvPr>
        </p:nvSpPr>
        <p:spPr>
          <a:xfrm>
            <a:off x="1953571" y="2022952"/>
            <a:ext cx="2481000" cy="2772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800">
                <a:solidFill>
                  <a:srgbClr val="F4F0E0"/>
                </a:solidFill>
                <a:latin typeface="Space Grotesk Medium"/>
                <a:ea typeface="Space Grotesk Medium"/>
                <a:cs typeface="Space Grotesk Medium"/>
                <a:sym typeface="Space Grotesk Medium"/>
              </a:rPr>
              <a:t>Name, last name</a:t>
            </a:r>
            <a:endParaRPr sz="1800">
              <a:solidFill>
                <a:srgbClr val="F4F0E0"/>
              </a:solidFill>
              <a:latin typeface="Space Grotesk Medium"/>
              <a:ea typeface="Space Grotesk Medium"/>
              <a:cs typeface="Space Grotesk Medium"/>
              <a:sym typeface="Space Grotesk Medium"/>
            </a:endParaRPr>
          </a:p>
        </p:txBody>
      </p:sp>
      <p:sp>
        <p:nvSpPr>
          <p:cNvPr id="493" name="Google Shape;493;p40"/>
          <p:cNvSpPr txBox="1"/>
          <p:nvPr>
            <p:ph type="ctrTitle"/>
          </p:nvPr>
        </p:nvSpPr>
        <p:spPr>
          <a:xfrm>
            <a:off x="1953571" y="2336268"/>
            <a:ext cx="2481000" cy="431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400">
                <a:solidFill>
                  <a:srgbClr val="F4F0E0"/>
                </a:solidFill>
                <a:latin typeface="Space Grotesk"/>
                <a:ea typeface="Space Grotesk"/>
                <a:cs typeface="Space Grotesk"/>
                <a:sym typeface="Space Grotesk"/>
              </a:rPr>
              <a:t>Job title</a:t>
            </a:r>
            <a:endParaRPr sz="1400">
              <a:solidFill>
                <a:srgbClr val="F4F0E0"/>
              </a:solidFill>
              <a:latin typeface="Space Grotesk"/>
              <a:ea typeface="Space Grotesk"/>
              <a:cs typeface="Space Grotesk"/>
              <a:sym typeface="Space Grotesk"/>
            </a:endParaRPr>
          </a:p>
          <a:p>
            <a:pPr indent="0" lvl="0" marL="0" rtl="0" algn="l">
              <a:spcBef>
                <a:spcPts val="0"/>
              </a:spcBef>
              <a:spcAft>
                <a:spcPts val="0"/>
              </a:spcAft>
              <a:buNone/>
            </a:pPr>
            <a:r>
              <a:rPr lang="en" sz="1400">
                <a:solidFill>
                  <a:srgbClr val="F4F0E0"/>
                </a:solidFill>
                <a:latin typeface="Space Grotesk"/>
                <a:ea typeface="Space Grotesk"/>
                <a:cs typeface="Space Grotesk"/>
                <a:sym typeface="Space Grotesk"/>
              </a:rPr>
              <a:t>Company name</a:t>
            </a:r>
            <a:endParaRPr sz="1400">
              <a:solidFill>
                <a:srgbClr val="F4F0E0"/>
              </a:solidFill>
              <a:latin typeface="Space Grotesk"/>
              <a:ea typeface="Space Grotesk"/>
              <a:cs typeface="Space Grotesk"/>
              <a:sym typeface="Space Grotesk"/>
            </a:endParaRPr>
          </a:p>
        </p:txBody>
      </p:sp>
      <p:pic>
        <p:nvPicPr>
          <p:cNvPr id="494" name="Google Shape;494;p40"/>
          <p:cNvPicPr preferRelativeResize="0"/>
          <p:nvPr/>
        </p:nvPicPr>
        <p:blipFill>
          <a:blip r:embed="rId5">
            <a:alphaModFix/>
          </a:blip>
          <a:stretch>
            <a:fillRect/>
          </a:stretch>
        </p:blipFill>
        <p:spPr>
          <a:xfrm>
            <a:off x="701950" y="3228500"/>
            <a:ext cx="1073851" cy="1057075"/>
          </a:xfrm>
          <a:prstGeom prst="rect">
            <a:avLst/>
          </a:prstGeom>
          <a:noFill/>
          <a:ln>
            <a:noFill/>
          </a:ln>
        </p:spPr>
      </p:pic>
      <p:pic>
        <p:nvPicPr>
          <p:cNvPr id="495" name="Google Shape;495;p40"/>
          <p:cNvPicPr preferRelativeResize="0"/>
          <p:nvPr/>
        </p:nvPicPr>
        <p:blipFill>
          <a:blip r:embed="rId6">
            <a:alphaModFix/>
          </a:blip>
          <a:stretch>
            <a:fillRect/>
          </a:stretch>
        </p:blipFill>
        <p:spPr>
          <a:xfrm>
            <a:off x="701950" y="3228500"/>
            <a:ext cx="949076" cy="932299"/>
          </a:xfrm>
          <a:prstGeom prst="rect">
            <a:avLst/>
          </a:prstGeom>
          <a:noFill/>
          <a:ln cap="flat" cmpd="sng" w="9525">
            <a:solidFill>
              <a:srgbClr val="1C1C1C"/>
            </a:solidFill>
            <a:prstDash val="solid"/>
            <a:round/>
            <a:headEnd len="sm" w="sm" type="none"/>
            <a:tailEnd len="sm" w="sm" type="none"/>
          </a:ln>
        </p:spPr>
      </p:pic>
      <p:sp>
        <p:nvSpPr>
          <p:cNvPr id="496" name="Google Shape;496;p40"/>
          <p:cNvSpPr txBox="1"/>
          <p:nvPr>
            <p:ph type="ctrTitle"/>
          </p:nvPr>
        </p:nvSpPr>
        <p:spPr>
          <a:xfrm>
            <a:off x="1953571" y="3384827"/>
            <a:ext cx="2481000" cy="2772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800">
                <a:solidFill>
                  <a:srgbClr val="F4F0E0"/>
                </a:solidFill>
                <a:latin typeface="Space Grotesk Medium"/>
                <a:ea typeface="Space Grotesk Medium"/>
                <a:cs typeface="Space Grotesk Medium"/>
                <a:sym typeface="Space Grotesk Medium"/>
              </a:rPr>
              <a:t>Name, last name</a:t>
            </a:r>
            <a:endParaRPr sz="1800">
              <a:solidFill>
                <a:srgbClr val="F4F0E0"/>
              </a:solidFill>
              <a:latin typeface="Space Grotesk Medium"/>
              <a:ea typeface="Space Grotesk Medium"/>
              <a:cs typeface="Space Grotesk Medium"/>
              <a:sym typeface="Space Grotesk Medium"/>
            </a:endParaRPr>
          </a:p>
        </p:txBody>
      </p:sp>
      <p:sp>
        <p:nvSpPr>
          <p:cNvPr id="497" name="Google Shape;497;p40"/>
          <p:cNvSpPr txBox="1"/>
          <p:nvPr>
            <p:ph type="ctrTitle"/>
          </p:nvPr>
        </p:nvSpPr>
        <p:spPr>
          <a:xfrm>
            <a:off x="1953571" y="3698143"/>
            <a:ext cx="2481000" cy="431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400">
                <a:solidFill>
                  <a:srgbClr val="F4F0E0"/>
                </a:solidFill>
                <a:latin typeface="Space Grotesk"/>
                <a:ea typeface="Space Grotesk"/>
                <a:cs typeface="Space Grotesk"/>
                <a:sym typeface="Space Grotesk"/>
              </a:rPr>
              <a:t>Job title</a:t>
            </a:r>
            <a:endParaRPr sz="1400">
              <a:solidFill>
                <a:srgbClr val="F4F0E0"/>
              </a:solidFill>
              <a:latin typeface="Space Grotesk"/>
              <a:ea typeface="Space Grotesk"/>
              <a:cs typeface="Space Grotesk"/>
              <a:sym typeface="Space Grotesk"/>
            </a:endParaRPr>
          </a:p>
          <a:p>
            <a:pPr indent="0" lvl="0" marL="0" rtl="0" algn="l">
              <a:spcBef>
                <a:spcPts val="0"/>
              </a:spcBef>
              <a:spcAft>
                <a:spcPts val="0"/>
              </a:spcAft>
              <a:buNone/>
            </a:pPr>
            <a:r>
              <a:rPr lang="en" sz="1400">
                <a:solidFill>
                  <a:srgbClr val="F4F0E0"/>
                </a:solidFill>
                <a:latin typeface="Space Grotesk"/>
                <a:ea typeface="Space Grotesk"/>
                <a:cs typeface="Space Grotesk"/>
                <a:sym typeface="Space Grotesk"/>
              </a:rPr>
              <a:t>Company name</a:t>
            </a:r>
            <a:endParaRPr sz="1400">
              <a:solidFill>
                <a:srgbClr val="F4F0E0"/>
              </a:solidFill>
              <a:latin typeface="Space Grotesk"/>
              <a:ea typeface="Space Grotesk"/>
              <a:cs typeface="Space Grotesk"/>
              <a:sym typeface="Space Grotesk"/>
            </a:endParaRPr>
          </a:p>
        </p:txBody>
      </p:sp>
      <p:pic>
        <p:nvPicPr>
          <p:cNvPr id="498" name="Google Shape;498;p40"/>
          <p:cNvPicPr preferRelativeResize="0"/>
          <p:nvPr/>
        </p:nvPicPr>
        <p:blipFill>
          <a:blip r:embed="rId5">
            <a:alphaModFix/>
          </a:blip>
          <a:stretch>
            <a:fillRect/>
          </a:stretch>
        </p:blipFill>
        <p:spPr>
          <a:xfrm>
            <a:off x="4712175" y="1866625"/>
            <a:ext cx="1073851" cy="1057075"/>
          </a:xfrm>
          <a:prstGeom prst="rect">
            <a:avLst/>
          </a:prstGeom>
          <a:noFill/>
          <a:ln>
            <a:noFill/>
          </a:ln>
        </p:spPr>
      </p:pic>
      <p:pic>
        <p:nvPicPr>
          <p:cNvPr id="499" name="Google Shape;499;p40"/>
          <p:cNvPicPr preferRelativeResize="0"/>
          <p:nvPr/>
        </p:nvPicPr>
        <p:blipFill>
          <a:blip r:embed="rId6">
            <a:alphaModFix/>
          </a:blip>
          <a:stretch>
            <a:fillRect/>
          </a:stretch>
        </p:blipFill>
        <p:spPr>
          <a:xfrm>
            <a:off x="4712175" y="1866625"/>
            <a:ext cx="949076" cy="932299"/>
          </a:xfrm>
          <a:prstGeom prst="rect">
            <a:avLst/>
          </a:prstGeom>
          <a:noFill/>
          <a:ln cap="flat" cmpd="sng" w="9525">
            <a:solidFill>
              <a:srgbClr val="1C1C1C"/>
            </a:solidFill>
            <a:prstDash val="solid"/>
            <a:round/>
            <a:headEnd len="sm" w="sm" type="none"/>
            <a:tailEnd len="sm" w="sm" type="none"/>
          </a:ln>
        </p:spPr>
      </p:pic>
      <p:sp>
        <p:nvSpPr>
          <p:cNvPr id="500" name="Google Shape;500;p40"/>
          <p:cNvSpPr txBox="1"/>
          <p:nvPr>
            <p:ph type="ctrTitle"/>
          </p:nvPr>
        </p:nvSpPr>
        <p:spPr>
          <a:xfrm>
            <a:off x="5963796" y="2022952"/>
            <a:ext cx="2481000" cy="2772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800">
                <a:solidFill>
                  <a:srgbClr val="F4F0E0"/>
                </a:solidFill>
                <a:latin typeface="Space Grotesk Medium"/>
                <a:ea typeface="Space Grotesk Medium"/>
                <a:cs typeface="Space Grotesk Medium"/>
                <a:sym typeface="Space Grotesk Medium"/>
              </a:rPr>
              <a:t>Name, last name</a:t>
            </a:r>
            <a:endParaRPr sz="1800">
              <a:solidFill>
                <a:srgbClr val="F4F0E0"/>
              </a:solidFill>
              <a:latin typeface="Space Grotesk Medium"/>
              <a:ea typeface="Space Grotesk Medium"/>
              <a:cs typeface="Space Grotesk Medium"/>
              <a:sym typeface="Space Grotesk Medium"/>
            </a:endParaRPr>
          </a:p>
        </p:txBody>
      </p:sp>
      <p:sp>
        <p:nvSpPr>
          <p:cNvPr id="501" name="Google Shape;501;p40"/>
          <p:cNvSpPr txBox="1"/>
          <p:nvPr>
            <p:ph type="ctrTitle"/>
          </p:nvPr>
        </p:nvSpPr>
        <p:spPr>
          <a:xfrm>
            <a:off x="5963796" y="2336268"/>
            <a:ext cx="2481000" cy="431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400">
                <a:solidFill>
                  <a:srgbClr val="F4F0E0"/>
                </a:solidFill>
                <a:latin typeface="Space Grotesk"/>
                <a:ea typeface="Space Grotesk"/>
                <a:cs typeface="Space Grotesk"/>
                <a:sym typeface="Space Grotesk"/>
              </a:rPr>
              <a:t>Job title</a:t>
            </a:r>
            <a:endParaRPr sz="1400">
              <a:solidFill>
                <a:srgbClr val="F4F0E0"/>
              </a:solidFill>
              <a:latin typeface="Space Grotesk"/>
              <a:ea typeface="Space Grotesk"/>
              <a:cs typeface="Space Grotesk"/>
              <a:sym typeface="Space Grotesk"/>
            </a:endParaRPr>
          </a:p>
          <a:p>
            <a:pPr indent="0" lvl="0" marL="0" rtl="0" algn="l">
              <a:spcBef>
                <a:spcPts val="0"/>
              </a:spcBef>
              <a:spcAft>
                <a:spcPts val="0"/>
              </a:spcAft>
              <a:buNone/>
            </a:pPr>
            <a:r>
              <a:rPr lang="en" sz="1400">
                <a:solidFill>
                  <a:srgbClr val="F4F0E0"/>
                </a:solidFill>
                <a:latin typeface="Space Grotesk"/>
                <a:ea typeface="Space Grotesk"/>
                <a:cs typeface="Space Grotesk"/>
                <a:sym typeface="Space Grotesk"/>
              </a:rPr>
              <a:t>Company name</a:t>
            </a:r>
            <a:endParaRPr sz="1400">
              <a:solidFill>
                <a:srgbClr val="F4F0E0"/>
              </a:solidFill>
              <a:latin typeface="Space Grotesk"/>
              <a:ea typeface="Space Grotesk"/>
              <a:cs typeface="Space Grotesk"/>
              <a:sym typeface="Space Grotesk"/>
            </a:endParaRPr>
          </a:p>
        </p:txBody>
      </p:sp>
      <p:pic>
        <p:nvPicPr>
          <p:cNvPr id="502" name="Google Shape;502;p40"/>
          <p:cNvPicPr preferRelativeResize="0"/>
          <p:nvPr/>
        </p:nvPicPr>
        <p:blipFill>
          <a:blip r:embed="rId5">
            <a:alphaModFix/>
          </a:blip>
          <a:stretch>
            <a:fillRect/>
          </a:stretch>
        </p:blipFill>
        <p:spPr>
          <a:xfrm>
            <a:off x="4712175" y="3228500"/>
            <a:ext cx="1073851" cy="1057075"/>
          </a:xfrm>
          <a:prstGeom prst="rect">
            <a:avLst/>
          </a:prstGeom>
          <a:noFill/>
          <a:ln>
            <a:noFill/>
          </a:ln>
        </p:spPr>
      </p:pic>
      <p:pic>
        <p:nvPicPr>
          <p:cNvPr id="503" name="Google Shape;503;p40"/>
          <p:cNvPicPr preferRelativeResize="0"/>
          <p:nvPr/>
        </p:nvPicPr>
        <p:blipFill>
          <a:blip r:embed="rId6">
            <a:alphaModFix/>
          </a:blip>
          <a:stretch>
            <a:fillRect/>
          </a:stretch>
        </p:blipFill>
        <p:spPr>
          <a:xfrm>
            <a:off x="4712175" y="3228500"/>
            <a:ext cx="949076" cy="932299"/>
          </a:xfrm>
          <a:prstGeom prst="rect">
            <a:avLst/>
          </a:prstGeom>
          <a:noFill/>
          <a:ln cap="flat" cmpd="sng" w="9525">
            <a:solidFill>
              <a:srgbClr val="1C1C1C"/>
            </a:solidFill>
            <a:prstDash val="solid"/>
            <a:round/>
            <a:headEnd len="sm" w="sm" type="none"/>
            <a:tailEnd len="sm" w="sm" type="none"/>
          </a:ln>
        </p:spPr>
      </p:pic>
      <p:sp>
        <p:nvSpPr>
          <p:cNvPr id="504" name="Google Shape;504;p40"/>
          <p:cNvSpPr txBox="1"/>
          <p:nvPr>
            <p:ph type="ctrTitle"/>
          </p:nvPr>
        </p:nvSpPr>
        <p:spPr>
          <a:xfrm>
            <a:off x="5963796" y="3384827"/>
            <a:ext cx="2481000" cy="2772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800">
                <a:solidFill>
                  <a:srgbClr val="F4F0E0"/>
                </a:solidFill>
                <a:latin typeface="Space Grotesk Medium"/>
                <a:ea typeface="Space Grotesk Medium"/>
                <a:cs typeface="Space Grotesk Medium"/>
                <a:sym typeface="Space Grotesk Medium"/>
              </a:rPr>
              <a:t>Name, last name</a:t>
            </a:r>
            <a:endParaRPr sz="1800">
              <a:solidFill>
                <a:srgbClr val="F4F0E0"/>
              </a:solidFill>
              <a:latin typeface="Space Grotesk Medium"/>
              <a:ea typeface="Space Grotesk Medium"/>
              <a:cs typeface="Space Grotesk Medium"/>
              <a:sym typeface="Space Grotesk Medium"/>
            </a:endParaRPr>
          </a:p>
        </p:txBody>
      </p:sp>
      <p:sp>
        <p:nvSpPr>
          <p:cNvPr id="505" name="Google Shape;505;p40"/>
          <p:cNvSpPr txBox="1"/>
          <p:nvPr>
            <p:ph type="ctrTitle"/>
          </p:nvPr>
        </p:nvSpPr>
        <p:spPr>
          <a:xfrm>
            <a:off x="5963796" y="3698143"/>
            <a:ext cx="2481000" cy="431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400">
                <a:solidFill>
                  <a:srgbClr val="F4F0E0"/>
                </a:solidFill>
                <a:latin typeface="Space Grotesk"/>
                <a:ea typeface="Space Grotesk"/>
                <a:cs typeface="Space Grotesk"/>
                <a:sym typeface="Space Grotesk"/>
              </a:rPr>
              <a:t>Job title</a:t>
            </a:r>
            <a:endParaRPr sz="1400">
              <a:solidFill>
                <a:srgbClr val="F4F0E0"/>
              </a:solidFill>
              <a:latin typeface="Space Grotesk"/>
              <a:ea typeface="Space Grotesk"/>
              <a:cs typeface="Space Grotesk"/>
              <a:sym typeface="Space Grotesk"/>
            </a:endParaRPr>
          </a:p>
          <a:p>
            <a:pPr indent="0" lvl="0" marL="0" rtl="0" algn="l">
              <a:spcBef>
                <a:spcPts val="0"/>
              </a:spcBef>
              <a:spcAft>
                <a:spcPts val="0"/>
              </a:spcAft>
              <a:buNone/>
            </a:pPr>
            <a:r>
              <a:rPr lang="en" sz="1400">
                <a:solidFill>
                  <a:srgbClr val="F4F0E0"/>
                </a:solidFill>
                <a:latin typeface="Space Grotesk"/>
                <a:ea typeface="Space Grotesk"/>
                <a:cs typeface="Space Grotesk"/>
                <a:sym typeface="Space Grotesk"/>
              </a:rPr>
              <a:t>Company name</a:t>
            </a:r>
            <a:endParaRPr sz="1400">
              <a:solidFill>
                <a:srgbClr val="F4F0E0"/>
              </a:solidFill>
              <a:latin typeface="Space Grotesk"/>
              <a:ea typeface="Space Grotesk"/>
              <a:cs typeface="Space Grotesk"/>
              <a:sym typeface="Space Grotesk"/>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3718"/>
        </a:solidFill>
      </p:bgPr>
    </p:bg>
    <p:spTree>
      <p:nvGrpSpPr>
        <p:cNvPr id="509" name="Shape 509"/>
        <p:cNvGrpSpPr/>
        <p:nvPr/>
      </p:nvGrpSpPr>
      <p:grpSpPr>
        <a:xfrm>
          <a:off x="0" y="0"/>
          <a:ext cx="0" cy="0"/>
          <a:chOff x="0" y="0"/>
          <a:chExt cx="0" cy="0"/>
        </a:xfrm>
      </p:grpSpPr>
      <p:pic>
        <p:nvPicPr>
          <p:cNvPr id="510" name="Google Shape;510;p41"/>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511" name="Google Shape;511;p41"/>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512" name="Google Shape;512;p41"/>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513" name="Google Shape;513;p41"/>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514" name="Google Shape;514;p41"/>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515" name="Google Shape;515;p41"/>
          <p:cNvSpPr txBox="1"/>
          <p:nvPr>
            <p:ph type="ctrTitle"/>
          </p:nvPr>
        </p:nvSpPr>
        <p:spPr>
          <a:xfrm>
            <a:off x="694871" y="1076659"/>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F4F0E0"/>
                </a:solidFill>
                <a:latin typeface="Space Grotesk"/>
                <a:ea typeface="Space Grotesk"/>
                <a:cs typeface="Space Grotesk"/>
                <a:sym typeface="Space Grotesk"/>
              </a:rPr>
              <a:t>Add short description</a:t>
            </a:r>
            <a:endParaRPr sz="1900">
              <a:solidFill>
                <a:srgbClr val="F4F0E0"/>
              </a:solidFill>
              <a:latin typeface="Space Grotesk"/>
              <a:ea typeface="Space Grotesk"/>
              <a:cs typeface="Space Grotesk"/>
              <a:sym typeface="Space Grotesk"/>
            </a:endParaRPr>
          </a:p>
        </p:txBody>
      </p:sp>
      <p:sp>
        <p:nvSpPr>
          <p:cNvPr id="516" name="Google Shape;516;p41"/>
          <p:cNvSpPr txBox="1"/>
          <p:nvPr>
            <p:ph type="ctrTitle"/>
          </p:nvPr>
        </p:nvSpPr>
        <p:spPr>
          <a:xfrm>
            <a:off x="696229" y="466173"/>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F4F0E0"/>
                </a:solidFill>
                <a:latin typeface="Space Grotesk Medium"/>
                <a:ea typeface="Space Grotesk Medium"/>
                <a:cs typeface="Space Grotesk Medium"/>
                <a:sym typeface="Space Grotesk Medium"/>
              </a:rPr>
              <a:t>Title goes here</a:t>
            </a:r>
            <a:endParaRPr sz="3700">
              <a:solidFill>
                <a:srgbClr val="F4F0E0"/>
              </a:solidFill>
              <a:latin typeface="Space Grotesk Medium"/>
              <a:ea typeface="Space Grotesk Medium"/>
              <a:cs typeface="Space Grotesk Medium"/>
              <a:sym typeface="Space Grotesk Medium"/>
            </a:endParaRPr>
          </a:p>
        </p:txBody>
      </p:sp>
      <p:pic>
        <p:nvPicPr>
          <p:cNvPr id="517" name="Google Shape;517;p41"/>
          <p:cNvPicPr preferRelativeResize="0"/>
          <p:nvPr/>
        </p:nvPicPr>
        <p:blipFill>
          <a:blip r:embed="rId5">
            <a:alphaModFix/>
          </a:blip>
          <a:stretch>
            <a:fillRect/>
          </a:stretch>
        </p:blipFill>
        <p:spPr>
          <a:xfrm>
            <a:off x="701950" y="1866625"/>
            <a:ext cx="1073851" cy="1057075"/>
          </a:xfrm>
          <a:prstGeom prst="rect">
            <a:avLst/>
          </a:prstGeom>
          <a:noFill/>
          <a:ln>
            <a:noFill/>
          </a:ln>
        </p:spPr>
      </p:pic>
      <p:pic>
        <p:nvPicPr>
          <p:cNvPr id="518" name="Google Shape;518;p41"/>
          <p:cNvPicPr preferRelativeResize="0"/>
          <p:nvPr/>
        </p:nvPicPr>
        <p:blipFill>
          <a:blip r:embed="rId6">
            <a:alphaModFix/>
          </a:blip>
          <a:stretch>
            <a:fillRect/>
          </a:stretch>
        </p:blipFill>
        <p:spPr>
          <a:xfrm>
            <a:off x="701950" y="1866625"/>
            <a:ext cx="949076" cy="932299"/>
          </a:xfrm>
          <a:prstGeom prst="rect">
            <a:avLst/>
          </a:prstGeom>
          <a:noFill/>
          <a:ln cap="flat" cmpd="sng" w="9525">
            <a:solidFill>
              <a:srgbClr val="1C1C1C"/>
            </a:solidFill>
            <a:prstDash val="solid"/>
            <a:round/>
            <a:headEnd len="sm" w="sm" type="none"/>
            <a:tailEnd len="sm" w="sm" type="none"/>
          </a:ln>
        </p:spPr>
      </p:pic>
      <p:sp>
        <p:nvSpPr>
          <p:cNvPr id="519" name="Google Shape;519;p41"/>
          <p:cNvSpPr txBox="1"/>
          <p:nvPr>
            <p:ph type="ctrTitle"/>
          </p:nvPr>
        </p:nvSpPr>
        <p:spPr>
          <a:xfrm>
            <a:off x="1953571" y="2022952"/>
            <a:ext cx="2481000" cy="2772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800">
                <a:solidFill>
                  <a:srgbClr val="F4F0E0"/>
                </a:solidFill>
                <a:latin typeface="Space Grotesk Medium"/>
                <a:ea typeface="Space Grotesk Medium"/>
                <a:cs typeface="Space Grotesk Medium"/>
                <a:sym typeface="Space Grotesk Medium"/>
              </a:rPr>
              <a:t>Name, last name</a:t>
            </a:r>
            <a:endParaRPr sz="1800">
              <a:solidFill>
                <a:srgbClr val="F4F0E0"/>
              </a:solidFill>
              <a:latin typeface="Space Grotesk Medium"/>
              <a:ea typeface="Space Grotesk Medium"/>
              <a:cs typeface="Space Grotesk Medium"/>
              <a:sym typeface="Space Grotesk Medium"/>
            </a:endParaRPr>
          </a:p>
        </p:txBody>
      </p:sp>
      <p:sp>
        <p:nvSpPr>
          <p:cNvPr id="520" name="Google Shape;520;p41"/>
          <p:cNvSpPr txBox="1"/>
          <p:nvPr>
            <p:ph type="ctrTitle"/>
          </p:nvPr>
        </p:nvSpPr>
        <p:spPr>
          <a:xfrm>
            <a:off x="1953571" y="2336268"/>
            <a:ext cx="2481000" cy="431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400">
                <a:solidFill>
                  <a:srgbClr val="F4F0E0"/>
                </a:solidFill>
                <a:latin typeface="Space Grotesk"/>
                <a:ea typeface="Space Grotesk"/>
                <a:cs typeface="Space Grotesk"/>
                <a:sym typeface="Space Grotesk"/>
              </a:rPr>
              <a:t>Job title</a:t>
            </a:r>
            <a:endParaRPr sz="1400">
              <a:solidFill>
                <a:srgbClr val="F4F0E0"/>
              </a:solidFill>
              <a:latin typeface="Space Grotesk"/>
              <a:ea typeface="Space Grotesk"/>
              <a:cs typeface="Space Grotesk"/>
              <a:sym typeface="Space Grotesk"/>
            </a:endParaRPr>
          </a:p>
          <a:p>
            <a:pPr indent="0" lvl="0" marL="0" rtl="0" algn="l">
              <a:spcBef>
                <a:spcPts val="0"/>
              </a:spcBef>
              <a:spcAft>
                <a:spcPts val="0"/>
              </a:spcAft>
              <a:buNone/>
            </a:pPr>
            <a:r>
              <a:rPr lang="en" sz="1400">
                <a:solidFill>
                  <a:srgbClr val="F4F0E0"/>
                </a:solidFill>
                <a:latin typeface="Space Grotesk"/>
                <a:ea typeface="Space Grotesk"/>
                <a:cs typeface="Space Grotesk"/>
                <a:sym typeface="Space Grotesk"/>
              </a:rPr>
              <a:t>Company name</a:t>
            </a:r>
            <a:endParaRPr sz="1400">
              <a:solidFill>
                <a:srgbClr val="F4F0E0"/>
              </a:solidFill>
              <a:latin typeface="Space Grotesk"/>
              <a:ea typeface="Space Grotesk"/>
              <a:cs typeface="Space Grotesk"/>
              <a:sym typeface="Space Grotesk"/>
            </a:endParaRPr>
          </a:p>
        </p:txBody>
      </p:sp>
      <p:pic>
        <p:nvPicPr>
          <p:cNvPr id="521" name="Google Shape;521;p41"/>
          <p:cNvPicPr preferRelativeResize="0"/>
          <p:nvPr/>
        </p:nvPicPr>
        <p:blipFill>
          <a:blip r:embed="rId5">
            <a:alphaModFix/>
          </a:blip>
          <a:stretch>
            <a:fillRect/>
          </a:stretch>
        </p:blipFill>
        <p:spPr>
          <a:xfrm>
            <a:off x="701950" y="3228500"/>
            <a:ext cx="1073851" cy="1057075"/>
          </a:xfrm>
          <a:prstGeom prst="rect">
            <a:avLst/>
          </a:prstGeom>
          <a:noFill/>
          <a:ln>
            <a:noFill/>
          </a:ln>
        </p:spPr>
      </p:pic>
      <p:pic>
        <p:nvPicPr>
          <p:cNvPr id="522" name="Google Shape;522;p41"/>
          <p:cNvPicPr preferRelativeResize="0"/>
          <p:nvPr/>
        </p:nvPicPr>
        <p:blipFill>
          <a:blip r:embed="rId6">
            <a:alphaModFix/>
          </a:blip>
          <a:stretch>
            <a:fillRect/>
          </a:stretch>
        </p:blipFill>
        <p:spPr>
          <a:xfrm>
            <a:off x="701950" y="3228500"/>
            <a:ext cx="949076" cy="932299"/>
          </a:xfrm>
          <a:prstGeom prst="rect">
            <a:avLst/>
          </a:prstGeom>
          <a:noFill/>
          <a:ln cap="flat" cmpd="sng" w="9525">
            <a:solidFill>
              <a:srgbClr val="1C1C1C"/>
            </a:solidFill>
            <a:prstDash val="solid"/>
            <a:round/>
            <a:headEnd len="sm" w="sm" type="none"/>
            <a:tailEnd len="sm" w="sm" type="none"/>
          </a:ln>
        </p:spPr>
      </p:pic>
      <p:sp>
        <p:nvSpPr>
          <p:cNvPr id="523" name="Google Shape;523;p41"/>
          <p:cNvSpPr txBox="1"/>
          <p:nvPr>
            <p:ph type="ctrTitle"/>
          </p:nvPr>
        </p:nvSpPr>
        <p:spPr>
          <a:xfrm>
            <a:off x="1953571" y="3384827"/>
            <a:ext cx="2481000" cy="2772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800">
                <a:solidFill>
                  <a:srgbClr val="F4F0E0"/>
                </a:solidFill>
                <a:latin typeface="Space Grotesk Medium"/>
                <a:ea typeface="Space Grotesk Medium"/>
                <a:cs typeface="Space Grotesk Medium"/>
                <a:sym typeface="Space Grotesk Medium"/>
              </a:rPr>
              <a:t>Name, last name</a:t>
            </a:r>
            <a:endParaRPr sz="1800">
              <a:solidFill>
                <a:srgbClr val="F4F0E0"/>
              </a:solidFill>
              <a:latin typeface="Space Grotesk Medium"/>
              <a:ea typeface="Space Grotesk Medium"/>
              <a:cs typeface="Space Grotesk Medium"/>
              <a:sym typeface="Space Grotesk Medium"/>
            </a:endParaRPr>
          </a:p>
        </p:txBody>
      </p:sp>
      <p:sp>
        <p:nvSpPr>
          <p:cNvPr id="524" name="Google Shape;524;p41"/>
          <p:cNvSpPr txBox="1"/>
          <p:nvPr>
            <p:ph type="ctrTitle"/>
          </p:nvPr>
        </p:nvSpPr>
        <p:spPr>
          <a:xfrm>
            <a:off x="1953571" y="3698143"/>
            <a:ext cx="2481000" cy="431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400">
                <a:solidFill>
                  <a:srgbClr val="F4F0E0"/>
                </a:solidFill>
                <a:latin typeface="Space Grotesk"/>
                <a:ea typeface="Space Grotesk"/>
                <a:cs typeface="Space Grotesk"/>
                <a:sym typeface="Space Grotesk"/>
              </a:rPr>
              <a:t>Job title</a:t>
            </a:r>
            <a:endParaRPr sz="1400">
              <a:solidFill>
                <a:srgbClr val="F4F0E0"/>
              </a:solidFill>
              <a:latin typeface="Space Grotesk"/>
              <a:ea typeface="Space Grotesk"/>
              <a:cs typeface="Space Grotesk"/>
              <a:sym typeface="Space Grotesk"/>
            </a:endParaRPr>
          </a:p>
          <a:p>
            <a:pPr indent="0" lvl="0" marL="0" rtl="0" algn="l">
              <a:spcBef>
                <a:spcPts val="0"/>
              </a:spcBef>
              <a:spcAft>
                <a:spcPts val="0"/>
              </a:spcAft>
              <a:buNone/>
            </a:pPr>
            <a:r>
              <a:rPr lang="en" sz="1400">
                <a:solidFill>
                  <a:srgbClr val="F4F0E0"/>
                </a:solidFill>
                <a:latin typeface="Space Grotesk"/>
                <a:ea typeface="Space Grotesk"/>
                <a:cs typeface="Space Grotesk"/>
                <a:sym typeface="Space Grotesk"/>
              </a:rPr>
              <a:t>Company name</a:t>
            </a:r>
            <a:endParaRPr sz="1400">
              <a:solidFill>
                <a:srgbClr val="F4F0E0"/>
              </a:solidFill>
              <a:latin typeface="Space Grotesk"/>
              <a:ea typeface="Space Grotesk"/>
              <a:cs typeface="Space Grotesk"/>
              <a:sym typeface="Space Grotesk"/>
            </a:endParaRPr>
          </a:p>
        </p:txBody>
      </p:sp>
      <p:pic>
        <p:nvPicPr>
          <p:cNvPr id="525" name="Google Shape;525;p41"/>
          <p:cNvPicPr preferRelativeResize="0"/>
          <p:nvPr/>
        </p:nvPicPr>
        <p:blipFill>
          <a:blip r:embed="rId5">
            <a:alphaModFix/>
          </a:blip>
          <a:stretch>
            <a:fillRect/>
          </a:stretch>
        </p:blipFill>
        <p:spPr>
          <a:xfrm>
            <a:off x="4712175" y="1866625"/>
            <a:ext cx="1073851" cy="1057075"/>
          </a:xfrm>
          <a:prstGeom prst="rect">
            <a:avLst/>
          </a:prstGeom>
          <a:noFill/>
          <a:ln>
            <a:noFill/>
          </a:ln>
        </p:spPr>
      </p:pic>
      <p:pic>
        <p:nvPicPr>
          <p:cNvPr id="526" name="Google Shape;526;p41"/>
          <p:cNvPicPr preferRelativeResize="0"/>
          <p:nvPr/>
        </p:nvPicPr>
        <p:blipFill>
          <a:blip r:embed="rId6">
            <a:alphaModFix/>
          </a:blip>
          <a:stretch>
            <a:fillRect/>
          </a:stretch>
        </p:blipFill>
        <p:spPr>
          <a:xfrm>
            <a:off x="4712175" y="1866625"/>
            <a:ext cx="949076" cy="932299"/>
          </a:xfrm>
          <a:prstGeom prst="rect">
            <a:avLst/>
          </a:prstGeom>
          <a:noFill/>
          <a:ln cap="flat" cmpd="sng" w="9525">
            <a:solidFill>
              <a:srgbClr val="1C1C1C"/>
            </a:solidFill>
            <a:prstDash val="solid"/>
            <a:round/>
            <a:headEnd len="sm" w="sm" type="none"/>
            <a:tailEnd len="sm" w="sm" type="none"/>
          </a:ln>
        </p:spPr>
      </p:pic>
      <p:sp>
        <p:nvSpPr>
          <p:cNvPr id="527" name="Google Shape;527;p41"/>
          <p:cNvSpPr txBox="1"/>
          <p:nvPr>
            <p:ph type="ctrTitle"/>
          </p:nvPr>
        </p:nvSpPr>
        <p:spPr>
          <a:xfrm>
            <a:off x="5963796" y="2022952"/>
            <a:ext cx="2481000" cy="2772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800">
                <a:solidFill>
                  <a:srgbClr val="F4F0E0"/>
                </a:solidFill>
                <a:latin typeface="Space Grotesk Medium"/>
                <a:ea typeface="Space Grotesk Medium"/>
                <a:cs typeface="Space Grotesk Medium"/>
                <a:sym typeface="Space Grotesk Medium"/>
              </a:rPr>
              <a:t>Name, last name</a:t>
            </a:r>
            <a:endParaRPr sz="1800">
              <a:solidFill>
                <a:srgbClr val="F4F0E0"/>
              </a:solidFill>
              <a:latin typeface="Space Grotesk Medium"/>
              <a:ea typeface="Space Grotesk Medium"/>
              <a:cs typeface="Space Grotesk Medium"/>
              <a:sym typeface="Space Grotesk Medium"/>
            </a:endParaRPr>
          </a:p>
        </p:txBody>
      </p:sp>
      <p:sp>
        <p:nvSpPr>
          <p:cNvPr id="528" name="Google Shape;528;p41"/>
          <p:cNvSpPr txBox="1"/>
          <p:nvPr>
            <p:ph type="ctrTitle"/>
          </p:nvPr>
        </p:nvSpPr>
        <p:spPr>
          <a:xfrm>
            <a:off x="5963796" y="2336268"/>
            <a:ext cx="2481000" cy="431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400">
                <a:solidFill>
                  <a:srgbClr val="F4F0E0"/>
                </a:solidFill>
                <a:latin typeface="Space Grotesk"/>
                <a:ea typeface="Space Grotesk"/>
                <a:cs typeface="Space Grotesk"/>
                <a:sym typeface="Space Grotesk"/>
              </a:rPr>
              <a:t>Job title</a:t>
            </a:r>
            <a:endParaRPr sz="1400">
              <a:solidFill>
                <a:srgbClr val="F4F0E0"/>
              </a:solidFill>
              <a:latin typeface="Space Grotesk"/>
              <a:ea typeface="Space Grotesk"/>
              <a:cs typeface="Space Grotesk"/>
              <a:sym typeface="Space Grotesk"/>
            </a:endParaRPr>
          </a:p>
          <a:p>
            <a:pPr indent="0" lvl="0" marL="0" rtl="0" algn="l">
              <a:spcBef>
                <a:spcPts val="0"/>
              </a:spcBef>
              <a:spcAft>
                <a:spcPts val="0"/>
              </a:spcAft>
              <a:buNone/>
            </a:pPr>
            <a:r>
              <a:rPr lang="en" sz="1400">
                <a:solidFill>
                  <a:srgbClr val="F4F0E0"/>
                </a:solidFill>
                <a:latin typeface="Space Grotesk"/>
                <a:ea typeface="Space Grotesk"/>
                <a:cs typeface="Space Grotesk"/>
                <a:sym typeface="Space Grotesk"/>
              </a:rPr>
              <a:t>Company name</a:t>
            </a:r>
            <a:endParaRPr sz="1400">
              <a:solidFill>
                <a:srgbClr val="F4F0E0"/>
              </a:solidFill>
              <a:latin typeface="Space Grotesk"/>
              <a:ea typeface="Space Grotesk"/>
              <a:cs typeface="Space Grotesk"/>
              <a:sym typeface="Space Grotesk"/>
            </a:endParaRPr>
          </a:p>
        </p:txBody>
      </p:sp>
      <p:pic>
        <p:nvPicPr>
          <p:cNvPr id="529" name="Google Shape;529;p41"/>
          <p:cNvPicPr preferRelativeResize="0"/>
          <p:nvPr/>
        </p:nvPicPr>
        <p:blipFill>
          <a:blip r:embed="rId5">
            <a:alphaModFix/>
          </a:blip>
          <a:stretch>
            <a:fillRect/>
          </a:stretch>
        </p:blipFill>
        <p:spPr>
          <a:xfrm>
            <a:off x="4712175" y="3228500"/>
            <a:ext cx="1073851" cy="1057075"/>
          </a:xfrm>
          <a:prstGeom prst="rect">
            <a:avLst/>
          </a:prstGeom>
          <a:noFill/>
          <a:ln>
            <a:noFill/>
          </a:ln>
        </p:spPr>
      </p:pic>
      <p:pic>
        <p:nvPicPr>
          <p:cNvPr id="530" name="Google Shape;530;p41"/>
          <p:cNvPicPr preferRelativeResize="0"/>
          <p:nvPr/>
        </p:nvPicPr>
        <p:blipFill>
          <a:blip r:embed="rId6">
            <a:alphaModFix/>
          </a:blip>
          <a:stretch>
            <a:fillRect/>
          </a:stretch>
        </p:blipFill>
        <p:spPr>
          <a:xfrm>
            <a:off x="4712175" y="3228500"/>
            <a:ext cx="949076" cy="932299"/>
          </a:xfrm>
          <a:prstGeom prst="rect">
            <a:avLst/>
          </a:prstGeom>
          <a:noFill/>
          <a:ln cap="flat" cmpd="sng" w="9525">
            <a:solidFill>
              <a:srgbClr val="1C1C1C"/>
            </a:solidFill>
            <a:prstDash val="solid"/>
            <a:round/>
            <a:headEnd len="sm" w="sm" type="none"/>
            <a:tailEnd len="sm" w="sm" type="none"/>
          </a:ln>
        </p:spPr>
      </p:pic>
      <p:sp>
        <p:nvSpPr>
          <p:cNvPr id="531" name="Google Shape;531;p41"/>
          <p:cNvSpPr txBox="1"/>
          <p:nvPr>
            <p:ph type="ctrTitle"/>
          </p:nvPr>
        </p:nvSpPr>
        <p:spPr>
          <a:xfrm>
            <a:off x="5963796" y="3384827"/>
            <a:ext cx="2481000" cy="2772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800">
                <a:solidFill>
                  <a:srgbClr val="F4F0E0"/>
                </a:solidFill>
                <a:latin typeface="Space Grotesk Medium"/>
                <a:ea typeface="Space Grotesk Medium"/>
                <a:cs typeface="Space Grotesk Medium"/>
                <a:sym typeface="Space Grotesk Medium"/>
              </a:rPr>
              <a:t>Name, last name</a:t>
            </a:r>
            <a:endParaRPr sz="1800">
              <a:solidFill>
                <a:srgbClr val="F4F0E0"/>
              </a:solidFill>
              <a:latin typeface="Space Grotesk Medium"/>
              <a:ea typeface="Space Grotesk Medium"/>
              <a:cs typeface="Space Grotesk Medium"/>
              <a:sym typeface="Space Grotesk Medium"/>
            </a:endParaRPr>
          </a:p>
        </p:txBody>
      </p:sp>
      <p:sp>
        <p:nvSpPr>
          <p:cNvPr id="532" name="Google Shape;532;p41"/>
          <p:cNvSpPr txBox="1"/>
          <p:nvPr>
            <p:ph type="ctrTitle"/>
          </p:nvPr>
        </p:nvSpPr>
        <p:spPr>
          <a:xfrm>
            <a:off x="5963796" y="3698143"/>
            <a:ext cx="2481000" cy="431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400">
                <a:solidFill>
                  <a:srgbClr val="F4F0E0"/>
                </a:solidFill>
                <a:latin typeface="Space Grotesk"/>
                <a:ea typeface="Space Grotesk"/>
                <a:cs typeface="Space Grotesk"/>
                <a:sym typeface="Space Grotesk"/>
              </a:rPr>
              <a:t>Job title</a:t>
            </a:r>
            <a:endParaRPr sz="1400">
              <a:solidFill>
                <a:srgbClr val="F4F0E0"/>
              </a:solidFill>
              <a:latin typeface="Space Grotesk"/>
              <a:ea typeface="Space Grotesk"/>
              <a:cs typeface="Space Grotesk"/>
              <a:sym typeface="Space Grotesk"/>
            </a:endParaRPr>
          </a:p>
          <a:p>
            <a:pPr indent="0" lvl="0" marL="0" rtl="0" algn="l">
              <a:spcBef>
                <a:spcPts val="0"/>
              </a:spcBef>
              <a:spcAft>
                <a:spcPts val="0"/>
              </a:spcAft>
              <a:buNone/>
            </a:pPr>
            <a:r>
              <a:rPr lang="en" sz="1400">
                <a:solidFill>
                  <a:srgbClr val="F4F0E0"/>
                </a:solidFill>
                <a:latin typeface="Space Grotesk"/>
                <a:ea typeface="Space Grotesk"/>
                <a:cs typeface="Space Grotesk"/>
                <a:sym typeface="Space Grotesk"/>
              </a:rPr>
              <a:t>Company name</a:t>
            </a:r>
            <a:endParaRPr sz="1400">
              <a:solidFill>
                <a:srgbClr val="F4F0E0"/>
              </a:solidFill>
              <a:latin typeface="Space Grotesk"/>
              <a:ea typeface="Space Grotesk"/>
              <a:cs typeface="Space Grotesk"/>
              <a:sym typeface="Space Grotes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0E0"/>
        </a:solidFill>
      </p:bgPr>
    </p:bg>
    <p:spTree>
      <p:nvGrpSpPr>
        <p:cNvPr id="73" name="Shape 73"/>
        <p:cNvGrpSpPr/>
        <p:nvPr/>
      </p:nvGrpSpPr>
      <p:grpSpPr>
        <a:xfrm>
          <a:off x="0" y="0"/>
          <a:ext cx="0" cy="0"/>
          <a:chOff x="0" y="0"/>
          <a:chExt cx="0" cy="0"/>
        </a:xfrm>
      </p:grpSpPr>
      <p:pic>
        <p:nvPicPr>
          <p:cNvPr id="74" name="Google Shape;74;p15"/>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75" name="Google Shape;75;p15"/>
          <p:cNvSpPr txBox="1"/>
          <p:nvPr>
            <p:ph type="ctrTitle"/>
          </p:nvPr>
        </p:nvSpPr>
        <p:spPr>
          <a:xfrm>
            <a:off x="694871" y="1076659"/>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183718"/>
                </a:solidFill>
                <a:latin typeface="Space Grotesk"/>
                <a:ea typeface="Space Grotesk"/>
                <a:cs typeface="Space Grotesk"/>
                <a:sym typeface="Space Grotesk"/>
              </a:rPr>
              <a:t>Add short description</a:t>
            </a:r>
            <a:endParaRPr sz="1900">
              <a:solidFill>
                <a:srgbClr val="183718"/>
              </a:solidFill>
              <a:latin typeface="Space Grotesk"/>
              <a:ea typeface="Space Grotesk"/>
              <a:cs typeface="Space Grotesk"/>
              <a:sym typeface="Space Grotesk"/>
            </a:endParaRPr>
          </a:p>
        </p:txBody>
      </p:sp>
      <p:sp>
        <p:nvSpPr>
          <p:cNvPr id="76" name="Google Shape;76;p15"/>
          <p:cNvSpPr txBox="1"/>
          <p:nvPr>
            <p:ph type="ctrTitle"/>
          </p:nvPr>
        </p:nvSpPr>
        <p:spPr>
          <a:xfrm>
            <a:off x="696229" y="466173"/>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183718"/>
                </a:solidFill>
                <a:latin typeface="Space Grotesk Medium"/>
                <a:ea typeface="Space Grotesk Medium"/>
                <a:cs typeface="Space Grotesk Medium"/>
                <a:sym typeface="Space Grotesk Medium"/>
              </a:rPr>
              <a:t>Title goes here</a:t>
            </a:r>
            <a:endParaRPr sz="3700">
              <a:solidFill>
                <a:srgbClr val="183718"/>
              </a:solidFill>
              <a:latin typeface="Space Grotesk Medium"/>
              <a:ea typeface="Space Grotesk Medium"/>
              <a:cs typeface="Space Grotesk Medium"/>
              <a:sym typeface="Space Grotesk Medium"/>
            </a:endParaRPr>
          </a:p>
        </p:txBody>
      </p:sp>
      <p:sp>
        <p:nvSpPr>
          <p:cNvPr id="77" name="Google Shape;77;p15"/>
          <p:cNvSpPr txBox="1"/>
          <p:nvPr>
            <p:ph type="ctrTitle"/>
          </p:nvPr>
        </p:nvSpPr>
        <p:spPr>
          <a:xfrm>
            <a:off x="4709160" y="1597152"/>
            <a:ext cx="3730800" cy="2839800"/>
          </a:xfrm>
          <a:prstGeom prst="rect">
            <a:avLst/>
          </a:prstGeom>
        </p:spPr>
        <p:txBody>
          <a:bodyPr anchorCtr="0" anchor="b" bIns="91425" lIns="91425" spcFirstLastPara="1" rIns="91425" wrap="square" tIns="91425">
            <a:spAutoFit/>
          </a:bodyPr>
          <a:lstStyle/>
          <a:p>
            <a:pPr indent="-278130" lvl="0" marL="274320" rtl="0" algn="l">
              <a:lnSpc>
                <a:spcPct val="150000"/>
              </a:lnSpc>
              <a:spcBef>
                <a:spcPts val="0"/>
              </a:spcBef>
              <a:spcAft>
                <a:spcPts val="0"/>
              </a:spcAft>
              <a:buClr>
                <a:srgbClr val="183718"/>
              </a:buClr>
              <a:buSzPts val="1500"/>
              <a:buFont typeface="Space Grotesk"/>
              <a:buChar char="●"/>
            </a:pPr>
            <a:r>
              <a:rPr lang="en" sz="1500">
                <a:solidFill>
                  <a:srgbClr val="183718"/>
                </a:solidFill>
                <a:latin typeface="Space Grotesk"/>
                <a:ea typeface="Space Grotesk"/>
                <a:cs typeface="Space Grotesk"/>
                <a:sym typeface="Space Grotesk"/>
              </a:rPr>
              <a:t>List item goes here</a:t>
            </a:r>
            <a:endParaRPr sz="1500">
              <a:solidFill>
                <a:srgbClr val="183718"/>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83718"/>
              </a:buClr>
              <a:buSzPts val="1500"/>
              <a:buFont typeface="Space Grotesk"/>
              <a:buChar char="●"/>
            </a:pPr>
            <a:r>
              <a:rPr lang="en" sz="1500">
                <a:solidFill>
                  <a:srgbClr val="183718"/>
                </a:solidFill>
                <a:latin typeface="Space Grotesk"/>
                <a:ea typeface="Space Grotesk"/>
                <a:cs typeface="Space Grotesk"/>
                <a:sym typeface="Space Grotesk"/>
              </a:rPr>
              <a:t>List item goes here</a:t>
            </a:r>
            <a:endParaRPr sz="1500">
              <a:solidFill>
                <a:srgbClr val="183718"/>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83718"/>
              </a:buClr>
              <a:buSzPts val="1500"/>
              <a:buFont typeface="Space Grotesk"/>
              <a:buChar char="●"/>
            </a:pPr>
            <a:r>
              <a:rPr lang="en" sz="1500">
                <a:solidFill>
                  <a:srgbClr val="183718"/>
                </a:solidFill>
                <a:latin typeface="Space Grotesk"/>
                <a:ea typeface="Space Grotesk"/>
                <a:cs typeface="Space Grotesk"/>
                <a:sym typeface="Space Grotesk"/>
              </a:rPr>
              <a:t>List item goes here</a:t>
            </a:r>
            <a:endParaRPr sz="1500">
              <a:solidFill>
                <a:srgbClr val="183718"/>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83718"/>
              </a:buClr>
              <a:buSzPts val="1500"/>
              <a:buFont typeface="Space Grotesk"/>
              <a:buChar char="●"/>
            </a:pPr>
            <a:r>
              <a:rPr lang="en" sz="1500">
                <a:solidFill>
                  <a:srgbClr val="183718"/>
                </a:solidFill>
                <a:latin typeface="Space Grotesk"/>
                <a:ea typeface="Space Grotesk"/>
                <a:cs typeface="Space Grotesk"/>
                <a:sym typeface="Space Grotesk"/>
              </a:rPr>
              <a:t>List item goes here</a:t>
            </a:r>
            <a:endParaRPr sz="1500">
              <a:solidFill>
                <a:srgbClr val="183718"/>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83718"/>
              </a:buClr>
              <a:buSzPts val="1500"/>
              <a:buFont typeface="Space Grotesk"/>
              <a:buChar char="●"/>
            </a:pPr>
            <a:r>
              <a:rPr lang="en" sz="1500">
                <a:solidFill>
                  <a:srgbClr val="183718"/>
                </a:solidFill>
                <a:latin typeface="Space Grotesk"/>
                <a:ea typeface="Space Grotesk"/>
                <a:cs typeface="Space Grotesk"/>
                <a:sym typeface="Space Grotesk"/>
              </a:rPr>
              <a:t>List item goes here</a:t>
            </a:r>
            <a:endParaRPr sz="1500">
              <a:solidFill>
                <a:srgbClr val="183718"/>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83718"/>
              </a:buClr>
              <a:buSzPts val="1500"/>
              <a:buFont typeface="Space Grotesk"/>
              <a:buChar char="●"/>
            </a:pPr>
            <a:r>
              <a:rPr lang="en" sz="1500">
                <a:solidFill>
                  <a:srgbClr val="183718"/>
                </a:solidFill>
                <a:latin typeface="Space Grotesk"/>
                <a:ea typeface="Space Grotesk"/>
                <a:cs typeface="Space Grotesk"/>
                <a:sym typeface="Space Grotesk"/>
              </a:rPr>
              <a:t>List item goes here</a:t>
            </a:r>
            <a:endParaRPr sz="1500">
              <a:solidFill>
                <a:srgbClr val="183718"/>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83718"/>
              </a:buClr>
              <a:buSzPts val="1500"/>
              <a:buFont typeface="Space Grotesk"/>
              <a:buChar char="●"/>
            </a:pPr>
            <a:r>
              <a:rPr lang="en" sz="1500">
                <a:solidFill>
                  <a:srgbClr val="183718"/>
                </a:solidFill>
                <a:latin typeface="Space Grotesk"/>
                <a:ea typeface="Space Grotesk"/>
                <a:cs typeface="Space Grotesk"/>
                <a:sym typeface="Space Grotesk"/>
              </a:rPr>
              <a:t>List item goes here</a:t>
            </a:r>
            <a:endParaRPr sz="1500">
              <a:solidFill>
                <a:srgbClr val="183718"/>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83718"/>
              </a:buClr>
              <a:buSzPts val="1500"/>
              <a:buFont typeface="Space Grotesk"/>
              <a:buChar char="●"/>
            </a:pPr>
            <a:r>
              <a:rPr lang="en" sz="1500">
                <a:solidFill>
                  <a:srgbClr val="183718"/>
                </a:solidFill>
                <a:latin typeface="Space Grotesk"/>
                <a:ea typeface="Space Grotesk"/>
                <a:cs typeface="Space Grotesk"/>
                <a:sym typeface="Space Grotesk"/>
              </a:rPr>
              <a:t>List item goes here</a:t>
            </a:r>
            <a:endParaRPr sz="1500">
              <a:solidFill>
                <a:srgbClr val="183718"/>
              </a:solidFill>
              <a:latin typeface="Space Grotesk"/>
              <a:ea typeface="Space Grotesk"/>
              <a:cs typeface="Space Grotesk"/>
              <a:sym typeface="Space Grotesk"/>
            </a:endParaRPr>
          </a:p>
        </p:txBody>
      </p:sp>
      <p:sp>
        <p:nvSpPr>
          <p:cNvPr id="78" name="Google Shape;78;p15"/>
          <p:cNvSpPr txBox="1"/>
          <p:nvPr>
            <p:ph type="ctrTitle"/>
          </p:nvPr>
        </p:nvSpPr>
        <p:spPr>
          <a:xfrm>
            <a:off x="704088" y="1597152"/>
            <a:ext cx="3730800" cy="2839800"/>
          </a:xfrm>
          <a:prstGeom prst="rect">
            <a:avLst/>
          </a:prstGeom>
        </p:spPr>
        <p:txBody>
          <a:bodyPr anchorCtr="0" anchor="b" bIns="91425" lIns="91425" spcFirstLastPara="1" rIns="91425" wrap="square" tIns="91425">
            <a:spAutoFit/>
          </a:bodyPr>
          <a:lstStyle/>
          <a:p>
            <a:pPr indent="-278130" lvl="0" marL="274320" rtl="0" algn="l">
              <a:lnSpc>
                <a:spcPct val="150000"/>
              </a:lnSpc>
              <a:spcBef>
                <a:spcPts val="0"/>
              </a:spcBef>
              <a:spcAft>
                <a:spcPts val="0"/>
              </a:spcAft>
              <a:buClr>
                <a:srgbClr val="183718"/>
              </a:buClr>
              <a:buSzPts val="1500"/>
              <a:buFont typeface="Space Grotesk"/>
              <a:buChar char="●"/>
            </a:pPr>
            <a:r>
              <a:rPr lang="en" sz="1500">
                <a:solidFill>
                  <a:srgbClr val="183718"/>
                </a:solidFill>
                <a:latin typeface="Space Grotesk"/>
                <a:ea typeface="Space Grotesk"/>
                <a:cs typeface="Space Grotesk"/>
                <a:sym typeface="Space Grotesk"/>
              </a:rPr>
              <a:t>List item goes here</a:t>
            </a:r>
            <a:endParaRPr sz="1500">
              <a:solidFill>
                <a:srgbClr val="183718"/>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83718"/>
              </a:buClr>
              <a:buSzPts val="1500"/>
              <a:buFont typeface="Space Grotesk"/>
              <a:buChar char="●"/>
            </a:pPr>
            <a:r>
              <a:rPr lang="en" sz="1500">
                <a:solidFill>
                  <a:srgbClr val="183718"/>
                </a:solidFill>
                <a:latin typeface="Space Grotesk"/>
                <a:ea typeface="Space Grotesk"/>
                <a:cs typeface="Space Grotesk"/>
                <a:sym typeface="Space Grotesk"/>
              </a:rPr>
              <a:t>List item goes here</a:t>
            </a:r>
            <a:endParaRPr sz="1500">
              <a:solidFill>
                <a:srgbClr val="183718"/>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83718"/>
              </a:buClr>
              <a:buSzPts val="1500"/>
              <a:buFont typeface="Space Grotesk"/>
              <a:buChar char="●"/>
            </a:pPr>
            <a:r>
              <a:rPr lang="en" sz="1500">
                <a:solidFill>
                  <a:srgbClr val="183718"/>
                </a:solidFill>
                <a:latin typeface="Space Grotesk"/>
                <a:ea typeface="Space Grotesk"/>
                <a:cs typeface="Space Grotesk"/>
                <a:sym typeface="Space Grotesk"/>
              </a:rPr>
              <a:t>List item goes here</a:t>
            </a:r>
            <a:endParaRPr sz="1500">
              <a:solidFill>
                <a:srgbClr val="183718"/>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83718"/>
              </a:buClr>
              <a:buSzPts val="1500"/>
              <a:buFont typeface="Space Grotesk"/>
              <a:buChar char="●"/>
            </a:pPr>
            <a:r>
              <a:rPr lang="en" sz="1500">
                <a:solidFill>
                  <a:srgbClr val="183718"/>
                </a:solidFill>
                <a:latin typeface="Space Grotesk"/>
                <a:ea typeface="Space Grotesk"/>
                <a:cs typeface="Space Grotesk"/>
                <a:sym typeface="Space Grotesk"/>
              </a:rPr>
              <a:t>List item goes here</a:t>
            </a:r>
            <a:endParaRPr sz="1500">
              <a:solidFill>
                <a:srgbClr val="183718"/>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83718"/>
              </a:buClr>
              <a:buSzPts val="1500"/>
              <a:buFont typeface="Space Grotesk"/>
              <a:buChar char="●"/>
            </a:pPr>
            <a:r>
              <a:rPr lang="en" sz="1500">
                <a:solidFill>
                  <a:srgbClr val="183718"/>
                </a:solidFill>
                <a:latin typeface="Space Grotesk"/>
                <a:ea typeface="Space Grotesk"/>
                <a:cs typeface="Space Grotesk"/>
                <a:sym typeface="Space Grotesk"/>
              </a:rPr>
              <a:t>List item goes here</a:t>
            </a:r>
            <a:endParaRPr sz="1500">
              <a:solidFill>
                <a:srgbClr val="183718"/>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83718"/>
              </a:buClr>
              <a:buSzPts val="1500"/>
              <a:buFont typeface="Space Grotesk"/>
              <a:buChar char="●"/>
            </a:pPr>
            <a:r>
              <a:rPr lang="en" sz="1500">
                <a:solidFill>
                  <a:srgbClr val="183718"/>
                </a:solidFill>
                <a:latin typeface="Space Grotesk"/>
                <a:ea typeface="Space Grotesk"/>
                <a:cs typeface="Space Grotesk"/>
                <a:sym typeface="Space Grotesk"/>
              </a:rPr>
              <a:t>List item goes here</a:t>
            </a:r>
            <a:endParaRPr sz="1500">
              <a:solidFill>
                <a:srgbClr val="183718"/>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83718"/>
              </a:buClr>
              <a:buSzPts val="1500"/>
              <a:buFont typeface="Space Grotesk"/>
              <a:buChar char="●"/>
            </a:pPr>
            <a:r>
              <a:rPr lang="en" sz="1500">
                <a:solidFill>
                  <a:srgbClr val="183718"/>
                </a:solidFill>
                <a:latin typeface="Space Grotesk"/>
                <a:ea typeface="Space Grotesk"/>
                <a:cs typeface="Space Grotesk"/>
                <a:sym typeface="Space Grotesk"/>
              </a:rPr>
              <a:t>List item goes here</a:t>
            </a:r>
            <a:endParaRPr sz="1500">
              <a:solidFill>
                <a:srgbClr val="183718"/>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83718"/>
              </a:buClr>
              <a:buSzPts val="1500"/>
              <a:buFont typeface="Space Grotesk"/>
              <a:buChar char="●"/>
            </a:pPr>
            <a:r>
              <a:rPr lang="en" sz="1500">
                <a:solidFill>
                  <a:srgbClr val="183718"/>
                </a:solidFill>
                <a:latin typeface="Space Grotesk"/>
                <a:ea typeface="Space Grotesk"/>
                <a:cs typeface="Space Grotesk"/>
                <a:sym typeface="Space Grotesk"/>
              </a:rPr>
              <a:t>List item goes here</a:t>
            </a:r>
            <a:endParaRPr sz="1500">
              <a:solidFill>
                <a:srgbClr val="183718"/>
              </a:solidFill>
              <a:latin typeface="Space Grotesk"/>
              <a:ea typeface="Space Grotesk"/>
              <a:cs typeface="Space Grotesk"/>
              <a:sym typeface="Space Grotesk"/>
            </a:endParaRPr>
          </a:p>
        </p:txBody>
      </p:sp>
      <p:pic>
        <p:nvPicPr>
          <p:cNvPr id="79" name="Google Shape;79;p15"/>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80" name="Google Shape;80;p15"/>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1C1C1C"/>
                </a:solidFill>
                <a:latin typeface="Space Grotesk Medium"/>
                <a:ea typeface="Space Grotesk Medium"/>
                <a:cs typeface="Space Grotesk Medium"/>
                <a:sym typeface="Space Grotesk Medium"/>
              </a:rPr>
              <a:t>Hacktoberfest: Section title goes here</a:t>
            </a:r>
            <a:endParaRPr sz="1100">
              <a:solidFill>
                <a:srgbClr val="1C1C1C"/>
              </a:solidFill>
              <a:latin typeface="Space Grotesk Medium"/>
              <a:ea typeface="Space Grotesk Medium"/>
              <a:cs typeface="Space Grotesk Medium"/>
              <a:sym typeface="Space Grotesk Medium"/>
            </a:endParaRPr>
          </a:p>
        </p:txBody>
      </p:sp>
      <p:sp>
        <p:nvSpPr>
          <p:cNvPr id="81" name="Google Shape;81;p15"/>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82" name="Google Shape;82;p15"/>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1DA4B"/>
        </a:solidFill>
      </p:bgPr>
    </p:bg>
    <p:spTree>
      <p:nvGrpSpPr>
        <p:cNvPr id="536" name="Shape 536"/>
        <p:cNvGrpSpPr/>
        <p:nvPr/>
      </p:nvGrpSpPr>
      <p:grpSpPr>
        <a:xfrm>
          <a:off x="0" y="0"/>
          <a:ext cx="0" cy="0"/>
          <a:chOff x="0" y="0"/>
          <a:chExt cx="0" cy="0"/>
        </a:xfrm>
      </p:grpSpPr>
      <p:pic>
        <p:nvPicPr>
          <p:cNvPr id="537" name="Google Shape;537;p42"/>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538" name="Google Shape;538;p42"/>
          <p:cNvPicPr preferRelativeResize="0"/>
          <p:nvPr/>
        </p:nvPicPr>
        <p:blipFill>
          <a:blip r:embed="rId4">
            <a:alphaModFix/>
          </a:blip>
          <a:stretch>
            <a:fillRect/>
          </a:stretch>
        </p:blipFill>
        <p:spPr>
          <a:xfrm>
            <a:off x="701950" y="4663525"/>
            <a:ext cx="274075" cy="274075"/>
          </a:xfrm>
          <a:prstGeom prst="rect">
            <a:avLst/>
          </a:prstGeom>
          <a:noFill/>
          <a:ln>
            <a:noFill/>
          </a:ln>
        </p:spPr>
      </p:pic>
      <p:sp>
        <p:nvSpPr>
          <p:cNvPr id="539" name="Google Shape;539;p42"/>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540" name="Google Shape;540;p42"/>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541" name="Google Shape;541;p42"/>
          <p:cNvSpPr txBox="1"/>
          <p:nvPr>
            <p:ph idx="4294967295" type="ctrTitle"/>
          </p:nvPr>
        </p:nvSpPr>
        <p:spPr>
          <a:xfrm>
            <a:off x="1061300" y="4715250"/>
            <a:ext cx="7082700" cy="1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100">
                <a:solidFill>
                  <a:srgbClr val="1C1C1C"/>
                </a:solidFill>
                <a:latin typeface="Space Grotesk Medium"/>
                <a:ea typeface="Space Grotesk Medium"/>
                <a:cs typeface="Space Grotesk Medium"/>
                <a:sym typeface="Space Grotesk Medium"/>
              </a:rPr>
              <a:t>Hacktoberfest: Section title goes here</a:t>
            </a:r>
            <a:endParaRPr sz="1100">
              <a:solidFill>
                <a:srgbClr val="1C1C1C"/>
              </a:solidFill>
              <a:latin typeface="Space Grotesk Medium"/>
              <a:ea typeface="Space Grotesk Medium"/>
              <a:cs typeface="Space Grotesk Medium"/>
              <a:sym typeface="Space Grotesk Medium"/>
            </a:endParaRPr>
          </a:p>
        </p:txBody>
      </p:sp>
      <p:sp>
        <p:nvSpPr>
          <p:cNvPr id="542" name="Google Shape;542;p42"/>
          <p:cNvSpPr txBox="1"/>
          <p:nvPr>
            <p:ph idx="4294967295" type="ctrTitle"/>
          </p:nvPr>
        </p:nvSpPr>
        <p:spPr>
          <a:xfrm>
            <a:off x="704094" y="1143250"/>
            <a:ext cx="3727200" cy="569400"/>
          </a:xfrm>
          <a:prstGeom prst="rect">
            <a:avLst/>
          </a:prstGeom>
        </p:spPr>
        <p:txBody>
          <a:bodyPr anchorCtr="0" anchor="t" bIns="0" lIns="91425" spcFirstLastPara="1" rIns="91425" wrap="square" tIns="0">
            <a:spAutoFit/>
          </a:bodyPr>
          <a:lstStyle/>
          <a:p>
            <a:pPr indent="0" lvl="0" marL="0" rtl="0" algn="l">
              <a:spcBef>
                <a:spcPts val="0"/>
              </a:spcBef>
              <a:spcAft>
                <a:spcPts val="0"/>
              </a:spcAft>
              <a:buNone/>
            </a:pPr>
            <a:r>
              <a:rPr lang="en" sz="3700">
                <a:solidFill>
                  <a:srgbClr val="1C1C1C"/>
                </a:solidFill>
                <a:latin typeface="Space Grotesk Medium"/>
                <a:ea typeface="Space Grotesk Medium"/>
                <a:cs typeface="Space Grotesk Medium"/>
                <a:sym typeface="Space Grotesk Medium"/>
              </a:rPr>
              <a:t>Title goes here</a:t>
            </a:r>
            <a:endParaRPr sz="3700">
              <a:solidFill>
                <a:srgbClr val="1C1C1C"/>
              </a:solidFill>
              <a:latin typeface="Space Grotesk Medium"/>
              <a:ea typeface="Space Grotesk Medium"/>
              <a:cs typeface="Space Grotesk Medium"/>
              <a:sym typeface="Space Grotesk Medium"/>
            </a:endParaRPr>
          </a:p>
        </p:txBody>
      </p:sp>
      <p:sp>
        <p:nvSpPr>
          <p:cNvPr id="543" name="Google Shape;543;p42"/>
          <p:cNvSpPr txBox="1"/>
          <p:nvPr>
            <p:ph idx="4294967295" type="ctrTitle"/>
          </p:nvPr>
        </p:nvSpPr>
        <p:spPr>
          <a:xfrm>
            <a:off x="704697" y="1867737"/>
            <a:ext cx="3727200" cy="2047200"/>
          </a:xfrm>
          <a:prstGeom prst="rect">
            <a:avLst/>
          </a:prstGeom>
        </p:spPr>
        <p:txBody>
          <a:bodyPr anchorCtr="0" anchor="t" bIns="0" lIns="91425" spcFirstLastPara="1" rIns="91425" wrap="square" tIns="0">
            <a:spAutoFit/>
          </a:bodyPr>
          <a:lstStyle/>
          <a:p>
            <a:pPr indent="0" lvl="0" marL="0" rtl="0" algn="l">
              <a:spcBef>
                <a:spcPts val="0"/>
              </a:spcBef>
              <a:spcAft>
                <a:spcPts val="0"/>
              </a:spcAft>
              <a:buNone/>
            </a:pPr>
            <a:r>
              <a:rPr lang="en" sz="1900">
                <a:latin typeface="Space Grotesk"/>
                <a:ea typeface="Space Grotesk"/>
                <a:cs typeface="Space Grotesk"/>
                <a:sym typeface="Space Grotesk"/>
              </a:rPr>
              <a:t>Lorem ipsum dolor sit amet consectetur. Sed tellus blandit enim pretium sit massa auctor malesuada.Leo nulla aliquam ac dignissim tellus. Fermentum nibh volutpat turpis tellus etiam.</a:t>
            </a:r>
            <a:endParaRPr sz="1900">
              <a:latin typeface="Space Grotesk"/>
              <a:ea typeface="Space Grotesk"/>
              <a:cs typeface="Space Grotesk"/>
              <a:sym typeface="Space Grotesk"/>
            </a:endParaRPr>
          </a:p>
        </p:txBody>
      </p:sp>
      <p:pic>
        <p:nvPicPr>
          <p:cNvPr id="544" name="Google Shape;544;p42"/>
          <p:cNvPicPr preferRelativeResize="0"/>
          <p:nvPr/>
        </p:nvPicPr>
        <p:blipFill>
          <a:blip r:embed="rId5">
            <a:alphaModFix/>
          </a:blip>
          <a:stretch>
            <a:fillRect/>
          </a:stretch>
        </p:blipFill>
        <p:spPr>
          <a:xfrm>
            <a:off x="4724400" y="708150"/>
            <a:ext cx="3727200" cy="3727200"/>
          </a:xfrm>
          <a:prstGeom prst="rect">
            <a:avLst/>
          </a:prstGeom>
          <a:noFill/>
          <a:ln>
            <a:noFill/>
          </a:ln>
        </p:spPr>
      </p:pic>
      <p:pic>
        <p:nvPicPr>
          <p:cNvPr id="545" name="Google Shape;545;p42"/>
          <p:cNvPicPr preferRelativeResize="0"/>
          <p:nvPr/>
        </p:nvPicPr>
        <p:blipFill>
          <a:blip r:embed="rId6">
            <a:alphaModFix/>
          </a:blip>
          <a:stretch>
            <a:fillRect/>
          </a:stretch>
        </p:blipFill>
        <p:spPr>
          <a:xfrm>
            <a:off x="4724400" y="708152"/>
            <a:ext cx="3298570" cy="3298570"/>
          </a:xfrm>
          <a:prstGeom prst="rect">
            <a:avLst/>
          </a:prstGeom>
          <a:noFill/>
          <a:ln cap="flat" cmpd="sng" w="9525">
            <a:solidFill>
              <a:srgbClr val="1C1C1C"/>
            </a:solidFill>
            <a:prstDash val="solid"/>
            <a:round/>
            <a:headEnd len="sm" w="sm" type="none"/>
            <a:tailEnd len="sm" w="sm" type="none"/>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0E0"/>
        </a:solidFill>
      </p:bgPr>
    </p:bg>
    <p:spTree>
      <p:nvGrpSpPr>
        <p:cNvPr id="549" name="Shape 549"/>
        <p:cNvGrpSpPr/>
        <p:nvPr/>
      </p:nvGrpSpPr>
      <p:grpSpPr>
        <a:xfrm>
          <a:off x="0" y="0"/>
          <a:ext cx="0" cy="0"/>
          <a:chOff x="0" y="0"/>
          <a:chExt cx="0" cy="0"/>
        </a:xfrm>
      </p:grpSpPr>
      <p:pic>
        <p:nvPicPr>
          <p:cNvPr id="550" name="Google Shape;550;p43"/>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551" name="Google Shape;551;p43"/>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552" name="Google Shape;552;p43"/>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553" name="Google Shape;553;p43"/>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554" name="Google Shape;554;p43"/>
          <p:cNvSpPr txBox="1"/>
          <p:nvPr>
            <p:ph idx="4294967295" type="ctrTitle"/>
          </p:nvPr>
        </p:nvSpPr>
        <p:spPr>
          <a:xfrm>
            <a:off x="1061300" y="4715250"/>
            <a:ext cx="7082700" cy="1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100">
                <a:solidFill>
                  <a:srgbClr val="183718"/>
                </a:solidFill>
                <a:latin typeface="Space Grotesk Medium"/>
                <a:ea typeface="Space Grotesk Medium"/>
                <a:cs typeface="Space Grotesk Medium"/>
                <a:sym typeface="Space Grotesk Medium"/>
              </a:rPr>
              <a:t>Hacktoberfest: Section title goes here</a:t>
            </a:r>
            <a:endParaRPr sz="1100">
              <a:solidFill>
                <a:srgbClr val="183718"/>
              </a:solidFill>
              <a:latin typeface="Space Grotesk Medium"/>
              <a:ea typeface="Space Grotesk Medium"/>
              <a:cs typeface="Space Grotesk Medium"/>
              <a:sym typeface="Space Grotesk Medium"/>
            </a:endParaRPr>
          </a:p>
        </p:txBody>
      </p:sp>
      <p:sp>
        <p:nvSpPr>
          <p:cNvPr id="555" name="Google Shape;555;p43"/>
          <p:cNvSpPr txBox="1"/>
          <p:nvPr>
            <p:ph idx="4294967295" type="ctrTitle"/>
          </p:nvPr>
        </p:nvSpPr>
        <p:spPr>
          <a:xfrm>
            <a:off x="704094" y="1143250"/>
            <a:ext cx="3727200" cy="569400"/>
          </a:xfrm>
          <a:prstGeom prst="rect">
            <a:avLst/>
          </a:prstGeom>
        </p:spPr>
        <p:txBody>
          <a:bodyPr anchorCtr="0" anchor="t" bIns="0" lIns="91425" spcFirstLastPara="1" rIns="91425" wrap="square" tIns="0">
            <a:spAutoFit/>
          </a:bodyPr>
          <a:lstStyle/>
          <a:p>
            <a:pPr indent="0" lvl="0" marL="0" rtl="0" algn="l">
              <a:spcBef>
                <a:spcPts val="0"/>
              </a:spcBef>
              <a:spcAft>
                <a:spcPts val="0"/>
              </a:spcAft>
              <a:buNone/>
            </a:pPr>
            <a:r>
              <a:rPr lang="en" sz="3700">
                <a:solidFill>
                  <a:srgbClr val="183718"/>
                </a:solidFill>
                <a:latin typeface="Space Grotesk Medium"/>
                <a:ea typeface="Space Grotesk Medium"/>
                <a:cs typeface="Space Grotesk Medium"/>
                <a:sym typeface="Space Grotesk Medium"/>
              </a:rPr>
              <a:t>Title goes here</a:t>
            </a:r>
            <a:endParaRPr sz="3700">
              <a:solidFill>
                <a:srgbClr val="183718"/>
              </a:solidFill>
              <a:latin typeface="Space Grotesk Medium"/>
              <a:ea typeface="Space Grotesk Medium"/>
              <a:cs typeface="Space Grotesk Medium"/>
              <a:sym typeface="Space Grotesk Medium"/>
            </a:endParaRPr>
          </a:p>
        </p:txBody>
      </p:sp>
      <p:sp>
        <p:nvSpPr>
          <p:cNvPr id="556" name="Google Shape;556;p43"/>
          <p:cNvSpPr txBox="1"/>
          <p:nvPr>
            <p:ph idx="4294967295" type="ctrTitle"/>
          </p:nvPr>
        </p:nvSpPr>
        <p:spPr>
          <a:xfrm>
            <a:off x="704697" y="1867737"/>
            <a:ext cx="3727200" cy="2047200"/>
          </a:xfrm>
          <a:prstGeom prst="rect">
            <a:avLst/>
          </a:prstGeom>
        </p:spPr>
        <p:txBody>
          <a:bodyPr anchorCtr="0" anchor="t" bIns="0" lIns="91425" spcFirstLastPara="1" rIns="91425" wrap="square" tIns="0">
            <a:spAutoFit/>
          </a:bodyPr>
          <a:lstStyle/>
          <a:p>
            <a:pPr indent="0" lvl="0" marL="0" rtl="0" algn="l">
              <a:spcBef>
                <a:spcPts val="0"/>
              </a:spcBef>
              <a:spcAft>
                <a:spcPts val="0"/>
              </a:spcAft>
              <a:buNone/>
            </a:pPr>
            <a:r>
              <a:rPr lang="en" sz="1900">
                <a:solidFill>
                  <a:srgbClr val="183718"/>
                </a:solidFill>
                <a:latin typeface="Space Grotesk"/>
                <a:ea typeface="Space Grotesk"/>
                <a:cs typeface="Space Grotesk"/>
                <a:sym typeface="Space Grotesk"/>
              </a:rPr>
              <a:t>Lorem ipsum dolor sit amet consectetur. Sed tellus blandit enim pretium sit massa auctor malesuada.Leo nulla aliquam ac dignissim tellus. Fermentum nibh volutpat turpis tellus etiam.</a:t>
            </a:r>
            <a:endParaRPr sz="1900">
              <a:solidFill>
                <a:srgbClr val="183718"/>
              </a:solidFill>
              <a:latin typeface="Space Grotesk"/>
              <a:ea typeface="Space Grotesk"/>
              <a:cs typeface="Space Grotesk"/>
              <a:sym typeface="Space Grotesk"/>
            </a:endParaRPr>
          </a:p>
        </p:txBody>
      </p:sp>
      <p:pic>
        <p:nvPicPr>
          <p:cNvPr id="557" name="Google Shape;557;p43"/>
          <p:cNvPicPr preferRelativeResize="0"/>
          <p:nvPr/>
        </p:nvPicPr>
        <p:blipFill>
          <a:blip r:embed="rId5">
            <a:alphaModFix/>
          </a:blip>
          <a:stretch>
            <a:fillRect/>
          </a:stretch>
        </p:blipFill>
        <p:spPr>
          <a:xfrm>
            <a:off x="4724400" y="708150"/>
            <a:ext cx="3727200" cy="3727200"/>
          </a:xfrm>
          <a:prstGeom prst="rect">
            <a:avLst/>
          </a:prstGeom>
          <a:noFill/>
          <a:ln>
            <a:noFill/>
          </a:ln>
        </p:spPr>
      </p:pic>
      <p:pic>
        <p:nvPicPr>
          <p:cNvPr id="558" name="Google Shape;558;p43"/>
          <p:cNvPicPr preferRelativeResize="0"/>
          <p:nvPr/>
        </p:nvPicPr>
        <p:blipFill>
          <a:blip r:embed="rId6">
            <a:alphaModFix/>
          </a:blip>
          <a:stretch>
            <a:fillRect/>
          </a:stretch>
        </p:blipFill>
        <p:spPr>
          <a:xfrm>
            <a:off x="4724400" y="708152"/>
            <a:ext cx="3298570" cy="3298570"/>
          </a:xfrm>
          <a:prstGeom prst="rect">
            <a:avLst/>
          </a:prstGeom>
          <a:noFill/>
          <a:ln cap="flat" cmpd="sng" w="9525">
            <a:solidFill>
              <a:srgbClr val="1C1C1C"/>
            </a:solidFill>
            <a:prstDash val="solid"/>
            <a:round/>
            <a:headEnd len="sm" w="sm" type="none"/>
            <a:tailEnd len="sm" w="sm" type="none"/>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1C1C"/>
        </a:solidFill>
      </p:bgPr>
    </p:bg>
    <p:spTree>
      <p:nvGrpSpPr>
        <p:cNvPr id="562" name="Shape 562"/>
        <p:cNvGrpSpPr/>
        <p:nvPr/>
      </p:nvGrpSpPr>
      <p:grpSpPr>
        <a:xfrm>
          <a:off x="0" y="0"/>
          <a:ext cx="0" cy="0"/>
          <a:chOff x="0" y="0"/>
          <a:chExt cx="0" cy="0"/>
        </a:xfrm>
      </p:grpSpPr>
      <p:pic>
        <p:nvPicPr>
          <p:cNvPr id="563" name="Google Shape;563;p44"/>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564" name="Google Shape;564;p44"/>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565" name="Google Shape;565;p44"/>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566" name="Google Shape;566;p44"/>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567" name="Google Shape;567;p44"/>
          <p:cNvSpPr txBox="1"/>
          <p:nvPr>
            <p:ph idx="4294967295" type="ctrTitle"/>
          </p:nvPr>
        </p:nvSpPr>
        <p:spPr>
          <a:xfrm>
            <a:off x="1061300" y="4715250"/>
            <a:ext cx="7082700" cy="1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568" name="Google Shape;568;p44"/>
          <p:cNvSpPr txBox="1"/>
          <p:nvPr>
            <p:ph idx="4294967295" type="ctrTitle"/>
          </p:nvPr>
        </p:nvSpPr>
        <p:spPr>
          <a:xfrm>
            <a:off x="704094" y="1143250"/>
            <a:ext cx="3727200" cy="569400"/>
          </a:xfrm>
          <a:prstGeom prst="rect">
            <a:avLst/>
          </a:prstGeom>
        </p:spPr>
        <p:txBody>
          <a:bodyPr anchorCtr="0" anchor="t" bIns="0" lIns="91425" spcFirstLastPara="1" rIns="91425" wrap="square" tIns="0">
            <a:spAutoFit/>
          </a:bodyPr>
          <a:lstStyle/>
          <a:p>
            <a:pPr indent="0" lvl="0" marL="0" rtl="0" algn="l">
              <a:spcBef>
                <a:spcPts val="0"/>
              </a:spcBef>
              <a:spcAft>
                <a:spcPts val="0"/>
              </a:spcAft>
              <a:buNone/>
            </a:pPr>
            <a:r>
              <a:rPr lang="en" sz="3700">
                <a:solidFill>
                  <a:srgbClr val="F4F0E0"/>
                </a:solidFill>
                <a:latin typeface="Space Grotesk Medium"/>
                <a:ea typeface="Space Grotesk Medium"/>
                <a:cs typeface="Space Grotesk Medium"/>
                <a:sym typeface="Space Grotesk Medium"/>
              </a:rPr>
              <a:t>Title goes here</a:t>
            </a:r>
            <a:endParaRPr sz="3700">
              <a:solidFill>
                <a:srgbClr val="F4F0E0"/>
              </a:solidFill>
              <a:latin typeface="Space Grotesk Medium"/>
              <a:ea typeface="Space Grotesk Medium"/>
              <a:cs typeface="Space Grotesk Medium"/>
              <a:sym typeface="Space Grotesk Medium"/>
            </a:endParaRPr>
          </a:p>
        </p:txBody>
      </p:sp>
      <p:sp>
        <p:nvSpPr>
          <p:cNvPr id="569" name="Google Shape;569;p44"/>
          <p:cNvSpPr txBox="1"/>
          <p:nvPr>
            <p:ph idx="4294967295" type="ctrTitle"/>
          </p:nvPr>
        </p:nvSpPr>
        <p:spPr>
          <a:xfrm>
            <a:off x="704697" y="1867737"/>
            <a:ext cx="3727200" cy="2047200"/>
          </a:xfrm>
          <a:prstGeom prst="rect">
            <a:avLst/>
          </a:prstGeom>
        </p:spPr>
        <p:txBody>
          <a:bodyPr anchorCtr="0" anchor="t" bIns="0" lIns="91425" spcFirstLastPara="1" rIns="91425" wrap="square" tIns="0">
            <a:spAutoFit/>
          </a:bodyPr>
          <a:lstStyle/>
          <a:p>
            <a:pPr indent="0" lvl="0" marL="0" rtl="0" algn="l">
              <a:spcBef>
                <a:spcPts val="0"/>
              </a:spcBef>
              <a:spcAft>
                <a:spcPts val="0"/>
              </a:spcAft>
              <a:buNone/>
            </a:pPr>
            <a:r>
              <a:rPr lang="en" sz="1900">
                <a:solidFill>
                  <a:srgbClr val="F4F0E0"/>
                </a:solidFill>
                <a:latin typeface="Space Grotesk"/>
                <a:ea typeface="Space Grotesk"/>
                <a:cs typeface="Space Grotesk"/>
                <a:sym typeface="Space Grotesk"/>
              </a:rPr>
              <a:t>Lorem ipsum dolor sit amet consectetur. Sed tellus blandit enim pretium sit massa auctor malesuada.Leo nulla aliquam ac dignissim tellus. Fermentum nibh volutpat turpis tellus etiam.</a:t>
            </a:r>
            <a:endParaRPr sz="1900">
              <a:solidFill>
                <a:srgbClr val="F4F0E0"/>
              </a:solidFill>
              <a:latin typeface="Space Grotesk"/>
              <a:ea typeface="Space Grotesk"/>
              <a:cs typeface="Space Grotesk"/>
              <a:sym typeface="Space Grotesk"/>
            </a:endParaRPr>
          </a:p>
        </p:txBody>
      </p:sp>
      <p:pic>
        <p:nvPicPr>
          <p:cNvPr id="570" name="Google Shape;570;p44"/>
          <p:cNvPicPr preferRelativeResize="0"/>
          <p:nvPr/>
        </p:nvPicPr>
        <p:blipFill>
          <a:blip r:embed="rId5">
            <a:alphaModFix/>
          </a:blip>
          <a:stretch>
            <a:fillRect/>
          </a:stretch>
        </p:blipFill>
        <p:spPr>
          <a:xfrm>
            <a:off x="4724400" y="708150"/>
            <a:ext cx="3727200" cy="3727200"/>
          </a:xfrm>
          <a:prstGeom prst="rect">
            <a:avLst/>
          </a:prstGeom>
          <a:noFill/>
          <a:ln>
            <a:noFill/>
          </a:ln>
        </p:spPr>
      </p:pic>
      <p:pic>
        <p:nvPicPr>
          <p:cNvPr id="571" name="Google Shape;571;p44"/>
          <p:cNvPicPr preferRelativeResize="0"/>
          <p:nvPr/>
        </p:nvPicPr>
        <p:blipFill>
          <a:blip r:embed="rId6">
            <a:alphaModFix/>
          </a:blip>
          <a:stretch>
            <a:fillRect/>
          </a:stretch>
        </p:blipFill>
        <p:spPr>
          <a:xfrm>
            <a:off x="4724400" y="708152"/>
            <a:ext cx="3298570" cy="3298570"/>
          </a:xfrm>
          <a:prstGeom prst="rect">
            <a:avLst/>
          </a:prstGeom>
          <a:noFill/>
          <a:ln cap="flat" cmpd="sng" w="9525">
            <a:solidFill>
              <a:srgbClr val="1C1C1C"/>
            </a:solidFill>
            <a:prstDash val="solid"/>
            <a:round/>
            <a:headEnd len="sm" w="sm" type="none"/>
            <a:tailEnd len="sm" w="sm" type="none"/>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3718"/>
        </a:solidFill>
      </p:bgPr>
    </p:bg>
    <p:spTree>
      <p:nvGrpSpPr>
        <p:cNvPr id="575" name="Shape 575"/>
        <p:cNvGrpSpPr/>
        <p:nvPr/>
      </p:nvGrpSpPr>
      <p:grpSpPr>
        <a:xfrm>
          <a:off x="0" y="0"/>
          <a:ext cx="0" cy="0"/>
          <a:chOff x="0" y="0"/>
          <a:chExt cx="0" cy="0"/>
        </a:xfrm>
      </p:grpSpPr>
      <p:pic>
        <p:nvPicPr>
          <p:cNvPr id="576" name="Google Shape;576;p45"/>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577" name="Google Shape;577;p45"/>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578" name="Google Shape;578;p45"/>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579" name="Google Shape;579;p45"/>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580" name="Google Shape;580;p45"/>
          <p:cNvSpPr txBox="1"/>
          <p:nvPr>
            <p:ph idx="4294967295" type="ctrTitle"/>
          </p:nvPr>
        </p:nvSpPr>
        <p:spPr>
          <a:xfrm>
            <a:off x="1061300" y="4715250"/>
            <a:ext cx="7082700" cy="1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581" name="Google Shape;581;p45"/>
          <p:cNvSpPr txBox="1"/>
          <p:nvPr>
            <p:ph idx="4294967295" type="ctrTitle"/>
          </p:nvPr>
        </p:nvSpPr>
        <p:spPr>
          <a:xfrm>
            <a:off x="704094" y="1143250"/>
            <a:ext cx="3727200" cy="569400"/>
          </a:xfrm>
          <a:prstGeom prst="rect">
            <a:avLst/>
          </a:prstGeom>
        </p:spPr>
        <p:txBody>
          <a:bodyPr anchorCtr="0" anchor="t" bIns="0" lIns="91425" spcFirstLastPara="1" rIns="91425" wrap="square" tIns="0">
            <a:spAutoFit/>
          </a:bodyPr>
          <a:lstStyle/>
          <a:p>
            <a:pPr indent="0" lvl="0" marL="0" rtl="0" algn="l">
              <a:spcBef>
                <a:spcPts val="0"/>
              </a:spcBef>
              <a:spcAft>
                <a:spcPts val="0"/>
              </a:spcAft>
              <a:buNone/>
            </a:pPr>
            <a:r>
              <a:rPr lang="en" sz="3700">
                <a:solidFill>
                  <a:srgbClr val="F4F0E0"/>
                </a:solidFill>
                <a:latin typeface="Space Grotesk Medium"/>
                <a:ea typeface="Space Grotesk Medium"/>
                <a:cs typeface="Space Grotesk Medium"/>
                <a:sym typeface="Space Grotesk Medium"/>
              </a:rPr>
              <a:t>Title goes here</a:t>
            </a:r>
            <a:endParaRPr sz="3700">
              <a:solidFill>
                <a:srgbClr val="F4F0E0"/>
              </a:solidFill>
              <a:latin typeface="Space Grotesk Medium"/>
              <a:ea typeface="Space Grotesk Medium"/>
              <a:cs typeface="Space Grotesk Medium"/>
              <a:sym typeface="Space Grotesk Medium"/>
            </a:endParaRPr>
          </a:p>
        </p:txBody>
      </p:sp>
      <p:sp>
        <p:nvSpPr>
          <p:cNvPr id="582" name="Google Shape;582;p45"/>
          <p:cNvSpPr txBox="1"/>
          <p:nvPr>
            <p:ph idx="4294967295" type="ctrTitle"/>
          </p:nvPr>
        </p:nvSpPr>
        <p:spPr>
          <a:xfrm>
            <a:off x="704697" y="1867737"/>
            <a:ext cx="3727200" cy="2047200"/>
          </a:xfrm>
          <a:prstGeom prst="rect">
            <a:avLst/>
          </a:prstGeom>
        </p:spPr>
        <p:txBody>
          <a:bodyPr anchorCtr="0" anchor="t" bIns="0" lIns="91425" spcFirstLastPara="1" rIns="91425" wrap="square" tIns="0">
            <a:spAutoFit/>
          </a:bodyPr>
          <a:lstStyle/>
          <a:p>
            <a:pPr indent="0" lvl="0" marL="0" rtl="0" algn="l">
              <a:spcBef>
                <a:spcPts val="0"/>
              </a:spcBef>
              <a:spcAft>
                <a:spcPts val="0"/>
              </a:spcAft>
              <a:buNone/>
            </a:pPr>
            <a:r>
              <a:rPr lang="en" sz="1900">
                <a:solidFill>
                  <a:srgbClr val="F4F0E0"/>
                </a:solidFill>
                <a:latin typeface="Space Grotesk"/>
                <a:ea typeface="Space Grotesk"/>
                <a:cs typeface="Space Grotesk"/>
                <a:sym typeface="Space Grotesk"/>
              </a:rPr>
              <a:t>Lorem ipsum dolor sit amet consectetur. Sed tellus blandit enim pretium sit massa auctor malesuada.Leo nulla aliquam ac dignissim tellus. Fermentum nibh volutpat turpis tellus etiam.</a:t>
            </a:r>
            <a:endParaRPr sz="1900">
              <a:solidFill>
                <a:srgbClr val="F4F0E0"/>
              </a:solidFill>
              <a:latin typeface="Space Grotesk"/>
              <a:ea typeface="Space Grotesk"/>
              <a:cs typeface="Space Grotesk"/>
              <a:sym typeface="Space Grotesk"/>
            </a:endParaRPr>
          </a:p>
        </p:txBody>
      </p:sp>
      <p:pic>
        <p:nvPicPr>
          <p:cNvPr id="583" name="Google Shape;583;p45"/>
          <p:cNvPicPr preferRelativeResize="0"/>
          <p:nvPr/>
        </p:nvPicPr>
        <p:blipFill>
          <a:blip r:embed="rId5">
            <a:alphaModFix/>
          </a:blip>
          <a:stretch>
            <a:fillRect/>
          </a:stretch>
        </p:blipFill>
        <p:spPr>
          <a:xfrm>
            <a:off x="4724400" y="708150"/>
            <a:ext cx="3727200" cy="3727200"/>
          </a:xfrm>
          <a:prstGeom prst="rect">
            <a:avLst/>
          </a:prstGeom>
          <a:noFill/>
          <a:ln>
            <a:noFill/>
          </a:ln>
        </p:spPr>
      </p:pic>
      <p:pic>
        <p:nvPicPr>
          <p:cNvPr id="584" name="Google Shape;584;p45"/>
          <p:cNvPicPr preferRelativeResize="0"/>
          <p:nvPr/>
        </p:nvPicPr>
        <p:blipFill>
          <a:blip r:embed="rId6">
            <a:alphaModFix/>
          </a:blip>
          <a:stretch>
            <a:fillRect/>
          </a:stretch>
        </p:blipFill>
        <p:spPr>
          <a:xfrm>
            <a:off x="4724400" y="708152"/>
            <a:ext cx="3298570" cy="3298570"/>
          </a:xfrm>
          <a:prstGeom prst="rect">
            <a:avLst/>
          </a:prstGeom>
          <a:noFill/>
          <a:ln cap="flat" cmpd="sng" w="9525">
            <a:solidFill>
              <a:srgbClr val="1C1C1C"/>
            </a:solidFill>
            <a:prstDash val="solid"/>
            <a:round/>
            <a:headEnd len="sm" w="sm" type="none"/>
            <a:tailEnd len="sm" w="sm" type="none"/>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1DA4B"/>
        </a:solidFill>
      </p:bgPr>
    </p:bg>
    <p:spTree>
      <p:nvGrpSpPr>
        <p:cNvPr id="588" name="Shape 588"/>
        <p:cNvGrpSpPr/>
        <p:nvPr/>
      </p:nvGrpSpPr>
      <p:grpSpPr>
        <a:xfrm>
          <a:off x="0" y="0"/>
          <a:ext cx="0" cy="0"/>
          <a:chOff x="0" y="0"/>
          <a:chExt cx="0" cy="0"/>
        </a:xfrm>
      </p:grpSpPr>
      <p:pic>
        <p:nvPicPr>
          <p:cNvPr id="589" name="Google Shape;589;p46"/>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590" name="Google Shape;590;p46"/>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591" name="Google Shape;591;p46"/>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592" name="Google Shape;592;p46"/>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593" name="Google Shape;593;p46"/>
          <p:cNvSpPr txBox="1"/>
          <p:nvPr>
            <p:ph idx="4294967295" type="ctrTitle"/>
          </p:nvPr>
        </p:nvSpPr>
        <p:spPr>
          <a:xfrm>
            <a:off x="1061300" y="4715250"/>
            <a:ext cx="7082700" cy="1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100">
                <a:solidFill>
                  <a:srgbClr val="1C1C1C"/>
                </a:solidFill>
                <a:latin typeface="Space Grotesk Medium"/>
                <a:ea typeface="Space Grotesk Medium"/>
                <a:cs typeface="Space Grotesk Medium"/>
                <a:sym typeface="Space Grotesk Medium"/>
              </a:rPr>
              <a:t>Hacktoberfest: Section title goes here</a:t>
            </a:r>
            <a:endParaRPr sz="1100">
              <a:solidFill>
                <a:srgbClr val="1C1C1C"/>
              </a:solidFill>
              <a:latin typeface="Space Grotesk Medium"/>
              <a:ea typeface="Space Grotesk Medium"/>
              <a:cs typeface="Space Grotesk Medium"/>
              <a:sym typeface="Space Grotesk Medium"/>
            </a:endParaRPr>
          </a:p>
        </p:txBody>
      </p:sp>
      <p:sp>
        <p:nvSpPr>
          <p:cNvPr id="594" name="Google Shape;594;p46"/>
          <p:cNvSpPr txBox="1"/>
          <p:nvPr>
            <p:ph idx="4294967295" type="ctrTitle"/>
          </p:nvPr>
        </p:nvSpPr>
        <p:spPr>
          <a:xfrm>
            <a:off x="4724094" y="1143250"/>
            <a:ext cx="3727200" cy="569400"/>
          </a:xfrm>
          <a:prstGeom prst="rect">
            <a:avLst/>
          </a:prstGeom>
        </p:spPr>
        <p:txBody>
          <a:bodyPr anchorCtr="0" anchor="t" bIns="0" lIns="91425" spcFirstLastPara="1" rIns="91425" wrap="square" tIns="0">
            <a:spAutoFit/>
          </a:bodyPr>
          <a:lstStyle/>
          <a:p>
            <a:pPr indent="0" lvl="0" marL="0" rtl="0" algn="l">
              <a:spcBef>
                <a:spcPts val="0"/>
              </a:spcBef>
              <a:spcAft>
                <a:spcPts val="0"/>
              </a:spcAft>
              <a:buNone/>
            </a:pPr>
            <a:r>
              <a:rPr lang="en" sz="3700">
                <a:solidFill>
                  <a:srgbClr val="1C1C1C"/>
                </a:solidFill>
                <a:latin typeface="Space Grotesk Medium"/>
                <a:ea typeface="Space Grotesk Medium"/>
                <a:cs typeface="Space Grotesk Medium"/>
                <a:sym typeface="Space Grotesk Medium"/>
              </a:rPr>
              <a:t>Title goes here</a:t>
            </a:r>
            <a:endParaRPr sz="3700">
              <a:solidFill>
                <a:srgbClr val="1C1C1C"/>
              </a:solidFill>
              <a:latin typeface="Space Grotesk Medium"/>
              <a:ea typeface="Space Grotesk Medium"/>
              <a:cs typeface="Space Grotesk Medium"/>
              <a:sym typeface="Space Grotesk Medium"/>
            </a:endParaRPr>
          </a:p>
        </p:txBody>
      </p:sp>
      <p:sp>
        <p:nvSpPr>
          <p:cNvPr id="595" name="Google Shape;595;p46"/>
          <p:cNvSpPr txBox="1"/>
          <p:nvPr>
            <p:ph idx="4294967295" type="ctrTitle"/>
          </p:nvPr>
        </p:nvSpPr>
        <p:spPr>
          <a:xfrm>
            <a:off x="4724697" y="1867737"/>
            <a:ext cx="3727200" cy="2047200"/>
          </a:xfrm>
          <a:prstGeom prst="rect">
            <a:avLst/>
          </a:prstGeom>
        </p:spPr>
        <p:txBody>
          <a:bodyPr anchorCtr="0" anchor="t" bIns="0" lIns="91425" spcFirstLastPara="1" rIns="91425" wrap="square" tIns="0">
            <a:spAutoFit/>
          </a:bodyPr>
          <a:lstStyle/>
          <a:p>
            <a:pPr indent="0" lvl="0" marL="0" rtl="0" algn="l">
              <a:spcBef>
                <a:spcPts val="0"/>
              </a:spcBef>
              <a:spcAft>
                <a:spcPts val="0"/>
              </a:spcAft>
              <a:buNone/>
            </a:pPr>
            <a:r>
              <a:rPr lang="en" sz="1900">
                <a:latin typeface="Space Grotesk"/>
                <a:ea typeface="Space Grotesk"/>
                <a:cs typeface="Space Grotesk"/>
                <a:sym typeface="Space Grotesk"/>
              </a:rPr>
              <a:t>Lorem ipsum dolor sit amet consectetur. Sed tellus blandit enim pretium sit massa auctor malesuada.Leo nulla aliquam ac dignissim tellus. Fermentum nibh volutpat turpis tellus etiam.</a:t>
            </a:r>
            <a:endParaRPr sz="1900">
              <a:latin typeface="Space Grotesk"/>
              <a:ea typeface="Space Grotesk"/>
              <a:cs typeface="Space Grotesk"/>
              <a:sym typeface="Space Grotesk"/>
            </a:endParaRPr>
          </a:p>
        </p:txBody>
      </p:sp>
      <p:pic>
        <p:nvPicPr>
          <p:cNvPr id="596" name="Google Shape;596;p46"/>
          <p:cNvPicPr preferRelativeResize="0"/>
          <p:nvPr/>
        </p:nvPicPr>
        <p:blipFill>
          <a:blip r:embed="rId5">
            <a:alphaModFix/>
          </a:blip>
          <a:stretch>
            <a:fillRect/>
          </a:stretch>
        </p:blipFill>
        <p:spPr>
          <a:xfrm>
            <a:off x="701950" y="708150"/>
            <a:ext cx="3727200" cy="3727200"/>
          </a:xfrm>
          <a:prstGeom prst="rect">
            <a:avLst/>
          </a:prstGeom>
          <a:noFill/>
          <a:ln>
            <a:noFill/>
          </a:ln>
        </p:spPr>
      </p:pic>
      <p:pic>
        <p:nvPicPr>
          <p:cNvPr id="597" name="Google Shape;597;p46"/>
          <p:cNvPicPr preferRelativeResize="0"/>
          <p:nvPr/>
        </p:nvPicPr>
        <p:blipFill>
          <a:blip r:embed="rId6">
            <a:alphaModFix/>
          </a:blip>
          <a:stretch>
            <a:fillRect/>
          </a:stretch>
        </p:blipFill>
        <p:spPr>
          <a:xfrm>
            <a:off x="701950" y="708152"/>
            <a:ext cx="3298570" cy="3298570"/>
          </a:xfrm>
          <a:prstGeom prst="rect">
            <a:avLst/>
          </a:prstGeom>
          <a:noFill/>
          <a:ln cap="flat" cmpd="sng" w="9525">
            <a:solidFill>
              <a:srgbClr val="1C1C1C"/>
            </a:solidFill>
            <a:prstDash val="solid"/>
            <a:round/>
            <a:headEnd len="sm" w="sm" type="none"/>
            <a:tailEnd len="sm" w="sm" type="none"/>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0E0"/>
        </a:solidFill>
      </p:bgPr>
    </p:bg>
    <p:spTree>
      <p:nvGrpSpPr>
        <p:cNvPr id="601" name="Shape 601"/>
        <p:cNvGrpSpPr/>
        <p:nvPr/>
      </p:nvGrpSpPr>
      <p:grpSpPr>
        <a:xfrm>
          <a:off x="0" y="0"/>
          <a:ext cx="0" cy="0"/>
          <a:chOff x="0" y="0"/>
          <a:chExt cx="0" cy="0"/>
        </a:xfrm>
      </p:grpSpPr>
      <p:pic>
        <p:nvPicPr>
          <p:cNvPr id="602" name="Google Shape;602;p47"/>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603" name="Google Shape;603;p47"/>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604" name="Google Shape;604;p47"/>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605" name="Google Shape;605;p47"/>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606" name="Google Shape;606;p47"/>
          <p:cNvSpPr txBox="1"/>
          <p:nvPr>
            <p:ph idx="4294967295" type="ctrTitle"/>
          </p:nvPr>
        </p:nvSpPr>
        <p:spPr>
          <a:xfrm>
            <a:off x="1061300" y="4715250"/>
            <a:ext cx="7082700" cy="1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100">
                <a:solidFill>
                  <a:srgbClr val="183718"/>
                </a:solidFill>
                <a:latin typeface="Space Grotesk Medium"/>
                <a:ea typeface="Space Grotesk Medium"/>
                <a:cs typeface="Space Grotesk Medium"/>
                <a:sym typeface="Space Grotesk Medium"/>
              </a:rPr>
              <a:t>Hacktoberfest: Section title goes here</a:t>
            </a:r>
            <a:endParaRPr sz="1100">
              <a:solidFill>
                <a:srgbClr val="183718"/>
              </a:solidFill>
              <a:latin typeface="Space Grotesk Medium"/>
              <a:ea typeface="Space Grotesk Medium"/>
              <a:cs typeface="Space Grotesk Medium"/>
              <a:sym typeface="Space Grotesk Medium"/>
            </a:endParaRPr>
          </a:p>
        </p:txBody>
      </p:sp>
      <p:sp>
        <p:nvSpPr>
          <p:cNvPr id="607" name="Google Shape;607;p47"/>
          <p:cNvSpPr txBox="1"/>
          <p:nvPr>
            <p:ph idx="4294967295" type="ctrTitle"/>
          </p:nvPr>
        </p:nvSpPr>
        <p:spPr>
          <a:xfrm>
            <a:off x="4724094" y="1143250"/>
            <a:ext cx="3727200" cy="569400"/>
          </a:xfrm>
          <a:prstGeom prst="rect">
            <a:avLst/>
          </a:prstGeom>
        </p:spPr>
        <p:txBody>
          <a:bodyPr anchorCtr="0" anchor="t" bIns="0" lIns="91425" spcFirstLastPara="1" rIns="91425" wrap="square" tIns="0">
            <a:spAutoFit/>
          </a:bodyPr>
          <a:lstStyle/>
          <a:p>
            <a:pPr indent="0" lvl="0" marL="0" rtl="0" algn="l">
              <a:spcBef>
                <a:spcPts val="0"/>
              </a:spcBef>
              <a:spcAft>
                <a:spcPts val="0"/>
              </a:spcAft>
              <a:buNone/>
            </a:pPr>
            <a:r>
              <a:rPr lang="en" sz="3700">
                <a:solidFill>
                  <a:srgbClr val="183718"/>
                </a:solidFill>
                <a:latin typeface="Space Grotesk Medium"/>
                <a:ea typeface="Space Grotesk Medium"/>
                <a:cs typeface="Space Grotesk Medium"/>
                <a:sym typeface="Space Grotesk Medium"/>
              </a:rPr>
              <a:t>Title goes here</a:t>
            </a:r>
            <a:endParaRPr sz="3700">
              <a:solidFill>
                <a:srgbClr val="183718"/>
              </a:solidFill>
              <a:latin typeface="Space Grotesk Medium"/>
              <a:ea typeface="Space Grotesk Medium"/>
              <a:cs typeface="Space Grotesk Medium"/>
              <a:sym typeface="Space Grotesk Medium"/>
            </a:endParaRPr>
          </a:p>
        </p:txBody>
      </p:sp>
      <p:sp>
        <p:nvSpPr>
          <p:cNvPr id="608" name="Google Shape;608;p47"/>
          <p:cNvSpPr txBox="1"/>
          <p:nvPr>
            <p:ph idx="4294967295" type="ctrTitle"/>
          </p:nvPr>
        </p:nvSpPr>
        <p:spPr>
          <a:xfrm>
            <a:off x="4724697" y="1867737"/>
            <a:ext cx="3727200" cy="2047200"/>
          </a:xfrm>
          <a:prstGeom prst="rect">
            <a:avLst/>
          </a:prstGeom>
        </p:spPr>
        <p:txBody>
          <a:bodyPr anchorCtr="0" anchor="t" bIns="0" lIns="91425" spcFirstLastPara="1" rIns="91425" wrap="square" tIns="0">
            <a:spAutoFit/>
          </a:bodyPr>
          <a:lstStyle/>
          <a:p>
            <a:pPr indent="0" lvl="0" marL="0" rtl="0" algn="l">
              <a:spcBef>
                <a:spcPts val="0"/>
              </a:spcBef>
              <a:spcAft>
                <a:spcPts val="0"/>
              </a:spcAft>
              <a:buNone/>
            </a:pPr>
            <a:r>
              <a:rPr lang="en" sz="1900">
                <a:solidFill>
                  <a:srgbClr val="183718"/>
                </a:solidFill>
                <a:latin typeface="Space Grotesk"/>
                <a:ea typeface="Space Grotesk"/>
                <a:cs typeface="Space Grotesk"/>
                <a:sym typeface="Space Grotesk"/>
              </a:rPr>
              <a:t>Lorem ipsum dolor sit amet consectetur. Sed tellus blandit enim pretium sit massa auctor malesuada.Leo nulla aliquam ac dignissim tellus. Fermentum nibh volutpat turpis tellus etiam.</a:t>
            </a:r>
            <a:endParaRPr sz="1900">
              <a:solidFill>
                <a:srgbClr val="183718"/>
              </a:solidFill>
              <a:latin typeface="Space Grotesk"/>
              <a:ea typeface="Space Grotesk"/>
              <a:cs typeface="Space Grotesk"/>
              <a:sym typeface="Space Grotesk"/>
            </a:endParaRPr>
          </a:p>
        </p:txBody>
      </p:sp>
      <p:pic>
        <p:nvPicPr>
          <p:cNvPr id="609" name="Google Shape;609;p47"/>
          <p:cNvPicPr preferRelativeResize="0"/>
          <p:nvPr/>
        </p:nvPicPr>
        <p:blipFill>
          <a:blip r:embed="rId5">
            <a:alphaModFix/>
          </a:blip>
          <a:stretch>
            <a:fillRect/>
          </a:stretch>
        </p:blipFill>
        <p:spPr>
          <a:xfrm>
            <a:off x="701950" y="708150"/>
            <a:ext cx="3727200" cy="3727200"/>
          </a:xfrm>
          <a:prstGeom prst="rect">
            <a:avLst/>
          </a:prstGeom>
          <a:noFill/>
          <a:ln>
            <a:noFill/>
          </a:ln>
        </p:spPr>
      </p:pic>
      <p:pic>
        <p:nvPicPr>
          <p:cNvPr id="610" name="Google Shape;610;p47"/>
          <p:cNvPicPr preferRelativeResize="0"/>
          <p:nvPr/>
        </p:nvPicPr>
        <p:blipFill>
          <a:blip r:embed="rId6">
            <a:alphaModFix/>
          </a:blip>
          <a:stretch>
            <a:fillRect/>
          </a:stretch>
        </p:blipFill>
        <p:spPr>
          <a:xfrm>
            <a:off x="701950" y="708152"/>
            <a:ext cx="3298570" cy="3298570"/>
          </a:xfrm>
          <a:prstGeom prst="rect">
            <a:avLst/>
          </a:prstGeom>
          <a:noFill/>
          <a:ln cap="flat" cmpd="sng" w="9525">
            <a:solidFill>
              <a:srgbClr val="1C1C1C"/>
            </a:solidFill>
            <a:prstDash val="solid"/>
            <a:round/>
            <a:headEnd len="sm" w="sm" type="none"/>
            <a:tailEnd len="sm" w="sm" type="none"/>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1C1C"/>
        </a:solidFill>
      </p:bgPr>
    </p:bg>
    <p:spTree>
      <p:nvGrpSpPr>
        <p:cNvPr id="614" name="Shape 614"/>
        <p:cNvGrpSpPr/>
        <p:nvPr/>
      </p:nvGrpSpPr>
      <p:grpSpPr>
        <a:xfrm>
          <a:off x="0" y="0"/>
          <a:ext cx="0" cy="0"/>
          <a:chOff x="0" y="0"/>
          <a:chExt cx="0" cy="0"/>
        </a:xfrm>
      </p:grpSpPr>
      <p:pic>
        <p:nvPicPr>
          <p:cNvPr id="615" name="Google Shape;615;p48"/>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616" name="Google Shape;616;p48"/>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617" name="Google Shape;617;p48"/>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618" name="Google Shape;618;p48"/>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619" name="Google Shape;619;p48"/>
          <p:cNvSpPr txBox="1"/>
          <p:nvPr>
            <p:ph idx="4294967295" type="ctrTitle"/>
          </p:nvPr>
        </p:nvSpPr>
        <p:spPr>
          <a:xfrm>
            <a:off x="1061300" y="4715250"/>
            <a:ext cx="7082700" cy="1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620" name="Google Shape;620;p48"/>
          <p:cNvSpPr txBox="1"/>
          <p:nvPr>
            <p:ph idx="4294967295" type="ctrTitle"/>
          </p:nvPr>
        </p:nvSpPr>
        <p:spPr>
          <a:xfrm>
            <a:off x="4724094" y="1143250"/>
            <a:ext cx="3727200" cy="569400"/>
          </a:xfrm>
          <a:prstGeom prst="rect">
            <a:avLst/>
          </a:prstGeom>
        </p:spPr>
        <p:txBody>
          <a:bodyPr anchorCtr="0" anchor="t" bIns="0" lIns="91425" spcFirstLastPara="1" rIns="91425" wrap="square" tIns="0">
            <a:spAutoFit/>
          </a:bodyPr>
          <a:lstStyle/>
          <a:p>
            <a:pPr indent="0" lvl="0" marL="0" rtl="0" algn="l">
              <a:spcBef>
                <a:spcPts val="0"/>
              </a:spcBef>
              <a:spcAft>
                <a:spcPts val="0"/>
              </a:spcAft>
              <a:buNone/>
            </a:pPr>
            <a:r>
              <a:rPr lang="en" sz="3700">
                <a:solidFill>
                  <a:srgbClr val="F4F0E0"/>
                </a:solidFill>
                <a:latin typeface="Space Grotesk Medium"/>
                <a:ea typeface="Space Grotesk Medium"/>
                <a:cs typeface="Space Grotesk Medium"/>
                <a:sym typeface="Space Grotesk Medium"/>
              </a:rPr>
              <a:t>Title goes here</a:t>
            </a:r>
            <a:endParaRPr sz="3700">
              <a:solidFill>
                <a:srgbClr val="F4F0E0"/>
              </a:solidFill>
              <a:latin typeface="Space Grotesk Medium"/>
              <a:ea typeface="Space Grotesk Medium"/>
              <a:cs typeface="Space Grotesk Medium"/>
              <a:sym typeface="Space Grotesk Medium"/>
            </a:endParaRPr>
          </a:p>
        </p:txBody>
      </p:sp>
      <p:sp>
        <p:nvSpPr>
          <p:cNvPr id="621" name="Google Shape;621;p48"/>
          <p:cNvSpPr txBox="1"/>
          <p:nvPr>
            <p:ph idx="4294967295" type="ctrTitle"/>
          </p:nvPr>
        </p:nvSpPr>
        <p:spPr>
          <a:xfrm>
            <a:off x="4724697" y="1867737"/>
            <a:ext cx="3727200" cy="2047200"/>
          </a:xfrm>
          <a:prstGeom prst="rect">
            <a:avLst/>
          </a:prstGeom>
        </p:spPr>
        <p:txBody>
          <a:bodyPr anchorCtr="0" anchor="t" bIns="0" lIns="91425" spcFirstLastPara="1" rIns="91425" wrap="square" tIns="0">
            <a:spAutoFit/>
          </a:bodyPr>
          <a:lstStyle/>
          <a:p>
            <a:pPr indent="0" lvl="0" marL="0" rtl="0" algn="l">
              <a:spcBef>
                <a:spcPts val="0"/>
              </a:spcBef>
              <a:spcAft>
                <a:spcPts val="0"/>
              </a:spcAft>
              <a:buNone/>
            </a:pPr>
            <a:r>
              <a:rPr lang="en" sz="1900">
                <a:solidFill>
                  <a:srgbClr val="F4F0E0"/>
                </a:solidFill>
                <a:latin typeface="Space Grotesk"/>
                <a:ea typeface="Space Grotesk"/>
                <a:cs typeface="Space Grotesk"/>
                <a:sym typeface="Space Grotesk"/>
              </a:rPr>
              <a:t>Lorem ipsum dolor sit amet consectetur. Sed tellus blandit enim pretium sit massa auctor malesuada.Leo nulla aliquam ac dignissim tellus. Fermentum nibh volutpat turpis tellus etiam.</a:t>
            </a:r>
            <a:endParaRPr sz="1900">
              <a:solidFill>
                <a:srgbClr val="F4F0E0"/>
              </a:solidFill>
              <a:latin typeface="Space Grotesk"/>
              <a:ea typeface="Space Grotesk"/>
              <a:cs typeface="Space Grotesk"/>
              <a:sym typeface="Space Grotesk"/>
            </a:endParaRPr>
          </a:p>
        </p:txBody>
      </p:sp>
      <p:pic>
        <p:nvPicPr>
          <p:cNvPr id="622" name="Google Shape;622;p48"/>
          <p:cNvPicPr preferRelativeResize="0"/>
          <p:nvPr/>
        </p:nvPicPr>
        <p:blipFill>
          <a:blip r:embed="rId5">
            <a:alphaModFix/>
          </a:blip>
          <a:stretch>
            <a:fillRect/>
          </a:stretch>
        </p:blipFill>
        <p:spPr>
          <a:xfrm>
            <a:off x="701950" y="708150"/>
            <a:ext cx="3727200" cy="3727200"/>
          </a:xfrm>
          <a:prstGeom prst="rect">
            <a:avLst/>
          </a:prstGeom>
          <a:noFill/>
          <a:ln>
            <a:noFill/>
          </a:ln>
        </p:spPr>
      </p:pic>
      <p:pic>
        <p:nvPicPr>
          <p:cNvPr id="623" name="Google Shape;623;p48"/>
          <p:cNvPicPr preferRelativeResize="0"/>
          <p:nvPr/>
        </p:nvPicPr>
        <p:blipFill>
          <a:blip r:embed="rId6">
            <a:alphaModFix/>
          </a:blip>
          <a:stretch>
            <a:fillRect/>
          </a:stretch>
        </p:blipFill>
        <p:spPr>
          <a:xfrm>
            <a:off x="701950" y="708152"/>
            <a:ext cx="3298570" cy="3298570"/>
          </a:xfrm>
          <a:prstGeom prst="rect">
            <a:avLst/>
          </a:prstGeom>
          <a:noFill/>
          <a:ln cap="flat" cmpd="sng" w="9525">
            <a:solidFill>
              <a:srgbClr val="1C1C1C"/>
            </a:solidFill>
            <a:prstDash val="solid"/>
            <a:round/>
            <a:headEnd len="sm" w="sm" type="none"/>
            <a:tailEnd len="sm" w="sm" type="none"/>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3718"/>
        </a:solidFill>
      </p:bgPr>
    </p:bg>
    <p:spTree>
      <p:nvGrpSpPr>
        <p:cNvPr id="627" name="Shape 627"/>
        <p:cNvGrpSpPr/>
        <p:nvPr/>
      </p:nvGrpSpPr>
      <p:grpSpPr>
        <a:xfrm>
          <a:off x="0" y="0"/>
          <a:ext cx="0" cy="0"/>
          <a:chOff x="0" y="0"/>
          <a:chExt cx="0" cy="0"/>
        </a:xfrm>
      </p:grpSpPr>
      <p:pic>
        <p:nvPicPr>
          <p:cNvPr id="628" name="Google Shape;628;p49"/>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629" name="Google Shape;629;p49"/>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630" name="Google Shape;630;p49"/>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631" name="Google Shape;631;p49"/>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632" name="Google Shape;632;p49"/>
          <p:cNvSpPr txBox="1"/>
          <p:nvPr>
            <p:ph idx="4294967295" type="ctrTitle"/>
          </p:nvPr>
        </p:nvSpPr>
        <p:spPr>
          <a:xfrm>
            <a:off x="1061300" y="4715250"/>
            <a:ext cx="7082700" cy="1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633" name="Google Shape;633;p49"/>
          <p:cNvSpPr txBox="1"/>
          <p:nvPr>
            <p:ph idx="4294967295" type="ctrTitle"/>
          </p:nvPr>
        </p:nvSpPr>
        <p:spPr>
          <a:xfrm>
            <a:off x="4724094" y="1143250"/>
            <a:ext cx="3727200" cy="569400"/>
          </a:xfrm>
          <a:prstGeom prst="rect">
            <a:avLst/>
          </a:prstGeom>
        </p:spPr>
        <p:txBody>
          <a:bodyPr anchorCtr="0" anchor="t" bIns="0" lIns="91425" spcFirstLastPara="1" rIns="91425" wrap="square" tIns="0">
            <a:spAutoFit/>
          </a:bodyPr>
          <a:lstStyle/>
          <a:p>
            <a:pPr indent="0" lvl="0" marL="0" rtl="0" algn="l">
              <a:spcBef>
                <a:spcPts val="0"/>
              </a:spcBef>
              <a:spcAft>
                <a:spcPts val="0"/>
              </a:spcAft>
              <a:buNone/>
            </a:pPr>
            <a:r>
              <a:rPr lang="en" sz="3700">
                <a:solidFill>
                  <a:srgbClr val="F4F0E0"/>
                </a:solidFill>
                <a:latin typeface="Space Grotesk Medium"/>
                <a:ea typeface="Space Grotesk Medium"/>
                <a:cs typeface="Space Grotesk Medium"/>
                <a:sym typeface="Space Grotesk Medium"/>
              </a:rPr>
              <a:t>Title goes here</a:t>
            </a:r>
            <a:endParaRPr sz="3700">
              <a:solidFill>
                <a:srgbClr val="F4F0E0"/>
              </a:solidFill>
              <a:latin typeface="Space Grotesk Medium"/>
              <a:ea typeface="Space Grotesk Medium"/>
              <a:cs typeface="Space Grotesk Medium"/>
              <a:sym typeface="Space Grotesk Medium"/>
            </a:endParaRPr>
          </a:p>
        </p:txBody>
      </p:sp>
      <p:sp>
        <p:nvSpPr>
          <p:cNvPr id="634" name="Google Shape;634;p49"/>
          <p:cNvSpPr txBox="1"/>
          <p:nvPr>
            <p:ph idx="4294967295" type="ctrTitle"/>
          </p:nvPr>
        </p:nvSpPr>
        <p:spPr>
          <a:xfrm>
            <a:off x="4724697" y="1867737"/>
            <a:ext cx="3727200" cy="2047200"/>
          </a:xfrm>
          <a:prstGeom prst="rect">
            <a:avLst/>
          </a:prstGeom>
        </p:spPr>
        <p:txBody>
          <a:bodyPr anchorCtr="0" anchor="t" bIns="0" lIns="91425" spcFirstLastPara="1" rIns="91425" wrap="square" tIns="0">
            <a:spAutoFit/>
          </a:bodyPr>
          <a:lstStyle/>
          <a:p>
            <a:pPr indent="0" lvl="0" marL="0" rtl="0" algn="l">
              <a:spcBef>
                <a:spcPts val="0"/>
              </a:spcBef>
              <a:spcAft>
                <a:spcPts val="0"/>
              </a:spcAft>
              <a:buNone/>
            </a:pPr>
            <a:r>
              <a:rPr lang="en" sz="1900">
                <a:solidFill>
                  <a:srgbClr val="F4F0E0"/>
                </a:solidFill>
                <a:latin typeface="Space Grotesk"/>
                <a:ea typeface="Space Grotesk"/>
                <a:cs typeface="Space Grotesk"/>
                <a:sym typeface="Space Grotesk"/>
              </a:rPr>
              <a:t>Lorem ipsum dolor sit amet consectetur. Sed tellus blandit enim pretium sit massa auctor malesuada.Leo nulla aliquam ac dignissim tellus. Fermentum nibh volutpat turpis tellus etiam.</a:t>
            </a:r>
            <a:endParaRPr sz="1900">
              <a:solidFill>
                <a:srgbClr val="F4F0E0"/>
              </a:solidFill>
              <a:latin typeface="Space Grotesk"/>
              <a:ea typeface="Space Grotesk"/>
              <a:cs typeface="Space Grotesk"/>
              <a:sym typeface="Space Grotesk"/>
            </a:endParaRPr>
          </a:p>
        </p:txBody>
      </p:sp>
      <p:pic>
        <p:nvPicPr>
          <p:cNvPr id="635" name="Google Shape;635;p49"/>
          <p:cNvPicPr preferRelativeResize="0"/>
          <p:nvPr/>
        </p:nvPicPr>
        <p:blipFill>
          <a:blip r:embed="rId5">
            <a:alphaModFix/>
          </a:blip>
          <a:stretch>
            <a:fillRect/>
          </a:stretch>
        </p:blipFill>
        <p:spPr>
          <a:xfrm>
            <a:off x="701950" y="708150"/>
            <a:ext cx="3727200" cy="3727200"/>
          </a:xfrm>
          <a:prstGeom prst="rect">
            <a:avLst/>
          </a:prstGeom>
          <a:noFill/>
          <a:ln>
            <a:noFill/>
          </a:ln>
        </p:spPr>
      </p:pic>
      <p:pic>
        <p:nvPicPr>
          <p:cNvPr id="636" name="Google Shape;636;p49"/>
          <p:cNvPicPr preferRelativeResize="0"/>
          <p:nvPr/>
        </p:nvPicPr>
        <p:blipFill>
          <a:blip r:embed="rId6">
            <a:alphaModFix/>
          </a:blip>
          <a:stretch>
            <a:fillRect/>
          </a:stretch>
        </p:blipFill>
        <p:spPr>
          <a:xfrm>
            <a:off x="701950" y="708152"/>
            <a:ext cx="3298570" cy="3298570"/>
          </a:xfrm>
          <a:prstGeom prst="rect">
            <a:avLst/>
          </a:prstGeom>
          <a:noFill/>
          <a:ln cap="flat" cmpd="sng" w="9525">
            <a:solidFill>
              <a:srgbClr val="1C1C1C"/>
            </a:solidFill>
            <a:prstDash val="solid"/>
            <a:round/>
            <a:headEnd len="sm" w="sm" type="none"/>
            <a:tailEnd len="sm" w="sm" type="none"/>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1DA4B"/>
        </a:solidFill>
      </p:bgPr>
    </p:bg>
    <p:spTree>
      <p:nvGrpSpPr>
        <p:cNvPr id="640" name="Shape 640"/>
        <p:cNvGrpSpPr/>
        <p:nvPr/>
      </p:nvGrpSpPr>
      <p:grpSpPr>
        <a:xfrm>
          <a:off x="0" y="0"/>
          <a:ext cx="0" cy="0"/>
          <a:chOff x="0" y="0"/>
          <a:chExt cx="0" cy="0"/>
        </a:xfrm>
      </p:grpSpPr>
      <p:pic>
        <p:nvPicPr>
          <p:cNvPr id="641" name="Google Shape;641;p50"/>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642" name="Google Shape;642;p50"/>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643" name="Google Shape;643;p50"/>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644" name="Google Shape;644;p50"/>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645" name="Google Shape;645;p50"/>
          <p:cNvSpPr txBox="1"/>
          <p:nvPr>
            <p:ph idx="4294967295" type="ctrTitle"/>
          </p:nvPr>
        </p:nvSpPr>
        <p:spPr>
          <a:xfrm>
            <a:off x="1061300" y="4715250"/>
            <a:ext cx="7082700" cy="1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100">
                <a:solidFill>
                  <a:srgbClr val="1C1C1C"/>
                </a:solidFill>
                <a:latin typeface="Space Grotesk Medium"/>
                <a:ea typeface="Space Grotesk Medium"/>
                <a:cs typeface="Space Grotesk Medium"/>
                <a:sym typeface="Space Grotesk Medium"/>
              </a:rPr>
              <a:t>Hacktoberfest: Section title goes here</a:t>
            </a:r>
            <a:endParaRPr sz="1100">
              <a:solidFill>
                <a:srgbClr val="1C1C1C"/>
              </a:solidFill>
              <a:latin typeface="Space Grotesk Medium"/>
              <a:ea typeface="Space Grotesk Medium"/>
              <a:cs typeface="Space Grotesk Medium"/>
              <a:sym typeface="Space Grotesk Medium"/>
            </a:endParaRPr>
          </a:p>
        </p:txBody>
      </p:sp>
      <p:sp>
        <p:nvSpPr>
          <p:cNvPr id="646" name="Google Shape;646;p50"/>
          <p:cNvSpPr txBox="1"/>
          <p:nvPr>
            <p:ph idx="4294967295" type="ctrTitle"/>
          </p:nvPr>
        </p:nvSpPr>
        <p:spPr>
          <a:xfrm>
            <a:off x="704094" y="1143250"/>
            <a:ext cx="3727200" cy="569400"/>
          </a:xfrm>
          <a:prstGeom prst="rect">
            <a:avLst/>
          </a:prstGeom>
        </p:spPr>
        <p:txBody>
          <a:bodyPr anchorCtr="0" anchor="t" bIns="0" lIns="91425" spcFirstLastPara="1" rIns="91425" wrap="square" tIns="0">
            <a:spAutoFit/>
          </a:bodyPr>
          <a:lstStyle/>
          <a:p>
            <a:pPr indent="0" lvl="0" marL="0" rtl="0" algn="l">
              <a:spcBef>
                <a:spcPts val="0"/>
              </a:spcBef>
              <a:spcAft>
                <a:spcPts val="0"/>
              </a:spcAft>
              <a:buNone/>
            </a:pPr>
            <a:r>
              <a:rPr lang="en" sz="3700">
                <a:solidFill>
                  <a:srgbClr val="1C1C1C"/>
                </a:solidFill>
                <a:latin typeface="Space Grotesk Medium"/>
                <a:ea typeface="Space Grotesk Medium"/>
                <a:cs typeface="Space Grotesk Medium"/>
                <a:sym typeface="Space Grotesk Medium"/>
              </a:rPr>
              <a:t>Title goes here</a:t>
            </a:r>
            <a:endParaRPr sz="3700">
              <a:solidFill>
                <a:srgbClr val="1C1C1C"/>
              </a:solidFill>
              <a:latin typeface="Space Grotesk Medium"/>
              <a:ea typeface="Space Grotesk Medium"/>
              <a:cs typeface="Space Grotesk Medium"/>
              <a:sym typeface="Space Grotesk Medium"/>
            </a:endParaRPr>
          </a:p>
        </p:txBody>
      </p:sp>
      <p:sp>
        <p:nvSpPr>
          <p:cNvPr id="647" name="Google Shape;647;p50"/>
          <p:cNvSpPr txBox="1"/>
          <p:nvPr>
            <p:ph idx="4294967295" type="ctrTitle"/>
          </p:nvPr>
        </p:nvSpPr>
        <p:spPr>
          <a:xfrm>
            <a:off x="704697" y="1867737"/>
            <a:ext cx="3727200" cy="2047200"/>
          </a:xfrm>
          <a:prstGeom prst="rect">
            <a:avLst/>
          </a:prstGeom>
        </p:spPr>
        <p:txBody>
          <a:bodyPr anchorCtr="0" anchor="t" bIns="0" lIns="91425" spcFirstLastPara="1" rIns="91425" wrap="square" tIns="0">
            <a:spAutoFit/>
          </a:bodyPr>
          <a:lstStyle/>
          <a:p>
            <a:pPr indent="0" lvl="0" marL="0" rtl="0" algn="l">
              <a:spcBef>
                <a:spcPts val="0"/>
              </a:spcBef>
              <a:spcAft>
                <a:spcPts val="0"/>
              </a:spcAft>
              <a:buNone/>
            </a:pPr>
            <a:r>
              <a:rPr lang="en" sz="1900">
                <a:latin typeface="Space Grotesk"/>
                <a:ea typeface="Space Grotesk"/>
                <a:cs typeface="Space Grotesk"/>
                <a:sym typeface="Space Grotesk"/>
              </a:rPr>
              <a:t>Lorem ipsum dolor sit amet consectetur. Sed tellus blandit enim pretium sit massa auctor malesuada.Leo nulla aliquam ac dignissim tellus. Fermentum nibh volutpat turpis tellus etiam.</a:t>
            </a:r>
            <a:endParaRPr sz="1900">
              <a:latin typeface="Space Grotesk"/>
              <a:ea typeface="Space Grotesk"/>
              <a:cs typeface="Space Grotesk"/>
              <a:sym typeface="Space Grotesk"/>
            </a:endParaRPr>
          </a:p>
        </p:txBody>
      </p:sp>
      <p:pic>
        <p:nvPicPr>
          <p:cNvPr id="648" name="Google Shape;648;p50"/>
          <p:cNvPicPr preferRelativeResize="0"/>
          <p:nvPr/>
        </p:nvPicPr>
        <p:blipFill>
          <a:blip r:embed="rId5">
            <a:alphaModFix/>
          </a:blip>
          <a:stretch>
            <a:fillRect/>
          </a:stretch>
        </p:blipFill>
        <p:spPr>
          <a:xfrm>
            <a:off x="4720032" y="708150"/>
            <a:ext cx="3727200" cy="3727200"/>
          </a:xfrm>
          <a:prstGeom prst="rect">
            <a:avLst/>
          </a:prstGeom>
          <a:noFill/>
          <a:ln cap="flat" cmpd="sng" w="9525">
            <a:solidFill>
              <a:srgbClr val="1C1C1C"/>
            </a:solidFill>
            <a:prstDash val="solid"/>
            <a:round/>
            <a:headEnd len="sm" w="sm" type="none"/>
            <a:tailEnd len="sm" w="sm" type="none"/>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0E0"/>
        </a:solidFill>
      </p:bgPr>
    </p:bg>
    <p:spTree>
      <p:nvGrpSpPr>
        <p:cNvPr id="652" name="Shape 652"/>
        <p:cNvGrpSpPr/>
        <p:nvPr/>
      </p:nvGrpSpPr>
      <p:grpSpPr>
        <a:xfrm>
          <a:off x="0" y="0"/>
          <a:ext cx="0" cy="0"/>
          <a:chOff x="0" y="0"/>
          <a:chExt cx="0" cy="0"/>
        </a:xfrm>
      </p:grpSpPr>
      <p:pic>
        <p:nvPicPr>
          <p:cNvPr id="653" name="Google Shape;653;p51"/>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654" name="Google Shape;654;p51"/>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655" name="Google Shape;655;p51"/>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656" name="Google Shape;656;p51"/>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657" name="Google Shape;657;p51"/>
          <p:cNvSpPr txBox="1"/>
          <p:nvPr>
            <p:ph idx="4294967295" type="ctrTitle"/>
          </p:nvPr>
        </p:nvSpPr>
        <p:spPr>
          <a:xfrm>
            <a:off x="1061300" y="4715250"/>
            <a:ext cx="7082700" cy="1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100">
                <a:solidFill>
                  <a:srgbClr val="183718"/>
                </a:solidFill>
                <a:latin typeface="Space Grotesk Medium"/>
                <a:ea typeface="Space Grotesk Medium"/>
                <a:cs typeface="Space Grotesk Medium"/>
                <a:sym typeface="Space Grotesk Medium"/>
              </a:rPr>
              <a:t>Hacktoberfest: Section title goes here</a:t>
            </a:r>
            <a:endParaRPr sz="1100">
              <a:solidFill>
                <a:srgbClr val="183718"/>
              </a:solidFill>
              <a:latin typeface="Space Grotesk Medium"/>
              <a:ea typeface="Space Grotesk Medium"/>
              <a:cs typeface="Space Grotesk Medium"/>
              <a:sym typeface="Space Grotesk Medium"/>
            </a:endParaRPr>
          </a:p>
        </p:txBody>
      </p:sp>
      <p:sp>
        <p:nvSpPr>
          <p:cNvPr id="658" name="Google Shape;658;p51"/>
          <p:cNvSpPr txBox="1"/>
          <p:nvPr>
            <p:ph idx="4294967295" type="ctrTitle"/>
          </p:nvPr>
        </p:nvSpPr>
        <p:spPr>
          <a:xfrm>
            <a:off x="704094" y="1143250"/>
            <a:ext cx="3727200" cy="569400"/>
          </a:xfrm>
          <a:prstGeom prst="rect">
            <a:avLst/>
          </a:prstGeom>
        </p:spPr>
        <p:txBody>
          <a:bodyPr anchorCtr="0" anchor="t" bIns="0" lIns="91425" spcFirstLastPara="1" rIns="91425" wrap="square" tIns="0">
            <a:spAutoFit/>
          </a:bodyPr>
          <a:lstStyle/>
          <a:p>
            <a:pPr indent="0" lvl="0" marL="0" rtl="0" algn="l">
              <a:spcBef>
                <a:spcPts val="0"/>
              </a:spcBef>
              <a:spcAft>
                <a:spcPts val="0"/>
              </a:spcAft>
              <a:buNone/>
            </a:pPr>
            <a:r>
              <a:rPr lang="en" sz="3700">
                <a:solidFill>
                  <a:srgbClr val="183718"/>
                </a:solidFill>
                <a:latin typeface="Space Grotesk Medium"/>
                <a:ea typeface="Space Grotesk Medium"/>
                <a:cs typeface="Space Grotesk Medium"/>
                <a:sym typeface="Space Grotesk Medium"/>
              </a:rPr>
              <a:t>Title goes here</a:t>
            </a:r>
            <a:endParaRPr sz="3700">
              <a:solidFill>
                <a:srgbClr val="183718"/>
              </a:solidFill>
              <a:latin typeface="Space Grotesk Medium"/>
              <a:ea typeface="Space Grotesk Medium"/>
              <a:cs typeface="Space Grotesk Medium"/>
              <a:sym typeface="Space Grotesk Medium"/>
            </a:endParaRPr>
          </a:p>
        </p:txBody>
      </p:sp>
      <p:sp>
        <p:nvSpPr>
          <p:cNvPr id="659" name="Google Shape;659;p51"/>
          <p:cNvSpPr txBox="1"/>
          <p:nvPr>
            <p:ph idx="4294967295" type="ctrTitle"/>
          </p:nvPr>
        </p:nvSpPr>
        <p:spPr>
          <a:xfrm>
            <a:off x="704697" y="1867737"/>
            <a:ext cx="3727200" cy="2047200"/>
          </a:xfrm>
          <a:prstGeom prst="rect">
            <a:avLst/>
          </a:prstGeom>
        </p:spPr>
        <p:txBody>
          <a:bodyPr anchorCtr="0" anchor="t" bIns="0" lIns="91425" spcFirstLastPara="1" rIns="91425" wrap="square" tIns="0">
            <a:spAutoFit/>
          </a:bodyPr>
          <a:lstStyle/>
          <a:p>
            <a:pPr indent="0" lvl="0" marL="0" rtl="0" algn="l">
              <a:spcBef>
                <a:spcPts val="0"/>
              </a:spcBef>
              <a:spcAft>
                <a:spcPts val="0"/>
              </a:spcAft>
              <a:buNone/>
            </a:pPr>
            <a:r>
              <a:rPr lang="en" sz="1900">
                <a:solidFill>
                  <a:srgbClr val="183718"/>
                </a:solidFill>
                <a:latin typeface="Space Grotesk"/>
                <a:ea typeface="Space Grotesk"/>
                <a:cs typeface="Space Grotesk"/>
                <a:sym typeface="Space Grotesk"/>
              </a:rPr>
              <a:t>Lorem ipsum dolor sit amet consectetur. Sed tellus blandit enim pretium sit massa auctor malesuada.Leo nulla aliquam ac dignissim tellus. Fermentum nibh volutpat turpis tellus etiam.</a:t>
            </a:r>
            <a:endParaRPr sz="1900">
              <a:solidFill>
                <a:srgbClr val="183718"/>
              </a:solidFill>
              <a:latin typeface="Space Grotesk"/>
              <a:ea typeface="Space Grotesk"/>
              <a:cs typeface="Space Grotesk"/>
              <a:sym typeface="Space Grotesk"/>
            </a:endParaRPr>
          </a:p>
        </p:txBody>
      </p:sp>
      <p:pic>
        <p:nvPicPr>
          <p:cNvPr id="660" name="Google Shape;660;p51"/>
          <p:cNvPicPr preferRelativeResize="0"/>
          <p:nvPr/>
        </p:nvPicPr>
        <p:blipFill>
          <a:blip r:embed="rId5">
            <a:alphaModFix/>
          </a:blip>
          <a:stretch>
            <a:fillRect/>
          </a:stretch>
        </p:blipFill>
        <p:spPr>
          <a:xfrm>
            <a:off x="4720032" y="708150"/>
            <a:ext cx="3727200" cy="3727200"/>
          </a:xfrm>
          <a:prstGeom prst="rect">
            <a:avLst/>
          </a:prstGeom>
          <a:noFill/>
          <a:ln cap="flat" cmpd="sng" w="9525">
            <a:solidFill>
              <a:srgbClr val="1C1C1C"/>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1C1C"/>
        </a:solidFill>
      </p:bgPr>
    </p:bg>
    <p:spTree>
      <p:nvGrpSpPr>
        <p:cNvPr id="86" name="Shape 86"/>
        <p:cNvGrpSpPr/>
        <p:nvPr/>
      </p:nvGrpSpPr>
      <p:grpSpPr>
        <a:xfrm>
          <a:off x="0" y="0"/>
          <a:ext cx="0" cy="0"/>
          <a:chOff x="0" y="0"/>
          <a:chExt cx="0" cy="0"/>
        </a:xfrm>
      </p:grpSpPr>
      <p:pic>
        <p:nvPicPr>
          <p:cNvPr id="87" name="Google Shape;87;p16"/>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88" name="Google Shape;88;p16"/>
          <p:cNvSpPr txBox="1"/>
          <p:nvPr>
            <p:ph type="ctrTitle"/>
          </p:nvPr>
        </p:nvSpPr>
        <p:spPr>
          <a:xfrm>
            <a:off x="694871" y="1076659"/>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F4F0E0"/>
                </a:solidFill>
                <a:latin typeface="Space Grotesk"/>
                <a:ea typeface="Space Grotesk"/>
                <a:cs typeface="Space Grotesk"/>
                <a:sym typeface="Space Grotesk"/>
              </a:rPr>
              <a:t>Add short description</a:t>
            </a:r>
            <a:endParaRPr sz="1900">
              <a:solidFill>
                <a:srgbClr val="F4F0E0"/>
              </a:solidFill>
              <a:latin typeface="Space Grotesk"/>
              <a:ea typeface="Space Grotesk"/>
              <a:cs typeface="Space Grotesk"/>
              <a:sym typeface="Space Grotesk"/>
            </a:endParaRPr>
          </a:p>
        </p:txBody>
      </p:sp>
      <p:sp>
        <p:nvSpPr>
          <p:cNvPr id="89" name="Google Shape;89;p16"/>
          <p:cNvSpPr txBox="1"/>
          <p:nvPr>
            <p:ph type="ctrTitle"/>
          </p:nvPr>
        </p:nvSpPr>
        <p:spPr>
          <a:xfrm>
            <a:off x="696229" y="466173"/>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F4F0E0"/>
                </a:solidFill>
                <a:latin typeface="Space Grotesk Medium"/>
                <a:ea typeface="Space Grotesk Medium"/>
                <a:cs typeface="Space Grotesk Medium"/>
                <a:sym typeface="Space Grotesk Medium"/>
              </a:rPr>
              <a:t>Title goes here</a:t>
            </a:r>
            <a:endParaRPr sz="3700">
              <a:solidFill>
                <a:srgbClr val="F4F0E0"/>
              </a:solidFill>
              <a:latin typeface="Space Grotesk Medium"/>
              <a:ea typeface="Space Grotesk Medium"/>
              <a:cs typeface="Space Grotesk Medium"/>
              <a:sym typeface="Space Grotesk Medium"/>
            </a:endParaRPr>
          </a:p>
        </p:txBody>
      </p:sp>
      <p:sp>
        <p:nvSpPr>
          <p:cNvPr id="90" name="Google Shape;90;p16"/>
          <p:cNvSpPr txBox="1"/>
          <p:nvPr>
            <p:ph type="ctrTitle"/>
          </p:nvPr>
        </p:nvSpPr>
        <p:spPr>
          <a:xfrm>
            <a:off x="4709160" y="1597152"/>
            <a:ext cx="3730800" cy="2839800"/>
          </a:xfrm>
          <a:prstGeom prst="rect">
            <a:avLst/>
          </a:prstGeom>
        </p:spPr>
        <p:txBody>
          <a:bodyPr anchorCtr="0" anchor="b" bIns="91425" lIns="91425" spcFirstLastPara="1" rIns="91425" wrap="square" tIns="91425">
            <a:spAutoFit/>
          </a:bodyPr>
          <a:lstStyle/>
          <a:p>
            <a:pPr indent="-278130" lvl="0" marL="274320" rtl="0" algn="l">
              <a:lnSpc>
                <a:spcPct val="150000"/>
              </a:lnSpc>
              <a:spcBef>
                <a:spcPts val="0"/>
              </a:spcBef>
              <a:spcAft>
                <a:spcPts val="0"/>
              </a:spcAft>
              <a:buClr>
                <a:srgbClr val="F4F0E0"/>
              </a:buClr>
              <a:buSzPts val="1500"/>
              <a:buFont typeface="Space Grotesk"/>
              <a:buChar char="●"/>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Char char="●"/>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Char char="●"/>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Char char="●"/>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Char char="●"/>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Char char="●"/>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Char char="●"/>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Char char="●"/>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p:txBody>
      </p:sp>
      <p:sp>
        <p:nvSpPr>
          <p:cNvPr id="91" name="Google Shape;91;p16"/>
          <p:cNvSpPr txBox="1"/>
          <p:nvPr>
            <p:ph type="ctrTitle"/>
          </p:nvPr>
        </p:nvSpPr>
        <p:spPr>
          <a:xfrm>
            <a:off x="704088" y="1597152"/>
            <a:ext cx="3730800" cy="2839800"/>
          </a:xfrm>
          <a:prstGeom prst="rect">
            <a:avLst/>
          </a:prstGeom>
        </p:spPr>
        <p:txBody>
          <a:bodyPr anchorCtr="0" anchor="b" bIns="91425" lIns="91425" spcFirstLastPara="1" rIns="91425" wrap="square" tIns="91425">
            <a:spAutoFit/>
          </a:bodyPr>
          <a:lstStyle/>
          <a:p>
            <a:pPr indent="-278130" lvl="0" marL="274320" rtl="0" algn="l">
              <a:lnSpc>
                <a:spcPct val="150000"/>
              </a:lnSpc>
              <a:spcBef>
                <a:spcPts val="0"/>
              </a:spcBef>
              <a:spcAft>
                <a:spcPts val="0"/>
              </a:spcAft>
              <a:buClr>
                <a:srgbClr val="F4F0E0"/>
              </a:buClr>
              <a:buSzPts val="1500"/>
              <a:buFont typeface="Space Grotesk"/>
              <a:buChar char="●"/>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Char char="●"/>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Char char="●"/>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Char char="●"/>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Char char="●"/>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Char char="●"/>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Char char="●"/>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Char char="●"/>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p:txBody>
      </p:sp>
      <p:pic>
        <p:nvPicPr>
          <p:cNvPr id="92" name="Google Shape;92;p16"/>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93" name="Google Shape;93;p16"/>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94" name="Google Shape;94;p16"/>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95" name="Google Shape;95;p16"/>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1C1C"/>
        </a:solidFill>
      </p:bgPr>
    </p:bg>
    <p:spTree>
      <p:nvGrpSpPr>
        <p:cNvPr id="664" name="Shape 664"/>
        <p:cNvGrpSpPr/>
        <p:nvPr/>
      </p:nvGrpSpPr>
      <p:grpSpPr>
        <a:xfrm>
          <a:off x="0" y="0"/>
          <a:ext cx="0" cy="0"/>
          <a:chOff x="0" y="0"/>
          <a:chExt cx="0" cy="0"/>
        </a:xfrm>
      </p:grpSpPr>
      <p:pic>
        <p:nvPicPr>
          <p:cNvPr id="665" name="Google Shape;665;p52"/>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666" name="Google Shape;666;p52"/>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667" name="Google Shape;667;p52"/>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668" name="Google Shape;668;p52"/>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669" name="Google Shape;669;p52"/>
          <p:cNvSpPr txBox="1"/>
          <p:nvPr>
            <p:ph idx="4294967295" type="ctrTitle"/>
          </p:nvPr>
        </p:nvSpPr>
        <p:spPr>
          <a:xfrm>
            <a:off x="1061300" y="4715250"/>
            <a:ext cx="7082700" cy="1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670" name="Google Shape;670;p52"/>
          <p:cNvSpPr txBox="1"/>
          <p:nvPr>
            <p:ph idx="4294967295" type="ctrTitle"/>
          </p:nvPr>
        </p:nvSpPr>
        <p:spPr>
          <a:xfrm>
            <a:off x="704094" y="1143250"/>
            <a:ext cx="3727200" cy="569400"/>
          </a:xfrm>
          <a:prstGeom prst="rect">
            <a:avLst/>
          </a:prstGeom>
        </p:spPr>
        <p:txBody>
          <a:bodyPr anchorCtr="0" anchor="t" bIns="0" lIns="91425" spcFirstLastPara="1" rIns="91425" wrap="square" tIns="0">
            <a:spAutoFit/>
          </a:bodyPr>
          <a:lstStyle/>
          <a:p>
            <a:pPr indent="0" lvl="0" marL="0" rtl="0" algn="l">
              <a:spcBef>
                <a:spcPts val="0"/>
              </a:spcBef>
              <a:spcAft>
                <a:spcPts val="0"/>
              </a:spcAft>
              <a:buNone/>
            </a:pPr>
            <a:r>
              <a:rPr lang="en" sz="3700">
                <a:solidFill>
                  <a:srgbClr val="F4F0E0"/>
                </a:solidFill>
                <a:latin typeface="Space Grotesk Medium"/>
                <a:ea typeface="Space Grotesk Medium"/>
                <a:cs typeface="Space Grotesk Medium"/>
                <a:sym typeface="Space Grotesk Medium"/>
              </a:rPr>
              <a:t>Title goes here</a:t>
            </a:r>
            <a:endParaRPr sz="3700">
              <a:solidFill>
                <a:srgbClr val="F4F0E0"/>
              </a:solidFill>
              <a:latin typeface="Space Grotesk Medium"/>
              <a:ea typeface="Space Grotesk Medium"/>
              <a:cs typeface="Space Grotesk Medium"/>
              <a:sym typeface="Space Grotesk Medium"/>
            </a:endParaRPr>
          </a:p>
        </p:txBody>
      </p:sp>
      <p:sp>
        <p:nvSpPr>
          <p:cNvPr id="671" name="Google Shape;671;p52"/>
          <p:cNvSpPr txBox="1"/>
          <p:nvPr>
            <p:ph idx="4294967295" type="ctrTitle"/>
          </p:nvPr>
        </p:nvSpPr>
        <p:spPr>
          <a:xfrm>
            <a:off x="704697" y="1867737"/>
            <a:ext cx="3727200" cy="2047200"/>
          </a:xfrm>
          <a:prstGeom prst="rect">
            <a:avLst/>
          </a:prstGeom>
        </p:spPr>
        <p:txBody>
          <a:bodyPr anchorCtr="0" anchor="t" bIns="0" lIns="91425" spcFirstLastPara="1" rIns="91425" wrap="square" tIns="0">
            <a:spAutoFit/>
          </a:bodyPr>
          <a:lstStyle/>
          <a:p>
            <a:pPr indent="0" lvl="0" marL="0" rtl="0" algn="l">
              <a:spcBef>
                <a:spcPts val="0"/>
              </a:spcBef>
              <a:spcAft>
                <a:spcPts val="0"/>
              </a:spcAft>
              <a:buNone/>
            </a:pPr>
            <a:r>
              <a:rPr lang="en" sz="1900">
                <a:solidFill>
                  <a:srgbClr val="F4F0E0"/>
                </a:solidFill>
                <a:latin typeface="Space Grotesk"/>
                <a:ea typeface="Space Grotesk"/>
                <a:cs typeface="Space Grotesk"/>
                <a:sym typeface="Space Grotesk"/>
              </a:rPr>
              <a:t>Lorem ipsum dolor sit amet consectetur. Sed tellus blandit enim pretium sit massa auctor malesuada.Leo nulla aliquam ac dignissim tellus. Fermentum nibh volutpat turpis tellus etiam.</a:t>
            </a:r>
            <a:endParaRPr sz="1900">
              <a:solidFill>
                <a:srgbClr val="F4F0E0"/>
              </a:solidFill>
              <a:latin typeface="Space Grotesk"/>
              <a:ea typeface="Space Grotesk"/>
              <a:cs typeface="Space Grotesk"/>
              <a:sym typeface="Space Grotesk"/>
            </a:endParaRPr>
          </a:p>
        </p:txBody>
      </p:sp>
      <p:pic>
        <p:nvPicPr>
          <p:cNvPr id="672" name="Google Shape;672;p52"/>
          <p:cNvPicPr preferRelativeResize="0"/>
          <p:nvPr/>
        </p:nvPicPr>
        <p:blipFill>
          <a:blip r:embed="rId5">
            <a:alphaModFix/>
          </a:blip>
          <a:stretch>
            <a:fillRect/>
          </a:stretch>
        </p:blipFill>
        <p:spPr>
          <a:xfrm>
            <a:off x="4720032" y="708150"/>
            <a:ext cx="3727200" cy="3727200"/>
          </a:xfrm>
          <a:prstGeom prst="rect">
            <a:avLst/>
          </a:prstGeom>
          <a:noFill/>
          <a:ln cap="flat" cmpd="sng" w="9525">
            <a:solidFill>
              <a:srgbClr val="1C1C1C"/>
            </a:solidFill>
            <a:prstDash val="solid"/>
            <a:round/>
            <a:headEnd len="sm" w="sm" type="none"/>
            <a:tailEnd len="sm" w="sm" type="none"/>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3718"/>
        </a:solidFill>
      </p:bgPr>
    </p:bg>
    <p:spTree>
      <p:nvGrpSpPr>
        <p:cNvPr id="676" name="Shape 676"/>
        <p:cNvGrpSpPr/>
        <p:nvPr/>
      </p:nvGrpSpPr>
      <p:grpSpPr>
        <a:xfrm>
          <a:off x="0" y="0"/>
          <a:ext cx="0" cy="0"/>
          <a:chOff x="0" y="0"/>
          <a:chExt cx="0" cy="0"/>
        </a:xfrm>
      </p:grpSpPr>
      <p:pic>
        <p:nvPicPr>
          <p:cNvPr id="677" name="Google Shape;677;p53"/>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678" name="Google Shape;678;p53"/>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679" name="Google Shape;679;p53"/>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680" name="Google Shape;680;p53"/>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681" name="Google Shape;681;p53"/>
          <p:cNvSpPr txBox="1"/>
          <p:nvPr>
            <p:ph idx="4294967295" type="ctrTitle"/>
          </p:nvPr>
        </p:nvSpPr>
        <p:spPr>
          <a:xfrm>
            <a:off x="1061300" y="4715250"/>
            <a:ext cx="7082700" cy="1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682" name="Google Shape;682;p53"/>
          <p:cNvSpPr txBox="1"/>
          <p:nvPr>
            <p:ph idx="4294967295" type="ctrTitle"/>
          </p:nvPr>
        </p:nvSpPr>
        <p:spPr>
          <a:xfrm>
            <a:off x="704094" y="1143250"/>
            <a:ext cx="3727200" cy="569400"/>
          </a:xfrm>
          <a:prstGeom prst="rect">
            <a:avLst/>
          </a:prstGeom>
        </p:spPr>
        <p:txBody>
          <a:bodyPr anchorCtr="0" anchor="t" bIns="0" lIns="91425" spcFirstLastPara="1" rIns="91425" wrap="square" tIns="0">
            <a:spAutoFit/>
          </a:bodyPr>
          <a:lstStyle/>
          <a:p>
            <a:pPr indent="0" lvl="0" marL="0" rtl="0" algn="l">
              <a:spcBef>
                <a:spcPts val="0"/>
              </a:spcBef>
              <a:spcAft>
                <a:spcPts val="0"/>
              </a:spcAft>
              <a:buNone/>
            </a:pPr>
            <a:r>
              <a:rPr lang="en" sz="3700">
                <a:solidFill>
                  <a:srgbClr val="F4F0E0"/>
                </a:solidFill>
                <a:latin typeface="Space Grotesk Medium"/>
                <a:ea typeface="Space Grotesk Medium"/>
                <a:cs typeface="Space Grotesk Medium"/>
                <a:sym typeface="Space Grotesk Medium"/>
              </a:rPr>
              <a:t>Title goes here</a:t>
            </a:r>
            <a:endParaRPr sz="3700">
              <a:solidFill>
                <a:srgbClr val="F4F0E0"/>
              </a:solidFill>
              <a:latin typeface="Space Grotesk Medium"/>
              <a:ea typeface="Space Grotesk Medium"/>
              <a:cs typeface="Space Grotesk Medium"/>
              <a:sym typeface="Space Grotesk Medium"/>
            </a:endParaRPr>
          </a:p>
        </p:txBody>
      </p:sp>
      <p:sp>
        <p:nvSpPr>
          <p:cNvPr id="683" name="Google Shape;683;p53"/>
          <p:cNvSpPr txBox="1"/>
          <p:nvPr>
            <p:ph idx="4294967295" type="ctrTitle"/>
          </p:nvPr>
        </p:nvSpPr>
        <p:spPr>
          <a:xfrm>
            <a:off x="704697" y="1867737"/>
            <a:ext cx="3727200" cy="2047200"/>
          </a:xfrm>
          <a:prstGeom prst="rect">
            <a:avLst/>
          </a:prstGeom>
        </p:spPr>
        <p:txBody>
          <a:bodyPr anchorCtr="0" anchor="t" bIns="0" lIns="91425" spcFirstLastPara="1" rIns="91425" wrap="square" tIns="0">
            <a:spAutoFit/>
          </a:bodyPr>
          <a:lstStyle/>
          <a:p>
            <a:pPr indent="0" lvl="0" marL="0" rtl="0" algn="l">
              <a:spcBef>
                <a:spcPts val="0"/>
              </a:spcBef>
              <a:spcAft>
                <a:spcPts val="0"/>
              </a:spcAft>
              <a:buNone/>
            </a:pPr>
            <a:r>
              <a:rPr lang="en" sz="1900">
                <a:solidFill>
                  <a:srgbClr val="F4F0E0"/>
                </a:solidFill>
                <a:latin typeface="Space Grotesk"/>
                <a:ea typeface="Space Grotesk"/>
                <a:cs typeface="Space Grotesk"/>
                <a:sym typeface="Space Grotesk"/>
              </a:rPr>
              <a:t>Lorem ipsum dolor sit amet consectetur. Sed tellus blandit enim pretium sit massa auctor malesuada.Leo nulla aliquam ac dignissim tellus. Fermentum nibh volutpat turpis tellus etiam.</a:t>
            </a:r>
            <a:endParaRPr sz="1900">
              <a:solidFill>
                <a:srgbClr val="F4F0E0"/>
              </a:solidFill>
              <a:latin typeface="Space Grotesk"/>
              <a:ea typeface="Space Grotesk"/>
              <a:cs typeface="Space Grotesk"/>
              <a:sym typeface="Space Grotesk"/>
            </a:endParaRPr>
          </a:p>
        </p:txBody>
      </p:sp>
      <p:pic>
        <p:nvPicPr>
          <p:cNvPr id="684" name="Google Shape;684;p53"/>
          <p:cNvPicPr preferRelativeResize="0"/>
          <p:nvPr/>
        </p:nvPicPr>
        <p:blipFill>
          <a:blip r:embed="rId5">
            <a:alphaModFix/>
          </a:blip>
          <a:stretch>
            <a:fillRect/>
          </a:stretch>
        </p:blipFill>
        <p:spPr>
          <a:xfrm>
            <a:off x="4720032" y="708150"/>
            <a:ext cx="3727200" cy="3727200"/>
          </a:xfrm>
          <a:prstGeom prst="rect">
            <a:avLst/>
          </a:prstGeom>
          <a:noFill/>
          <a:ln cap="flat" cmpd="sng" w="9525">
            <a:solidFill>
              <a:srgbClr val="1C1C1C"/>
            </a:solidFill>
            <a:prstDash val="solid"/>
            <a:round/>
            <a:headEnd len="sm" w="sm" type="none"/>
            <a:tailEnd len="sm" w="sm" type="none"/>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1DA4B"/>
        </a:solidFill>
      </p:bgPr>
    </p:bg>
    <p:spTree>
      <p:nvGrpSpPr>
        <p:cNvPr id="688" name="Shape 688"/>
        <p:cNvGrpSpPr/>
        <p:nvPr/>
      </p:nvGrpSpPr>
      <p:grpSpPr>
        <a:xfrm>
          <a:off x="0" y="0"/>
          <a:ext cx="0" cy="0"/>
          <a:chOff x="0" y="0"/>
          <a:chExt cx="0" cy="0"/>
        </a:xfrm>
      </p:grpSpPr>
      <p:pic>
        <p:nvPicPr>
          <p:cNvPr id="689" name="Google Shape;689;p54"/>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690" name="Google Shape;690;p54"/>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691" name="Google Shape;691;p54"/>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692" name="Google Shape;692;p54"/>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693" name="Google Shape;693;p54"/>
          <p:cNvSpPr txBox="1"/>
          <p:nvPr>
            <p:ph idx="4294967295" type="ctrTitle"/>
          </p:nvPr>
        </p:nvSpPr>
        <p:spPr>
          <a:xfrm>
            <a:off x="1061300" y="4715250"/>
            <a:ext cx="7082700" cy="1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100">
                <a:solidFill>
                  <a:srgbClr val="1C1C1C"/>
                </a:solidFill>
                <a:latin typeface="Space Grotesk Medium"/>
                <a:ea typeface="Space Grotesk Medium"/>
                <a:cs typeface="Space Grotesk Medium"/>
                <a:sym typeface="Space Grotesk Medium"/>
              </a:rPr>
              <a:t>Hacktoberfest: Section title goes here</a:t>
            </a:r>
            <a:endParaRPr sz="1100">
              <a:solidFill>
                <a:srgbClr val="1C1C1C"/>
              </a:solidFill>
              <a:latin typeface="Space Grotesk Medium"/>
              <a:ea typeface="Space Grotesk Medium"/>
              <a:cs typeface="Space Grotesk Medium"/>
              <a:sym typeface="Space Grotesk Medium"/>
            </a:endParaRPr>
          </a:p>
        </p:txBody>
      </p:sp>
      <p:sp>
        <p:nvSpPr>
          <p:cNvPr id="694" name="Google Shape;694;p54"/>
          <p:cNvSpPr txBox="1"/>
          <p:nvPr>
            <p:ph idx="4294967295" type="ctrTitle"/>
          </p:nvPr>
        </p:nvSpPr>
        <p:spPr>
          <a:xfrm>
            <a:off x="4724094" y="1143250"/>
            <a:ext cx="3727200" cy="569400"/>
          </a:xfrm>
          <a:prstGeom prst="rect">
            <a:avLst/>
          </a:prstGeom>
        </p:spPr>
        <p:txBody>
          <a:bodyPr anchorCtr="0" anchor="t" bIns="0" lIns="91425" spcFirstLastPara="1" rIns="91425" wrap="square" tIns="0">
            <a:spAutoFit/>
          </a:bodyPr>
          <a:lstStyle/>
          <a:p>
            <a:pPr indent="0" lvl="0" marL="0" rtl="0" algn="l">
              <a:spcBef>
                <a:spcPts val="0"/>
              </a:spcBef>
              <a:spcAft>
                <a:spcPts val="0"/>
              </a:spcAft>
              <a:buNone/>
            </a:pPr>
            <a:r>
              <a:rPr lang="en" sz="3700">
                <a:solidFill>
                  <a:srgbClr val="1C1C1C"/>
                </a:solidFill>
                <a:latin typeface="Space Grotesk Medium"/>
                <a:ea typeface="Space Grotesk Medium"/>
                <a:cs typeface="Space Grotesk Medium"/>
                <a:sym typeface="Space Grotesk Medium"/>
              </a:rPr>
              <a:t>Title goes here</a:t>
            </a:r>
            <a:endParaRPr sz="3700">
              <a:solidFill>
                <a:srgbClr val="1C1C1C"/>
              </a:solidFill>
              <a:latin typeface="Space Grotesk Medium"/>
              <a:ea typeface="Space Grotesk Medium"/>
              <a:cs typeface="Space Grotesk Medium"/>
              <a:sym typeface="Space Grotesk Medium"/>
            </a:endParaRPr>
          </a:p>
        </p:txBody>
      </p:sp>
      <p:sp>
        <p:nvSpPr>
          <p:cNvPr id="695" name="Google Shape;695;p54"/>
          <p:cNvSpPr txBox="1"/>
          <p:nvPr>
            <p:ph idx="4294967295" type="ctrTitle"/>
          </p:nvPr>
        </p:nvSpPr>
        <p:spPr>
          <a:xfrm>
            <a:off x="4724697" y="1867737"/>
            <a:ext cx="3727200" cy="2047200"/>
          </a:xfrm>
          <a:prstGeom prst="rect">
            <a:avLst/>
          </a:prstGeom>
        </p:spPr>
        <p:txBody>
          <a:bodyPr anchorCtr="0" anchor="t" bIns="0" lIns="91425" spcFirstLastPara="1" rIns="91425" wrap="square" tIns="0">
            <a:spAutoFit/>
          </a:bodyPr>
          <a:lstStyle/>
          <a:p>
            <a:pPr indent="0" lvl="0" marL="0" rtl="0" algn="l">
              <a:spcBef>
                <a:spcPts val="0"/>
              </a:spcBef>
              <a:spcAft>
                <a:spcPts val="0"/>
              </a:spcAft>
              <a:buNone/>
            </a:pPr>
            <a:r>
              <a:rPr lang="en" sz="1900">
                <a:latin typeface="Space Grotesk"/>
                <a:ea typeface="Space Grotesk"/>
                <a:cs typeface="Space Grotesk"/>
                <a:sym typeface="Space Grotesk"/>
              </a:rPr>
              <a:t>Lorem ipsum dolor sit amet consectetur. Sed tellus blandit enim pretium sit massa auctor malesuada.Leo nulla aliquam ac dignissim tellus. Fermentum nibh volutpat turpis tellus etiam.</a:t>
            </a:r>
            <a:endParaRPr sz="1900">
              <a:latin typeface="Space Grotesk"/>
              <a:ea typeface="Space Grotesk"/>
              <a:cs typeface="Space Grotesk"/>
              <a:sym typeface="Space Grotesk"/>
            </a:endParaRPr>
          </a:p>
        </p:txBody>
      </p:sp>
      <p:pic>
        <p:nvPicPr>
          <p:cNvPr id="696" name="Google Shape;696;p54"/>
          <p:cNvPicPr preferRelativeResize="0"/>
          <p:nvPr/>
        </p:nvPicPr>
        <p:blipFill>
          <a:blip r:embed="rId5">
            <a:alphaModFix/>
          </a:blip>
          <a:stretch>
            <a:fillRect/>
          </a:stretch>
        </p:blipFill>
        <p:spPr>
          <a:xfrm>
            <a:off x="701950" y="708150"/>
            <a:ext cx="3727200" cy="3727200"/>
          </a:xfrm>
          <a:prstGeom prst="rect">
            <a:avLst/>
          </a:prstGeom>
          <a:noFill/>
          <a:ln cap="flat" cmpd="sng" w="9525">
            <a:solidFill>
              <a:srgbClr val="1C1C1C"/>
            </a:solidFill>
            <a:prstDash val="solid"/>
            <a:round/>
            <a:headEnd len="sm" w="sm" type="none"/>
            <a:tailEnd len="sm" w="sm" type="none"/>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0E0"/>
        </a:solidFill>
      </p:bgPr>
    </p:bg>
    <p:spTree>
      <p:nvGrpSpPr>
        <p:cNvPr id="700" name="Shape 700"/>
        <p:cNvGrpSpPr/>
        <p:nvPr/>
      </p:nvGrpSpPr>
      <p:grpSpPr>
        <a:xfrm>
          <a:off x="0" y="0"/>
          <a:ext cx="0" cy="0"/>
          <a:chOff x="0" y="0"/>
          <a:chExt cx="0" cy="0"/>
        </a:xfrm>
      </p:grpSpPr>
      <p:pic>
        <p:nvPicPr>
          <p:cNvPr id="701" name="Google Shape;701;p55"/>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702" name="Google Shape;702;p55"/>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703" name="Google Shape;703;p55"/>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704" name="Google Shape;704;p55"/>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705" name="Google Shape;705;p55"/>
          <p:cNvSpPr txBox="1"/>
          <p:nvPr>
            <p:ph idx="4294967295" type="ctrTitle"/>
          </p:nvPr>
        </p:nvSpPr>
        <p:spPr>
          <a:xfrm>
            <a:off x="1061300" y="4715250"/>
            <a:ext cx="7082700" cy="1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100">
                <a:solidFill>
                  <a:srgbClr val="183718"/>
                </a:solidFill>
                <a:latin typeface="Space Grotesk Medium"/>
                <a:ea typeface="Space Grotesk Medium"/>
                <a:cs typeface="Space Grotesk Medium"/>
                <a:sym typeface="Space Grotesk Medium"/>
              </a:rPr>
              <a:t>Hacktoberfest: Section title goes here</a:t>
            </a:r>
            <a:endParaRPr sz="1100">
              <a:solidFill>
                <a:srgbClr val="183718"/>
              </a:solidFill>
              <a:latin typeface="Space Grotesk Medium"/>
              <a:ea typeface="Space Grotesk Medium"/>
              <a:cs typeface="Space Grotesk Medium"/>
              <a:sym typeface="Space Grotesk Medium"/>
            </a:endParaRPr>
          </a:p>
        </p:txBody>
      </p:sp>
      <p:sp>
        <p:nvSpPr>
          <p:cNvPr id="706" name="Google Shape;706;p55"/>
          <p:cNvSpPr txBox="1"/>
          <p:nvPr>
            <p:ph idx="4294967295" type="ctrTitle"/>
          </p:nvPr>
        </p:nvSpPr>
        <p:spPr>
          <a:xfrm>
            <a:off x="4724094" y="1143250"/>
            <a:ext cx="3727200" cy="569400"/>
          </a:xfrm>
          <a:prstGeom prst="rect">
            <a:avLst/>
          </a:prstGeom>
        </p:spPr>
        <p:txBody>
          <a:bodyPr anchorCtr="0" anchor="t" bIns="0" lIns="91425" spcFirstLastPara="1" rIns="91425" wrap="square" tIns="0">
            <a:spAutoFit/>
          </a:bodyPr>
          <a:lstStyle/>
          <a:p>
            <a:pPr indent="0" lvl="0" marL="0" rtl="0" algn="l">
              <a:spcBef>
                <a:spcPts val="0"/>
              </a:spcBef>
              <a:spcAft>
                <a:spcPts val="0"/>
              </a:spcAft>
              <a:buNone/>
            </a:pPr>
            <a:r>
              <a:rPr lang="en" sz="3700">
                <a:solidFill>
                  <a:srgbClr val="183718"/>
                </a:solidFill>
                <a:latin typeface="Space Grotesk Medium"/>
                <a:ea typeface="Space Grotesk Medium"/>
                <a:cs typeface="Space Grotesk Medium"/>
                <a:sym typeface="Space Grotesk Medium"/>
              </a:rPr>
              <a:t>Title goes here</a:t>
            </a:r>
            <a:endParaRPr sz="3700">
              <a:solidFill>
                <a:srgbClr val="183718"/>
              </a:solidFill>
              <a:latin typeface="Space Grotesk Medium"/>
              <a:ea typeface="Space Grotesk Medium"/>
              <a:cs typeface="Space Grotesk Medium"/>
              <a:sym typeface="Space Grotesk Medium"/>
            </a:endParaRPr>
          </a:p>
        </p:txBody>
      </p:sp>
      <p:sp>
        <p:nvSpPr>
          <p:cNvPr id="707" name="Google Shape;707;p55"/>
          <p:cNvSpPr txBox="1"/>
          <p:nvPr>
            <p:ph idx="4294967295" type="ctrTitle"/>
          </p:nvPr>
        </p:nvSpPr>
        <p:spPr>
          <a:xfrm>
            <a:off x="4724697" y="1867737"/>
            <a:ext cx="3727200" cy="2047200"/>
          </a:xfrm>
          <a:prstGeom prst="rect">
            <a:avLst/>
          </a:prstGeom>
        </p:spPr>
        <p:txBody>
          <a:bodyPr anchorCtr="0" anchor="t" bIns="0" lIns="91425" spcFirstLastPara="1" rIns="91425" wrap="square" tIns="0">
            <a:spAutoFit/>
          </a:bodyPr>
          <a:lstStyle/>
          <a:p>
            <a:pPr indent="0" lvl="0" marL="0" rtl="0" algn="l">
              <a:spcBef>
                <a:spcPts val="0"/>
              </a:spcBef>
              <a:spcAft>
                <a:spcPts val="0"/>
              </a:spcAft>
              <a:buNone/>
            </a:pPr>
            <a:r>
              <a:rPr lang="en" sz="1900">
                <a:solidFill>
                  <a:srgbClr val="183718"/>
                </a:solidFill>
                <a:latin typeface="Space Grotesk"/>
                <a:ea typeface="Space Grotesk"/>
                <a:cs typeface="Space Grotesk"/>
                <a:sym typeface="Space Grotesk"/>
              </a:rPr>
              <a:t>Lorem ipsum dolor sit amet consectetur. Sed tellus blandit enim pretium sit massa auctor malesuada.Leo nulla aliquam ac dignissim tellus. Fermentum nibh volutpat turpis tellus etiam.</a:t>
            </a:r>
            <a:endParaRPr sz="1900">
              <a:solidFill>
                <a:srgbClr val="183718"/>
              </a:solidFill>
              <a:latin typeface="Space Grotesk"/>
              <a:ea typeface="Space Grotesk"/>
              <a:cs typeface="Space Grotesk"/>
              <a:sym typeface="Space Grotesk"/>
            </a:endParaRPr>
          </a:p>
        </p:txBody>
      </p:sp>
      <p:pic>
        <p:nvPicPr>
          <p:cNvPr id="708" name="Google Shape;708;p55"/>
          <p:cNvPicPr preferRelativeResize="0"/>
          <p:nvPr/>
        </p:nvPicPr>
        <p:blipFill>
          <a:blip r:embed="rId5">
            <a:alphaModFix/>
          </a:blip>
          <a:stretch>
            <a:fillRect/>
          </a:stretch>
        </p:blipFill>
        <p:spPr>
          <a:xfrm>
            <a:off x="701950" y="708150"/>
            <a:ext cx="3727200" cy="3727200"/>
          </a:xfrm>
          <a:prstGeom prst="rect">
            <a:avLst/>
          </a:prstGeom>
          <a:noFill/>
          <a:ln cap="flat" cmpd="sng" w="9525">
            <a:solidFill>
              <a:srgbClr val="1C1C1C"/>
            </a:solidFill>
            <a:prstDash val="solid"/>
            <a:round/>
            <a:headEnd len="sm" w="sm" type="none"/>
            <a:tailEnd len="sm" w="sm" type="none"/>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1C1C"/>
        </a:solidFill>
      </p:bgPr>
    </p:bg>
    <p:spTree>
      <p:nvGrpSpPr>
        <p:cNvPr id="712" name="Shape 712"/>
        <p:cNvGrpSpPr/>
        <p:nvPr/>
      </p:nvGrpSpPr>
      <p:grpSpPr>
        <a:xfrm>
          <a:off x="0" y="0"/>
          <a:ext cx="0" cy="0"/>
          <a:chOff x="0" y="0"/>
          <a:chExt cx="0" cy="0"/>
        </a:xfrm>
      </p:grpSpPr>
      <p:pic>
        <p:nvPicPr>
          <p:cNvPr id="713" name="Google Shape;713;p56"/>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714" name="Google Shape;714;p56"/>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715" name="Google Shape;715;p56"/>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716" name="Google Shape;716;p56"/>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717" name="Google Shape;717;p56"/>
          <p:cNvSpPr txBox="1"/>
          <p:nvPr>
            <p:ph idx="4294967295" type="ctrTitle"/>
          </p:nvPr>
        </p:nvSpPr>
        <p:spPr>
          <a:xfrm>
            <a:off x="1061300" y="4715250"/>
            <a:ext cx="7082700" cy="1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718" name="Google Shape;718;p56"/>
          <p:cNvSpPr txBox="1"/>
          <p:nvPr>
            <p:ph idx="4294967295" type="ctrTitle"/>
          </p:nvPr>
        </p:nvSpPr>
        <p:spPr>
          <a:xfrm>
            <a:off x="4724094" y="1143250"/>
            <a:ext cx="3727200" cy="569400"/>
          </a:xfrm>
          <a:prstGeom prst="rect">
            <a:avLst/>
          </a:prstGeom>
        </p:spPr>
        <p:txBody>
          <a:bodyPr anchorCtr="0" anchor="t" bIns="0" lIns="91425" spcFirstLastPara="1" rIns="91425" wrap="square" tIns="0">
            <a:spAutoFit/>
          </a:bodyPr>
          <a:lstStyle/>
          <a:p>
            <a:pPr indent="0" lvl="0" marL="0" rtl="0" algn="l">
              <a:spcBef>
                <a:spcPts val="0"/>
              </a:spcBef>
              <a:spcAft>
                <a:spcPts val="0"/>
              </a:spcAft>
              <a:buNone/>
            </a:pPr>
            <a:r>
              <a:rPr lang="en" sz="3700">
                <a:solidFill>
                  <a:srgbClr val="F4F0E0"/>
                </a:solidFill>
                <a:latin typeface="Space Grotesk Medium"/>
                <a:ea typeface="Space Grotesk Medium"/>
                <a:cs typeface="Space Grotesk Medium"/>
                <a:sym typeface="Space Grotesk Medium"/>
              </a:rPr>
              <a:t>Title goes here</a:t>
            </a:r>
            <a:endParaRPr sz="3700">
              <a:solidFill>
                <a:srgbClr val="F4F0E0"/>
              </a:solidFill>
              <a:latin typeface="Space Grotesk Medium"/>
              <a:ea typeface="Space Grotesk Medium"/>
              <a:cs typeface="Space Grotesk Medium"/>
              <a:sym typeface="Space Grotesk Medium"/>
            </a:endParaRPr>
          </a:p>
        </p:txBody>
      </p:sp>
      <p:sp>
        <p:nvSpPr>
          <p:cNvPr id="719" name="Google Shape;719;p56"/>
          <p:cNvSpPr txBox="1"/>
          <p:nvPr>
            <p:ph idx="4294967295" type="ctrTitle"/>
          </p:nvPr>
        </p:nvSpPr>
        <p:spPr>
          <a:xfrm>
            <a:off x="4724697" y="1867737"/>
            <a:ext cx="3727200" cy="2047200"/>
          </a:xfrm>
          <a:prstGeom prst="rect">
            <a:avLst/>
          </a:prstGeom>
        </p:spPr>
        <p:txBody>
          <a:bodyPr anchorCtr="0" anchor="t" bIns="0" lIns="91425" spcFirstLastPara="1" rIns="91425" wrap="square" tIns="0">
            <a:spAutoFit/>
          </a:bodyPr>
          <a:lstStyle/>
          <a:p>
            <a:pPr indent="0" lvl="0" marL="0" rtl="0" algn="l">
              <a:spcBef>
                <a:spcPts val="0"/>
              </a:spcBef>
              <a:spcAft>
                <a:spcPts val="0"/>
              </a:spcAft>
              <a:buNone/>
            </a:pPr>
            <a:r>
              <a:rPr lang="en" sz="1900">
                <a:solidFill>
                  <a:srgbClr val="F4F0E0"/>
                </a:solidFill>
                <a:latin typeface="Space Grotesk"/>
                <a:ea typeface="Space Grotesk"/>
                <a:cs typeface="Space Grotesk"/>
                <a:sym typeface="Space Grotesk"/>
              </a:rPr>
              <a:t>Lorem ipsum dolor sit amet consectetur. Sed tellus blandit enim pretium sit massa auctor malesuada.Leo nulla aliquam ac dignissim tellus. Fermentum nibh volutpat turpis tellus etiam.</a:t>
            </a:r>
            <a:endParaRPr sz="1900">
              <a:solidFill>
                <a:srgbClr val="F4F0E0"/>
              </a:solidFill>
              <a:latin typeface="Space Grotesk"/>
              <a:ea typeface="Space Grotesk"/>
              <a:cs typeface="Space Grotesk"/>
              <a:sym typeface="Space Grotesk"/>
            </a:endParaRPr>
          </a:p>
        </p:txBody>
      </p:sp>
      <p:pic>
        <p:nvPicPr>
          <p:cNvPr id="720" name="Google Shape;720;p56"/>
          <p:cNvPicPr preferRelativeResize="0"/>
          <p:nvPr/>
        </p:nvPicPr>
        <p:blipFill>
          <a:blip r:embed="rId5">
            <a:alphaModFix/>
          </a:blip>
          <a:stretch>
            <a:fillRect/>
          </a:stretch>
        </p:blipFill>
        <p:spPr>
          <a:xfrm>
            <a:off x="701950" y="708150"/>
            <a:ext cx="3727200" cy="3727200"/>
          </a:xfrm>
          <a:prstGeom prst="rect">
            <a:avLst/>
          </a:prstGeom>
          <a:noFill/>
          <a:ln cap="flat" cmpd="sng" w="9525">
            <a:solidFill>
              <a:srgbClr val="1C1C1C"/>
            </a:solidFill>
            <a:prstDash val="solid"/>
            <a:round/>
            <a:headEnd len="sm" w="sm" type="none"/>
            <a:tailEnd len="sm" w="sm" type="none"/>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3718"/>
        </a:solidFill>
      </p:bgPr>
    </p:bg>
    <p:spTree>
      <p:nvGrpSpPr>
        <p:cNvPr id="724" name="Shape 724"/>
        <p:cNvGrpSpPr/>
        <p:nvPr/>
      </p:nvGrpSpPr>
      <p:grpSpPr>
        <a:xfrm>
          <a:off x="0" y="0"/>
          <a:ext cx="0" cy="0"/>
          <a:chOff x="0" y="0"/>
          <a:chExt cx="0" cy="0"/>
        </a:xfrm>
      </p:grpSpPr>
      <p:pic>
        <p:nvPicPr>
          <p:cNvPr id="725" name="Google Shape;725;p57"/>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726" name="Google Shape;726;p57"/>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727" name="Google Shape;727;p57"/>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728" name="Google Shape;728;p57"/>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729" name="Google Shape;729;p57"/>
          <p:cNvSpPr txBox="1"/>
          <p:nvPr>
            <p:ph idx="4294967295" type="ctrTitle"/>
          </p:nvPr>
        </p:nvSpPr>
        <p:spPr>
          <a:xfrm>
            <a:off x="1061300" y="4715250"/>
            <a:ext cx="7082700" cy="1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730" name="Google Shape;730;p57"/>
          <p:cNvSpPr txBox="1"/>
          <p:nvPr>
            <p:ph idx="4294967295" type="ctrTitle"/>
          </p:nvPr>
        </p:nvSpPr>
        <p:spPr>
          <a:xfrm>
            <a:off x="4724094" y="1143250"/>
            <a:ext cx="3727200" cy="569400"/>
          </a:xfrm>
          <a:prstGeom prst="rect">
            <a:avLst/>
          </a:prstGeom>
        </p:spPr>
        <p:txBody>
          <a:bodyPr anchorCtr="0" anchor="t" bIns="0" lIns="91425" spcFirstLastPara="1" rIns="91425" wrap="square" tIns="0">
            <a:spAutoFit/>
          </a:bodyPr>
          <a:lstStyle/>
          <a:p>
            <a:pPr indent="0" lvl="0" marL="0" rtl="0" algn="l">
              <a:spcBef>
                <a:spcPts val="0"/>
              </a:spcBef>
              <a:spcAft>
                <a:spcPts val="0"/>
              </a:spcAft>
              <a:buNone/>
            </a:pPr>
            <a:r>
              <a:rPr lang="en" sz="3700">
                <a:solidFill>
                  <a:srgbClr val="F4F0E0"/>
                </a:solidFill>
                <a:latin typeface="Space Grotesk Medium"/>
                <a:ea typeface="Space Grotesk Medium"/>
                <a:cs typeface="Space Grotesk Medium"/>
                <a:sym typeface="Space Grotesk Medium"/>
              </a:rPr>
              <a:t>Title goes here</a:t>
            </a:r>
            <a:endParaRPr sz="3700">
              <a:solidFill>
                <a:srgbClr val="F4F0E0"/>
              </a:solidFill>
              <a:latin typeface="Space Grotesk Medium"/>
              <a:ea typeface="Space Grotesk Medium"/>
              <a:cs typeface="Space Grotesk Medium"/>
              <a:sym typeface="Space Grotesk Medium"/>
            </a:endParaRPr>
          </a:p>
        </p:txBody>
      </p:sp>
      <p:sp>
        <p:nvSpPr>
          <p:cNvPr id="731" name="Google Shape;731;p57"/>
          <p:cNvSpPr txBox="1"/>
          <p:nvPr>
            <p:ph idx="4294967295" type="ctrTitle"/>
          </p:nvPr>
        </p:nvSpPr>
        <p:spPr>
          <a:xfrm>
            <a:off x="4724697" y="1867737"/>
            <a:ext cx="3727200" cy="2047200"/>
          </a:xfrm>
          <a:prstGeom prst="rect">
            <a:avLst/>
          </a:prstGeom>
        </p:spPr>
        <p:txBody>
          <a:bodyPr anchorCtr="0" anchor="t" bIns="0" lIns="91425" spcFirstLastPara="1" rIns="91425" wrap="square" tIns="0">
            <a:spAutoFit/>
          </a:bodyPr>
          <a:lstStyle/>
          <a:p>
            <a:pPr indent="0" lvl="0" marL="0" rtl="0" algn="l">
              <a:spcBef>
                <a:spcPts val="0"/>
              </a:spcBef>
              <a:spcAft>
                <a:spcPts val="0"/>
              </a:spcAft>
              <a:buNone/>
            </a:pPr>
            <a:r>
              <a:rPr lang="en" sz="1900">
                <a:solidFill>
                  <a:srgbClr val="F4F0E0"/>
                </a:solidFill>
                <a:latin typeface="Space Grotesk"/>
                <a:ea typeface="Space Grotesk"/>
                <a:cs typeface="Space Grotesk"/>
                <a:sym typeface="Space Grotesk"/>
              </a:rPr>
              <a:t>Lorem ipsum dolor sit amet consectetur. Sed tellus blandit enim pretium sit massa auctor malesuada.Leo nulla aliquam ac dignissim tellus. Fermentum nibh volutpat turpis tellus etiam.</a:t>
            </a:r>
            <a:endParaRPr sz="1900">
              <a:solidFill>
                <a:srgbClr val="F4F0E0"/>
              </a:solidFill>
              <a:latin typeface="Space Grotesk"/>
              <a:ea typeface="Space Grotesk"/>
              <a:cs typeface="Space Grotesk"/>
              <a:sym typeface="Space Grotesk"/>
            </a:endParaRPr>
          </a:p>
        </p:txBody>
      </p:sp>
      <p:pic>
        <p:nvPicPr>
          <p:cNvPr id="732" name="Google Shape;732;p57"/>
          <p:cNvPicPr preferRelativeResize="0"/>
          <p:nvPr/>
        </p:nvPicPr>
        <p:blipFill>
          <a:blip r:embed="rId5">
            <a:alphaModFix/>
          </a:blip>
          <a:stretch>
            <a:fillRect/>
          </a:stretch>
        </p:blipFill>
        <p:spPr>
          <a:xfrm>
            <a:off x="701950" y="708150"/>
            <a:ext cx="3727200" cy="3727200"/>
          </a:xfrm>
          <a:prstGeom prst="rect">
            <a:avLst/>
          </a:prstGeom>
          <a:noFill/>
          <a:ln cap="flat" cmpd="sng" w="9525">
            <a:solidFill>
              <a:srgbClr val="1C1C1C"/>
            </a:solidFill>
            <a:prstDash val="solid"/>
            <a:round/>
            <a:headEnd len="sm" w="sm" type="none"/>
            <a:tailEnd len="sm" w="sm" type="none"/>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1DA4B"/>
        </a:solidFill>
      </p:bgPr>
    </p:bg>
    <p:spTree>
      <p:nvGrpSpPr>
        <p:cNvPr id="736" name="Shape 736"/>
        <p:cNvGrpSpPr/>
        <p:nvPr/>
      </p:nvGrpSpPr>
      <p:grpSpPr>
        <a:xfrm>
          <a:off x="0" y="0"/>
          <a:ext cx="0" cy="0"/>
          <a:chOff x="0" y="0"/>
          <a:chExt cx="0" cy="0"/>
        </a:xfrm>
      </p:grpSpPr>
      <p:pic>
        <p:nvPicPr>
          <p:cNvPr id="737" name="Google Shape;737;p58"/>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738" name="Google Shape;738;p58"/>
          <p:cNvSpPr txBox="1"/>
          <p:nvPr>
            <p:ph idx="4294967295" type="ctrTitle"/>
          </p:nvPr>
        </p:nvSpPr>
        <p:spPr>
          <a:xfrm>
            <a:off x="696438" y="1985388"/>
            <a:ext cx="7752900" cy="292500"/>
          </a:xfrm>
          <a:prstGeom prst="rect">
            <a:avLst/>
          </a:prstGeom>
        </p:spPr>
        <p:txBody>
          <a:bodyPr anchorCtr="0" anchor="t" bIns="0" lIns="91425" spcFirstLastPara="1" rIns="91425" wrap="square" tIns="0">
            <a:spAutoFit/>
          </a:bodyPr>
          <a:lstStyle/>
          <a:p>
            <a:pPr indent="0" lvl="0" marL="0" rtl="0" algn="ctr">
              <a:spcBef>
                <a:spcPts val="0"/>
              </a:spcBef>
              <a:spcAft>
                <a:spcPts val="0"/>
              </a:spcAft>
              <a:buNone/>
            </a:pPr>
            <a:r>
              <a:rPr lang="en" sz="1900">
                <a:solidFill>
                  <a:srgbClr val="1C1C1C"/>
                </a:solidFill>
                <a:latin typeface="Space Grotesk"/>
                <a:ea typeface="Space Grotesk"/>
                <a:cs typeface="Space Grotesk"/>
                <a:sym typeface="Space Grotesk"/>
              </a:rPr>
              <a:t>Add short description</a:t>
            </a:r>
            <a:endParaRPr sz="1900">
              <a:solidFill>
                <a:srgbClr val="1C1C1C"/>
              </a:solidFill>
              <a:latin typeface="Space Grotesk"/>
              <a:ea typeface="Space Grotesk"/>
              <a:cs typeface="Space Grotesk"/>
              <a:sym typeface="Space Grotesk"/>
            </a:endParaRPr>
          </a:p>
        </p:txBody>
      </p:sp>
      <p:sp>
        <p:nvSpPr>
          <p:cNvPr id="739" name="Google Shape;739;p58"/>
          <p:cNvSpPr txBox="1"/>
          <p:nvPr>
            <p:ph idx="4294967295" type="ctrTitle"/>
          </p:nvPr>
        </p:nvSpPr>
        <p:spPr>
          <a:xfrm>
            <a:off x="694663" y="2357703"/>
            <a:ext cx="7752900" cy="800400"/>
          </a:xfrm>
          <a:prstGeom prst="rect">
            <a:avLst/>
          </a:prstGeom>
        </p:spPr>
        <p:txBody>
          <a:bodyPr anchorCtr="0" anchor="t" bIns="0" lIns="91425" spcFirstLastPara="1" rIns="91425" wrap="square" tIns="0">
            <a:spAutoFit/>
          </a:bodyPr>
          <a:lstStyle/>
          <a:p>
            <a:pPr indent="0" lvl="0" marL="0" rtl="0" algn="ctr">
              <a:spcBef>
                <a:spcPts val="0"/>
              </a:spcBef>
              <a:spcAft>
                <a:spcPts val="0"/>
              </a:spcAft>
              <a:buNone/>
            </a:pPr>
            <a:r>
              <a:rPr lang="en" sz="5200">
                <a:solidFill>
                  <a:srgbClr val="C401C4"/>
                </a:solidFill>
                <a:latin typeface="Space Grotesk Medium"/>
                <a:ea typeface="Space Grotesk Medium"/>
                <a:cs typeface="Space Grotesk Medium"/>
                <a:sym typeface="Space Grotesk Medium"/>
              </a:rPr>
              <a:t>&gt;</a:t>
            </a:r>
            <a:r>
              <a:rPr lang="en" sz="5200">
                <a:solidFill>
                  <a:srgbClr val="1C1C1C"/>
                </a:solidFill>
                <a:latin typeface="Space Grotesk Medium"/>
                <a:ea typeface="Space Grotesk Medium"/>
                <a:cs typeface="Space Grotesk Medium"/>
                <a:sym typeface="Space Grotesk Medium"/>
              </a:rPr>
              <a:t>Title goes here</a:t>
            </a:r>
            <a:endParaRPr sz="5200">
              <a:solidFill>
                <a:srgbClr val="1C1C1C"/>
              </a:solidFill>
              <a:latin typeface="Space Grotesk Medium"/>
              <a:ea typeface="Space Grotesk Medium"/>
              <a:cs typeface="Space Grotesk Medium"/>
              <a:sym typeface="Space Grotesk Medium"/>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0E0"/>
        </a:solidFill>
      </p:bgPr>
    </p:bg>
    <p:spTree>
      <p:nvGrpSpPr>
        <p:cNvPr id="743" name="Shape 743"/>
        <p:cNvGrpSpPr/>
        <p:nvPr/>
      </p:nvGrpSpPr>
      <p:grpSpPr>
        <a:xfrm>
          <a:off x="0" y="0"/>
          <a:ext cx="0" cy="0"/>
          <a:chOff x="0" y="0"/>
          <a:chExt cx="0" cy="0"/>
        </a:xfrm>
      </p:grpSpPr>
      <p:pic>
        <p:nvPicPr>
          <p:cNvPr id="744" name="Google Shape;744;p59"/>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745" name="Google Shape;745;p59"/>
          <p:cNvSpPr txBox="1"/>
          <p:nvPr>
            <p:ph idx="4294967295" type="ctrTitle"/>
          </p:nvPr>
        </p:nvSpPr>
        <p:spPr>
          <a:xfrm>
            <a:off x="696438" y="1985388"/>
            <a:ext cx="7752900" cy="292500"/>
          </a:xfrm>
          <a:prstGeom prst="rect">
            <a:avLst/>
          </a:prstGeom>
        </p:spPr>
        <p:txBody>
          <a:bodyPr anchorCtr="0" anchor="t" bIns="0" lIns="91425" spcFirstLastPara="1" rIns="91425" wrap="square" tIns="0">
            <a:spAutoFit/>
          </a:bodyPr>
          <a:lstStyle/>
          <a:p>
            <a:pPr indent="0" lvl="0" marL="0" rtl="0" algn="ctr">
              <a:spcBef>
                <a:spcPts val="0"/>
              </a:spcBef>
              <a:spcAft>
                <a:spcPts val="0"/>
              </a:spcAft>
              <a:buNone/>
            </a:pPr>
            <a:r>
              <a:rPr lang="en" sz="1900">
                <a:solidFill>
                  <a:srgbClr val="1C1C1C"/>
                </a:solidFill>
                <a:latin typeface="Space Grotesk"/>
                <a:ea typeface="Space Grotesk"/>
                <a:cs typeface="Space Grotesk"/>
                <a:sym typeface="Space Grotesk"/>
              </a:rPr>
              <a:t>Add short description</a:t>
            </a:r>
            <a:endParaRPr sz="1900">
              <a:solidFill>
                <a:srgbClr val="1C1C1C"/>
              </a:solidFill>
              <a:latin typeface="Space Grotesk"/>
              <a:ea typeface="Space Grotesk"/>
              <a:cs typeface="Space Grotesk"/>
              <a:sym typeface="Space Grotesk"/>
            </a:endParaRPr>
          </a:p>
        </p:txBody>
      </p:sp>
      <p:sp>
        <p:nvSpPr>
          <p:cNvPr id="746" name="Google Shape;746;p59"/>
          <p:cNvSpPr txBox="1"/>
          <p:nvPr>
            <p:ph idx="4294967295" type="ctrTitle"/>
          </p:nvPr>
        </p:nvSpPr>
        <p:spPr>
          <a:xfrm>
            <a:off x="694663" y="2357703"/>
            <a:ext cx="7752900" cy="800400"/>
          </a:xfrm>
          <a:prstGeom prst="rect">
            <a:avLst/>
          </a:prstGeom>
        </p:spPr>
        <p:txBody>
          <a:bodyPr anchorCtr="0" anchor="t" bIns="0" lIns="91425" spcFirstLastPara="1" rIns="91425" wrap="square" tIns="0">
            <a:spAutoFit/>
          </a:bodyPr>
          <a:lstStyle/>
          <a:p>
            <a:pPr indent="0" lvl="0" marL="0" rtl="0" algn="ctr">
              <a:spcBef>
                <a:spcPts val="0"/>
              </a:spcBef>
              <a:spcAft>
                <a:spcPts val="0"/>
              </a:spcAft>
              <a:buNone/>
            </a:pPr>
            <a:r>
              <a:rPr lang="en" sz="5200">
                <a:solidFill>
                  <a:srgbClr val="C401C4"/>
                </a:solidFill>
                <a:latin typeface="Space Grotesk Medium"/>
                <a:ea typeface="Space Grotesk Medium"/>
                <a:cs typeface="Space Grotesk Medium"/>
                <a:sym typeface="Space Grotesk Medium"/>
              </a:rPr>
              <a:t>&gt;</a:t>
            </a:r>
            <a:r>
              <a:rPr lang="en" sz="5200">
                <a:solidFill>
                  <a:srgbClr val="1C1C1C"/>
                </a:solidFill>
                <a:latin typeface="Space Grotesk Medium"/>
                <a:ea typeface="Space Grotesk Medium"/>
                <a:cs typeface="Space Grotesk Medium"/>
                <a:sym typeface="Space Grotesk Medium"/>
              </a:rPr>
              <a:t>Title goes here</a:t>
            </a:r>
            <a:endParaRPr sz="5200">
              <a:solidFill>
                <a:srgbClr val="1C1C1C"/>
              </a:solidFill>
              <a:latin typeface="Space Grotesk Medium"/>
              <a:ea typeface="Space Grotesk Medium"/>
              <a:cs typeface="Space Grotesk Medium"/>
              <a:sym typeface="Space Grotesk Medium"/>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1C1C"/>
        </a:solidFill>
      </p:bgPr>
    </p:bg>
    <p:spTree>
      <p:nvGrpSpPr>
        <p:cNvPr id="750" name="Shape 750"/>
        <p:cNvGrpSpPr/>
        <p:nvPr/>
      </p:nvGrpSpPr>
      <p:grpSpPr>
        <a:xfrm>
          <a:off x="0" y="0"/>
          <a:ext cx="0" cy="0"/>
          <a:chOff x="0" y="0"/>
          <a:chExt cx="0" cy="0"/>
        </a:xfrm>
      </p:grpSpPr>
      <p:pic>
        <p:nvPicPr>
          <p:cNvPr id="751" name="Google Shape;751;p60"/>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752" name="Google Shape;752;p60"/>
          <p:cNvSpPr txBox="1"/>
          <p:nvPr>
            <p:ph idx="4294967295" type="ctrTitle"/>
          </p:nvPr>
        </p:nvSpPr>
        <p:spPr>
          <a:xfrm>
            <a:off x="696438" y="1985388"/>
            <a:ext cx="7752900" cy="292500"/>
          </a:xfrm>
          <a:prstGeom prst="rect">
            <a:avLst/>
          </a:prstGeom>
        </p:spPr>
        <p:txBody>
          <a:bodyPr anchorCtr="0" anchor="t" bIns="0" lIns="91425" spcFirstLastPara="1" rIns="91425" wrap="square" tIns="0">
            <a:spAutoFit/>
          </a:bodyPr>
          <a:lstStyle/>
          <a:p>
            <a:pPr indent="0" lvl="0" marL="0" rtl="0" algn="ctr">
              <a:spcBef>
                <a:spcPts val="0"/>
              </a:spcBef>
              <a:spcAft>
                <a:spcPts val="0"/>
              </a:spcAft>
              <a:buNone/>
            </a:pPr>
            <a:r>
              <a:rPr lang="en" sz="1900">
                <a:solidFill>
                  <a:srgbClr val="F4F0E0"/>
                </a:solidFill>
                <a:latin typeface="Space Grotesk"/>
                <a:ea typeface="Space Grotesk"/>
                <a:cs typeface="Space Grotesk"/>
                <a:sym typeface="Space Grotesk"/>
              </a:rPr>
              <a:t>Add short description</a:t>
            </a:r>
            <a:endParaRPr sz="1900">
              <a:solidFill>
                <a:srgbClr val="F4F0E0"/>
              </a:solidFill>
              <a:latin typeface="Space Grotesk"/>
              <a:ea typeface="Space Grotesk"/>
              <a:cs typeface="Space Grotesk"/>
              <a:sym typeface="Space Grotesk"/>
            </a:endParaRPr>
          </a:p>
        </p:txBody>
      </p:sp>
      <p:sp>
        <p:nvSpPr>
          <p:cNvPr id="753" name="Google Shape;753;p60"/>
          <p:cNvSpPr txBox="1"/>
          <p:nvPr>
            <p:ph idx="4294967295" type="ctrTitle"/>
          </p:nvPr>
        </p:nvSpPr>
        <p:spPr>
          <a:xfrm>
            <a:off x="694663" y="2357703"/>
            <a:ext cx="7752900" cy="800400"/>
          </a:xfrm>
          <a:prstGeom prst="rect">
            <a:avLst/>
          </a:prstGeom>
        </p:spPr>
        <p:txBody>
          <a:bodyPr anchorCtr="0" anchor="t" bIns="0" lIns="91425" spcFirstLastPara="1" rIns="91425" wrap="square" tIns="0">
            <a:spAutoFit/>
          </a:bodyPr>
          <a:lstStyle/>
          <a:p>
            <a:pPr indent="0" lvl="0" marL="0" rtl="0" algn="ctr">
              <a:spcBef>
                <a:spcPts val="0"/>
              </a:spcBef>
              <a:spcAft>
                <a:spcPts val="0"/>
              </a:spcAft>
              <a:buNone/>
            </a:pPr>
            <a:r>
              <a:rPr lang="en" sz="5200">
                <a:solidFill>
                  <a:srgbClr val="51DA4B"/>
                </a:solidFill>
                <a:latin typeface="Space Grotesk Medium"/>
                <a:ea typeface="Space Grotesk Medium"/>
                <a:cs typeface="Space Grotesk Medium"/>
                <a:sym typeface="Space Grotesk Medium"/>
              </a:rPr>
              <a:t>&gt;</a:t>
            </a:r>
            <a:r>
              <a:rPr lang="en" sz="5200">
                <a:solidFill>
                  <a:srgbClr val="F4F0E0"/>
                </a:solidFill>
                <a:latin typeface="Space Grotesk Medium"/>
                <a:ea typeface="Space Grotesk Medium"/>
                <a:cs typeface="Space Grotesk Medium"/>
                <a:sym typeface="Space Grotesk Medium"/>
              </a:rPr>
              <a:t>Title goes here</a:t>
            </a:r>
            <a:endParaRPr sz="5200">
              <a:solidFill>
                <a:srgbClr val="F4F0E0"/>
              </a:solidFill>
              <a:latin typeface="Space Grotesk Medium"/>
              <a:ea typeface="Space Grotesk Medium"/>
              <a:cs typeface="Space Grotesk Medium"/>
              <a:sym typeface="Space Grotesk Medium"/>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3718"/>
        </a:solidFill>
      </p:bgPr>
    </p:bg>
    <p:spTree>
      <p:nvGrpSpPr>
        <p:cNvPr id="757" name="Shape 757"/>
        <p:cNvGrpSpPr/>
        <p:nvPr/>
      </p:nvGrpSpPr>
      <p:grpSpPr>
        <a:xfrm>
          <a:off x="0" y="0"/>
          <a:ext cx="0" cy="0"/>
          <a:chOff x="0" y="0"/>
          <a:chExt cx="0" cy="0"/>
        </a:xfrm>
      </p:grpSpPr>
      <p:pic>
        <p:nvPicPr>
          <p:cNvPr id="758" name="Google Shape;758;p61"/>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759" name="Google Shape;759;p61"/>
          <p:cNvSpPr txBox="1"/>
          <p:nvPr>
            <p:ph idx="4294967295" type="ctrTitle"/>
          </p:nvPr>
        </p:nvSpPr>
        <p:spPr>
          <a:xfrm>
            <a:off x="696438" y="1985388"/>
            <a:ext cx="7752900" cy="292500"/>
          </a:xfrm>
          <a:prstGeom prst="rect">
            <a:avLst/>
          </a:prstGeom>
        </p:spPr>
        <p:txBody>
          <a:bodyPr anchorCtr="0" anchor="t" bIns="0" lIns="91425" spcFirstLastPara="1" rIns="91425" wrap="square" tIns="0">
            <a:spAutoFit/>
          </a:bodyPr>
          <a:lstStyle/>
          <a:p>
            <a:pPr indent="0" lvl="0" marL="0" rtl="0" algn="ctr">
              <a:spcBef>
                <a:spcPts val="0"/>
              </a:spcBef>
              <a:spcAft>
                <a:spcPts val="0"/>
              </a:spcAft>
              <a:buNone/>
            </a:pPr>
            <a:r>
              <a:rPr lang="en" sz="1900">
                <a:solidFill>
                  <a:srgbClr val="F4F0E0"/>
                </a:solidFill>
                <a:latin typeface="Space Grotesk"/>
                <a:ea typeface="Space Grotesk"/>
                <a:cs typeface="Space Grotesk"/>
                <a:sym typeface="Space Grotesk"/>
              </a:rPr>
              <a:t>Add short description</a:t>
            </a:r>
            <a:endParaRPr sz="1900">
              <a:solidFill>
                <a:srgbClr val="F4F0E0"/>
              </a:solidFill>
              <a:latin typeface="Space Grotesk"/>
              <a:ea typeface="Space Grotesk"/>
              <a:cs typeface="Space Grotesk"/>
              <a:sym typeface="Space Grotesk"/>
            </a:endParaRPr>
          </a:p>
        </p:txBody>
      </p:sp>
      <p:sp>
        <p:nvSpPr>
          <p:cNvPr id="760" name="Google Shape;760;p61"/>
          <p:cNvSpPr txBox="1"/>
          <p:nvPr>
            <p:ph idx="4294967295" type="ctrTitle"/>
          </p:nvPr>
        </p:nvSpPr>
        <p:spPr>
          <a:xfrm>
            <a:off x="694663" y="2357703"/>
            <a:ext cx="7752900" cy="800400"/>
          </a:xfrm>
          <a:prstGeom prst="rect">
            <a:avLst/>
          </a:prstGeom>
        </p:spPr>
        <p:txBody>
          <a:bodyPr anchorCtr="0" anchor="t" bIns="0" lIns="91425" spcFirstLastPara="1" rIns="91425" wrap="square" tIns="0">
            <a:spAutoFit/>
          </a:bodyPr>
          <a:lstStyle/>
          <a:p>
            <a:pPr indent="0" lvl="0" marL="0" rtl="0" algn="ctr">
              <a:spcBef>
                <a:spcPts val="0"/>
              </a:spcBef>
              <a:spcAft>
                <a:spcPts val="0"/>
              </a:spcAft>
              <a:buNone/>
            </a:pPr>
            <a:r>
              <a:rPr lang="en" sz="5200">
                <a:solidFill>
                  <a:srgbClr val="FF8BFF"/>
                </a:solidFill>
                <a:latin typeface="Space Grotesk Medium"/>
                <a:ea typeface="Space Grotesk Medium"/>
                <a:cs typeface="Space Grotesk Medium"/>
                <a:sym typeface="Space Grotesk Medium"/>
              </a:rPr>
              <a:t>&gt;</a:t>
            </a:r>
            <a:r>
              <a:rPr lang="en" sz="5200">
                <a:solidFill>
                  <a:srgbClr val="F4F0E0"/>
                </a:solidFill>
                <a:latin typeface="Space Grotesk Medium"/>
                <a:ea typeface="Space Grotesk Medium"/>
                <a:cs typeface="Space Grotesk Medium"/>
                <a:sym typeface="Space Grotesk Medium"/>
              </a:rPr>
              <a:t>Title goes here</a:t>
            </a:r>
            <a:endParaRPr sz="5200">
              <a:solidFill>
                <a:srgbClr val="F4F0E0"/>
              </a:solidFill>
              <a:latin typeface="Space Grotesk Medium"/>
              <a:ea typeface="Space Grotesk Medium"/>
              <a:cs typeface="Space Grotesk Medium"/>
              <a:sym typeface="Space Grotesk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3718"/>
        </a:solidFill>
      </p:bgPr>
    </p:bg>
    <p:spTree>
      <p:nvGrpSpPr>
        <p:cNvPr id="99" name="Shape 99"/>
        <p:cNvGrpSpPr/>
        <p:nvPr/>
      </p:nvGrpSpPr>
      <p:grpSpPr>
        <a:xfrm>
          <a:off x="0" y="0"/>
          <a:ext cx="0" cy="0"/>
          <a:chOff x="0" y="0"/>
          <a:chExt cx="0" cy="0"/>
        </a:xfrm>
      </p:grpSpPr>
      <p:pic>
        <p:nvPicPr>
          <p:cNvPr id="100" name="Google Shape;100;p17"/>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101" name="Google Shape;101;p17"/>
          <p:cNvSpPr txBox="1"/>
          <p:nvPr>
            <p:ph type="ctrTitle"/>
          </p:nvPr>
        </p:nvSpPr>
        <p:spPr>
          <a:xfrm>
            <a:off x="694871" y="1076659"/>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F4F0E0"/>
                </a:solidFill>
                <a:latin typeface="Space Grotesk"/>
                <a:ea typeface="Space Grotesk"/>
                <a:cs typeface="Space Grotesk"/>
                <a:sym typeface="Space Grotesk"/>
              </a:rPr>
              <a:t>Add short description</a:t>
            </a:r>
            <a:endParaRPr sz="1900">
              <a:solidFill>
                <a:srgbClr val="F4F0E0"/>
              </a:solidFill>
              <a:latin typeface="Space Grotesk"/>
              <a:ea typeface="Space Grotesk"/>
              <a:cs typeface="Space Grotesk"/>
              <a:sym typeface="Space Grotesk"/>
            </a:endParaRPr>
          </a:p>
        </p:txBody>
      </p:sp>
      <p:sp>
        <p:nvSpPr>
          <p:cNvPr id="102" name="Google Shape;102;p17"/>
          <p:cNvSpPr txBox="1"/>
          <p:nvPr>
            <p:ph type="ctrTitle"/>
          </p:nvPr>
        </p:nvSpPr>
        <p:spPr>
          <a:xfrm>
            <a:off x="696229" y="466173"/>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F4F0E0"/>
                </a:solidFill>
                <a:latin typeface="Space Grotesk Medium"/>
                <a:ea typeface="Space Grotesk Medium"/>
                <a:cs typeface="Space Grotesk Medium"/>
                <a:sym typeface="Space Grotesk Medium"/>
              </a:rPr>
              <a:t>Title goes here</a:t>
            </a:r>
            <a:endParaRPr sz="3700">
              <a:solidFill>
                <a:srgbClr val="F4F0E0"/>
              </a:solidFill>
              <a:latin typeface="Space Grotesk Medium"/>
              <a:ea typeface="Space Grotesk Medium"/>
              <a:cs typeface="Space Grotesk Medium"/>
              <a:sym typeface="Space Grotesk Medium"/>
            </a:endParaRPr>
          </a:p>
        </p:txBody>
      </p:sp>
      <p:sp>
        <p:nvSpPr>
          <p:cNvPr id="103" name="Google Shape;103;p17"/>
          <p:cNvSpPr txBox="1"/>
          <p:nvPr>
            <p:ph type="ctrTitle"/>
          </p:nvPr>
        </p:nvSpPr>
        <p:spPr>
          <a:xfrm>
            <a:off x="4709160" y="1597152"/>
            <a:ext cx="3730800" cy="2839800"/>
          </a:xfrm>
          <a:prstGeom prst="rect">
            <a:avLst/>
          </a:prstGeom>
        </p:spPr>
        <p:txBody>
          <a:bodyPr anchorCtr="0" anchor="b" bIns="91425" lIns="91425" spcFirstLastPara="1" rIns="91425" wrap="square" tIns="91425">
            <a:spAutoFit/>
          </a:bodyPr>
          <a:lstStyle/>
          <a:p>
            <a:pPr indent="-278130" lvl="0" marL="274320" rtl="0" algn="l">
              <a:lnSpc>
                <a:spcPct val="150000"/>
              </a:lnSpc>
              <a:spcBef>
                <a:spcPts val="0"/>
              </a:spcBef>
              <a:spcAft>
                <a:spcPts val="0"/>
              </a:spcAft>
              <a:buClr>
                <a:srgbClr val="F4F0E0"/>
              </a:buClr>
              <a:buSzPts val="1500"/>
              <a:buFont typeface="Space Grotesk"/>
              <a:buChar char="●"/>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Char char="●"/>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Char char="●"/>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Char char="●"/>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Char char="●"/>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Char char="●"/>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Char char="●"/>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Char char="●"/>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p:txBody>
      </p:sp>
      <p:sp>
        <p:nvSpPr>
          <p:cNvPr id="104" name="Google Shape;104;p17"/>
          <p:cNvSpPr txBox="1"/>
          <p:nvPr>
            <p:ph type="ctrTitle"/>
          </p:nvPr>
        </p:nvSpPr>
        <p:spPr>
          <a:xfrm>
            <a:off x="704088" y="1597152"/>
            <a:ext cx="3730800" cy="2839800"/>
          </a:xfrm>
          <a:prstGeom prst="rect">
            <a:avLst/>
          </a:prstGeom>
        </p:spPr>
        <p:txBody>
          <a:bodyPr anchorCtr="0" anchor="b" bIns="91425" lIns="91425" spcFirstLastPara="1" rIns="91425" wrap="square" tIns="91425">
            <a:spAutoFit/>
          </a:bodyPr>
          <a:lstStyle/>
          <a:p>
            <a:pPr indent="-278130" lvl="0" marL="274320" rtl="0" algn="l">
              <a:lnSpc>
                <a:spcPct val="150000"/>
              </a:lnSpc>
              <a:spcBef>
                <a:spcPts val="0"/>
              </a:spcBef>
              <a:spcAft>
                <a:spcPts val="0"/>
              </a:spcAft>
              <a:buClr>
                <a:srgbClr val="F4F0E0"/>
              </a:buClr>
              <a:buSzPts val="1500"/>
              <a:buFont typeface="Space Grotesk"/>
              <a:buChar char="●"/>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Char char="●"/>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Char char="●"/>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Char char="●"/>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Char char="●"/>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Char char="●"/>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Char char="●"/>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Char char="●"/>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p:txBody>
      </p:sp>
      <p:pic>
        <p:nvPicPr>
          <p:cNvPr id="105" name="Google Shape;105;p17"/>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106" name="Google Shape;106;p17"/>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107" name="Google Shape;107;p17"/>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108" name="Google Shape;108;p17"/>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1DA4B"/>
        </a:solidFill>
      </p:bgPr>
    </p:bg>
    <p:spTree>
      <p:nvGrpSpPr>
        <p:cNvPr id="764" name="Shape 764"/>
        <p:cNvGrpSpPr/>
        <p:nvPr/>
      </p:nvGrpSpPr>
      <p:grpSpPr>
        <a:xfrm>
          <a:off x="0" y="0"/>
          <a:ext cx="0" cy="0"/>
          <a:chOff x="0" y="0"/>
          <a:chExt cx="0" cy="0"/>
        </a:xfrm>
      </p:grpSpPr>
      <p:pic>
        <p:nvPicPr>
          <p:cNvPr id="765" name="Google Shape;765;p62"/>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766" name="Google Shape;766;p62"/>
          <p:cNvPicPr preferRelativeResize="0"/>
          <p:nvPr/>
        </p:nvPicPr>
        <p:blipFill rotWithShape="1">
          <a:blip r:embed="rId4">
            <a:alphaModFix/>
          </a:blip>
          <a:srcRect b="0" l="0" r="0" t="0"/>
          <a:stretch/>
        </p:blipFill>
        <p:spPr>
          <a:xfrm>
            <a:off x="4738925" y="947200"/>
            <a:ext cx="3727200" cy="3375392"/>
          </a:xfrm>
          <a:prstGeom prst="rect">
            <a:avLst/>
          </a:prstGeom>
          <a:noFill/>
          <a:ln>
            <a:noFill/>
          </a:ln>
        </p:spPr>
      </p:pic>
      <p:sp>
        <p:nvSpPr>
          <p:cNvPr id="767" name="Google Shape;767;p62"/>
          <p:cNvSpPr txBox="1"/>
          <p:nvPr>
            <p:ph idx="4294967295" type="ctrTitle"/>
          </p:nvPr>
        </p:nvSpPr>
        <p:spPr>
          <a:xfrm>
            <a:off x="701950" y="2016463"/>
            <a:ext cx="3727200" cy="1600800"/>
          </a:xfrm>
          <a:prstGeom prst="rect">
            <a:avLst/>
          </a:prstGeom>
        </p:spPr>
        <p:txBody>
          <a:bodyPr anchorCtr="0" anchor="t" bIns="0" lIns="0" spcFirstLastPara="1" rIns="91425" wrap="square" tIns="0">
            <a:spAutoFit/>
          </a:bodyPr>
          <a:lstStyle/>
          <a:p>
            <a:pPr indent="0" lvl="0" marL="0" rtl="0" algn="l">
              <a:spcBef>
                <a:spcPts val="0"/>
              </a:spcBef>
              <a:spcAft>
                <a:spcPts val="0"/>
              </a:spcAft>
              <a:buNone/>
            </a:pPr>
            <a:r>
              <a:rPr lang="en" sz="5200">
                <a:solidFill>
                  <a:srgbClr val="C401C4"/>
                </a:solidFill>
                <a:latin typeface="Space Grotesk Medium"/>
                <a:ea typeface="Space Grotesk Medium"/>
                <a:cs typeface="Space Grotesk Medium"/>
                <a:sym typeface="Space Grotesk Medium"/>
              </a:rPr>
              <a:t>&gt;</a:t>
            </a:r>
            <a:r>
              <a:rPr lang="en" sz="5200">
                <a:solidFill>
                  <a:srgbClr val="1C1C1C"/>
                </a:solidFill>
                <a:latin typeface="Space Grotesk Medium"/>
                <a:ea typeface="Space Grotesk Medium"/>
                <a:cs typeface="Space Grotesk Medium"/>
                <a:sym typeface="Space Grotesk Medium"/>
              </a:rPr>
              <a:t>Title goes here</a:t>
            </a:r>
            <a:endParaRPr sz="5200">
              <a:solidFill>
                <a:srgbClr val="1C1C1C"/>
              </a:solidFill>
              <a:latin typeface="Space Grotesk Medium"/>
              <a:ea typeface="Space Grotesk Medium"/>
              <a:cs typeface="Space Grotesk Medium"/>
              <a:sym typeface="Space Grotesk Medium"/>
            </a:endParaRPr>
          </a:p>
        </p:txBody>
      </p:sp>
      <p:sp>
        <p:nvSpPr>
          <p:cNvPr id="768" name="Google Shape;768;p62"/>
          <p:cNvSpPr txBox="1"/>
          <p:nvPr>
            <p:ph idx="4294967295" type="ctrTitle"/>
          </p:nvPr>
        </p:nvSpPr>
        <p:spPr>
          <a:xfrm>
            <a:off x="709459" y="1652525"/>
            <a:ext cx="3727200" cy="292500"/>
          </a:xfrm>
          <a:prstGeom prst="rect">
            <a:avLst/>
          </a:prstGeom>
        </p:spPr>
        <p:txBody>
          <a:bodyPr anchorCtr="0" anchor="t" bIns="0" lIns="91425" spcFirstLastPara="1" rIns="91425" wrap="square" tIns="0">
            <a:spAutoFit/>
          </a:bodyPr>
          <a:lstStyle/>
          <a:p>
            <a:pPr indent="0" lvl="0" marL="0" rtl="0" algn="l">
              <a:spcBef>
                <a:spcPts val="0"/>
              </a:spcBef>
              <a:spcAft>
                <a:spcPts val="0"/>
              </a:spcAft>
              <a:buNone/>
            </a:pPr>
            <a:r>
              <a:rPr lang="en" sz="1900">
                <a:solidFill>
                  <a:srgbClr val="1C1C1C"/>
                </a:solidFill>
                <a:latin typeface="Space Grotesk"/>
                <a:ea typeface="Space Grotesk"/>
                <a:cs typeface="Space Grotesk"/>
                <a:sym typeface="Space Grotesk"/>
              </a:rPr>
              <a:t>Add short description</a:t>
            </a:r>
            <a:endParaRPr sz="1900">
              <a:solidFill>
                <a:srgbClr val="1C1C1C"/>
              </a:solidFill>
              <a:latin typeface="Space Grotesk"/>
              <a:ea typeface="Space Grotesk"/>
              <a:cs typeface="Space Grotesk"/>
              <a:sym typeface="Space Grotesk"/>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0E0"/>
        </a:solidFill>
      </p:bgPr>
    </p:bg>
    <p:spTree>
      <p:nvGrpSpPr>
        <p:cNvPr id="772" name="Shape 772"/>
        <p:cNvGrpSpPr/>
        <p:nvPr/>
      </p:nvGrpSpPr>
      <p:grpSpPr>
        <a:xfrm>
          <a:off x="0" y="0"/>
          <a:ext cx="0" cy="0"/>
          <a:chOff x="0" y="0"/>
          <a:chExt cx="0" cy="0"/>
        </a:xfrm>
      </p:grpSpPr>
      <p:pic>
        <p:nvPicPr>
          <p:cNvPr id="773" name="Google Shape;773;p63"/>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774" name="Google Shape;774;p63"/>
          <p:cNvPicPr preferRelativeResize="0"/>
          <p:nvPr/>
        </p:nvPicPr>
        <p:blipFill rotWithShape="1">
          <a:blip r:embed="rId4">
            <a:alphaModFix/>
          </a:blip>
          <a:srcRect b="0" l="0" r="0" t="0"/>
          <a:stretch/>
        </p:blipFill>
        <p:spPr>
          <a:xfrm>
            <a:off x="4738925" y="947200"/>
            <a:ext cx="3727200" cy="3375392"/>
          </a:xfrm>
          <a:prstGeom prst="rect">
            <a:avLst/>
          </a:prstGeom>
          <a:noFill/>
          <a:ln>
            <a:noFill/>
          </a:ln>
        </p:spPr>
      </p:pic>
      <p:sp>
        <p:nvSpPr>
          <p:cNvPr id="775" name="Google Shape;775;p63"/>
          <p:cNvSpPr txBox="1"/>
          <p:nvPr>
            <p:ph idx="4294967295" type="ctrTitle"/>
          </p:nvPr>
        </p:nvSpPr>
        <p:spPr>
          <a:xfrm>
            <a:off x="701950" y="2016463"/>
            <a:ext cx="3727200" cy="1600800"/>
          </a:xfrm>
          <a:prstGeom prst="rect">
            <a:avLst/>
          </a:prstGeom>
        </p:spPr>
        <p:txBody>
          <a:bodyPr anchorCtr="0" anchor="t" bIns="0" lIns="0" spcFirstLastPara="1" rIns="91425" wrap="square" tIns="0">
            <a:spAutoFit/>
          </a:bodyPr>
          <a:lstStyle/>
          <a:p>
            <a:pPr indent="0" lvl="0" marL="0" rtl="0" algn="l">
              <a:spcBef>
                <a:spcPts val="0"/>
              </a:spcBef>
              <a:spcAft>
                <a:spcPts val="0"/>
              </a:spcAft>
              <a:buNone/>
            </a:pPr>
            <a:r>
              <a:rPr lang="en" sz="5200">
                <a:solidFill>
                  <a:srgbClr val="C401C4"/>
                </a:solidFill>
                <a:latin typeface="Space Grotesk Medium"/>
                <a:ea typeface="Space Grotesk Medium"/>
                <a:cs typeface="Space Grotesk Medium"/>
                <a:sym typeface="Space Grotesk Medium"/>
              </a:rPr>
              <a:t>&gt;</a:t>
            </a:r>
            <a:r>
              <a:rPr lang="en" sz="5200">
                <a:solidFill>
                  <a:srgbClr val="183718"/>
                </a:solidFill>
                <a:latin typeface="Space Grotesk Medium"/>
                <a:ea typeface="Space Grotesk Medium"/>
                <a:cs typeface="Space Grotesk Medium"/>
                <a:sym typeface="Space Grotesk Medium"/>
              </a:rPr>
              <a:t>Title goes here</a:t>
            </a:r>
            <a:endParaRPr sz="5200">
              <a:solidFill>
                <a:srgbClr val="183718"/>
              </a:solidFill>
              <a:latin typeface="Space Grotesk Medium"/>
              <a:ea typeface="Space Grotesk Medium"/>
              <a:cs typeface="Space Grotesk Medium"/>
              <a:sym typeface="Space Grotesk Medium"/>
            </a:endParaRPr>
          </a:p>
        </p:txBody>
      </p:sp>
      <p:sp>
        <p:nvSpPr>
          <p:cNvPr id="776" name="Google Shape;776;p63"/>
          <p:cNvSpPr txBox="1"/>
          <p:nvPr>
            <p:ph idx="4294967295" type="ctrTitle"/>
          </p:nvPr>
        </p:nvSpPr>
        <p:spPr>
          <a:xfrm>
            <a:off x="709459" y="1652525"/>
            <a:ext cx="3727200" cy="292500"/>
          </a:xfrm>
          <a:prstGeom prst="rect">
            <a:avLst/>
          </a:prstGeom>
        </p:spPr>
        <p:txBody>
          <a:bodyPr anchorCtr="0" anchor="t" bIns="0" lIns="91425" spcFirstLastPara="1" rIns="91425" wrap="square" tIns="0">
            <a:spAutoFit/>
          </a:bodyPr>
          <a:lstStyle/>
          <a:p>
            <a:pPr indent="0" lvl="0" marL="0" rtl="0" algn="l">
              <a:spcBef>
                <a:spcPts val="0"/>
              </a:spcBef>
              <a:spcAft>
                <a:spcPts val="0"/>
              </a:spcAft>
              <a:buNone/>
            </a:pPr>
            <a:r>
              <a:rPr lang="en" sz="1900">
                <a:solidFill>
                  <a:srgbClr val="183718"/>
                </a:solidFill>
                <a:latin typeface="Space Grotesk"/>
                <a:ea typeface="Space Grotesk"/>
                <a:cs typeface="Space Grotesk"/>
                <a:sym typeface="Space Grotesk"/>
              </a:rPr>
              <a:t>Add short description</a:t>
            </a:r>
            <a:endParaRPr sz="1900">
              <a:solidFill>
                <a:srgbClr val="183718"/>
              </a:solidFill>
              <a:latin typeface="Space Grotesk"/>
              <a:ea typeface="Space Grotesk"/>
              <a:cs typeface="Space Grotesk"/>
              <a:sym typeface="Space Grotesk"/>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1C1C"/>
        </a:solidFill>
      </p:bgPr>
    </p:bg>
    <p:spTree>
      <p:nvGrpSpPr>
        <p:cNvPr id="780" name="Shape 780"/>
        <p:cNvGrpSpPr/>
        <p:nvPr/>
      </p:nvGrpSpPr>
      <p:grpSpPr>
        <a:xfrm>
          <a:off x="0" y="0"/>
          <a:ext cx="0" cy="0"/>
          <a:chOff x="0" y="0"/>
          <a:chExt cx="0" cy="0"/>
        </a:xfrm>
      </p:grpSpPr>
      <p:pic>
        <p:nvPicPr>
          <p:cNvPr id="781" name="Google Shape;781;p64"/>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782" name="Google Shape;782;p64"/>
          <p:cNvPicPr preferRelativeResize="0"/>
          <p:nvPr/>
        </p:nvPicPr>
        <p:blipFill rotWithShape="1">
          <a:blip r:embed="rId4">
            <a:alphaModFix/>
          </a:blip>
          <a:srcRect b="0" l="0" r="0" t="0"/>
          <a:stretch/>
        </p:blipFill>
        <p:spPr>
          <a:xfrm>
            <a:off x="4738925" y="947200"/>
            <a:ext cx="3727200" cy="3375392"/>
          </a:xfrm>
          <a:prstGeom prst="rect">
            <a:avLst/>
          </a:prstGeom>
          <a:noFill/>
          <a:ln>
            <a:noFill/>
          </a:ln>
        </p:spPr>
      </p:pic>
      <p:sp>
        <p:nvSpPr>
          <p:cNvPr id="783" name="Google Shape;783;p64"/>
          <p:cNvSpPr txBox="1"/>
          <p:nvPr>
            <p:ph idx="4294967295" type="ctrTitle"/>
          </p:nvPr>
        </p:nvSpPr>
        <p:spPr>
          <a:xfrm>
            <a:off x="701950" y="2016463"/>
            <a:ext cx="3727200" cy="1600800"/>
          </a:xfrm>
          <a:prstGeom prst="rect">
            <a:avLst/>
          </a:prstGeom>
        </p:spPr>
        <p:txBody>
          <a:bodyPr anchorCtr="0" anchor="t" bIns="0" lIns="0" spcFirstLastPara="1" rIns="91425" wrap="square" tIns="0">
            <a:spAutoFit/>
          </a:bodyPr>
          <a:lstStyle/>
          <a:p>
            <a:pPr indent="0" lvl="0" marL="0" rtl="0" algn="l">
              <a:spcBef>
                <a:spcPts val="0"/>
              </a:spcBef>
              <a:spcAft>
                <a:spcPts val="0"/>
              </a:spcAft>
              <a:buNone/>
            </a:pPr>
            <a:r>
              <a:rPr lang="en" sz="5200">
                <a:solidFill>
                  <a:srgbClr val="C401C4"/>
                </a:solidFill>
                <a:latin typeface="Space Grotesk Medium"/>
                <a:ea typeface="Space Grotesk Medium"/>
                <a:cs typeface="Space Grotesk Medium"/>
                <a:sym typeface="Space Grotesk Medium"/>
              </a:rPr>
              <a:t>&gt;</a:t>
            </a:r>
            <a:r>
              <a:rPr lang="en" sz="5200">
                <a:solidFill>
                  <a:srgbClr val="F4F0E0"/>
                </a:solidFill>
                <a:latin typeface="Space Grotesk Medium"/>
                <a:ea typeface="Space Grotesk Medium"/>
                <a:cs typeface="Space Grotesk Medium"/>
                <a:sym typeface="Space Grotesk Medium"/>
              </a:rPr>
              <a:t>Title goes here</a:t>
            </a:r>
            <a:endParaRPr sz="5200">
              <a:solidFill>
                <a:srgbClr val="F4F0E0"/>
              </a:solidFill>
              <a:latin typeface="Space Grotesk Medium"/>
              <a:ea typeface="Space Grotesk Medium"/>
              <a:cs typeface="Space Grotesk Medium"/>
              <a:sym typeface="Space Grotesk Medium"/>
            </a:endParaRPr>
          </a:p>
        </p:txBody>
      </p:sp>
      <p:sp>
        <p:nvSpPr>
          <p:cNvPr id="784" name="Google Shape;784;p64"/>
          <p:cNvSpPr txBox="1"/>
          <p:nvPr>
            <p:ph idx="4294967295" type="ctrTitle"/>
          </p:nvPr>
        </p:nvSpPr>
        <p:spPr>
          <a:xfrm>
            <a:off x="709459" y="1652525"/>
            <a:ext cx="3727200" cy="292500"/>
          </a:xfrm>
          <a:prstGeom prst="rect">
            <a:avLst/>
          </a:prstGeom>
        </p:spPr>
        <p:txBody>
          <a:bodyPr anchorCtr="0" anchor="t" bIns="0" lIns="91425" spcFirstLastPara="1" rIns="91425" wrap="square" tIns="0">
            <a:spAutoFit/>
          </a:bodyPr>
          <a:lstStyle/>
          <a:p>
            <a:pPr indent="0" lvl="0" marL="0" rtl="0" algn="l">
              <a:spcBef>
                <a:spcPts val="0"/>
              </a:spcBef>
              <a:spcAft>
                <a:spcPts val="0"/>
              </a:spcAft>
              <a:buNone/>
            </a:pPr>
            <a:r>
              <a:rPr lang="en" sz="1900">
                <a:solidFill>
                  <a:srgbClr val="F4F0E0"/>
                </a:solidFill>
                <a:latin typeface="Space Grotesk"/>
                <a:ea typeface="Space Grotesk"/>
                <a:cs typeface="Space Grotesk"/>
                <a:sym typeface="Space Grotesk"/>
              </a:rPr>
              <a:t>Add short description</a:t>
            </a:r>
            <a:endParaRPr sz="1900">
              <a:solidFill>
                <a:srgbClr val="F4F0E0"/>
              </a:solidFill>
              <a:latin typeface="Space Grotesk"/>
              <a:ea typeface="Space Grotesk"/>
              <a:cs typeface="Space Grotesk"/>
              <a:sym typeface="Space Grotesk"/>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3718"/>
        </a:solidFill>
      </p:bgPr>
    </p:bg>
    <p:spTree>
      <p:nvGrpSpPr>
        <p:cNvPr id="788" name="Shape 788"/>
        <p:cNvGrpSpPr/>
        <p:nvPr/>
      </p:nvGrpSpPr>
      <p:grpSpPr>
        <a:xfrm>
          <a:off x="0" y="0"/>
          <a:ext cx="0" cy="0"/>
          <a:chOff x="0" y="0"/>
          <a:chExt cx="0" cy="0"/>
        </a:xfrm>
      </p:grpSpPr>
      <p:pic>
        <p:nvPicPr>
          <p:cNvPr id="789" name="Google Shape;789;p65"/>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790" name="Google Shape;790;p65"/>
          <p:cNvPicPr preferRelativeResize="0"/>
          <p:nvPr/>
        </p:nvPicPr>
        <p:blipFill rotWithShape="1">
          <a:blip r:embed="rId4">
            <a:alphaModFix/>
          </a:blip>
          <a:srcRect b="0" l="0" r="0" t="0"/>
          <a:stretch/>
        </p:blipFill>
        <p:spPr>
          <a:xfrm>
            <a:off x="4738925" y="947200"/>
            <a:ext cx="3727200" cy="3375392"/>
          </a:xfrm>
          <a:prstGeom prst="rect">
            <a:avLst/>
          </a:prstGeom>
          <a:noFill/>
          <a:ln>
            <a:noFill/>
          </a:ln>
        </p:spPr>
      </p:pic>
      <p:sp>
        <p:nvSpPr>
          <p:cNvPr id="791" name="Google Shape;791;p65"/>
          <p:cNvSpPr txBox="1"/>
          <p:nvPr>
            <p:ph idx="4294967295" type="ctrTitle"/>
          </p:nvPr>
        </p:nvSpPr>
        <p:spPr>
          <a:xfrm>
            <a:off x="701950" y="2016463"/>
            <a:ext cx="3727200" cy="1600800"/>
          </a:xfrm>
          <a:prstGeom prst="rect">
            <a:avLst/>
          </a:prstGeom>
        </p:spPr>
        <p:txBody>
          <a:bodyPr anchorCtr="0" anchor="t" bIns="0" lIns="0" spcFirstLastPara="1" rIns="91425" wrap="square" tIns="0">
            <a:spAutoFit/>
          </a:bodyPr>
          <a:lstStyle/>
          <a:p>
            <a:pPr indent="0" lvl="0" marL="0" rtl="0" algn="l">
              <a:spcBef>
                <a:spcPts val="0"/>
              </a:spcBef>
              <a:spcAft>
                <a:spcPts val="0"/>
              </a:spcAft>
              <a:buNone/>
            </a:pPr>
            <a:r>
              <a:rPr lang="en" sz="5200">
                <a:solidFill>
                  <a:srgbClr val="C401C4"/>
                </a:solidFill>
                <a:latin typeface="Space Grotesk Medium"/>
                <a:ea typeface="Space Grotesk Medium"/>
                <a:cs typeface="Space Grotesk Medium"/>
                <a:sym typeface="Space Grotesk Medium"/>
              </a:rPr>
              <a:t>&gt;</a:t>
            </a:r>
            <a:r>
              <a:rPr lang="en" sz="5200">
                <a:solidFill>
                  <a:srgbClr val="F4F0E0"/>
                </a:solidFill>
                <a:latin typeface="Space Grotesk Medium"/>
                <a:ea typeface="Space Grotesk Medium"/>
                <a:cs typeface="Space Grotesk Medium"/>
                <a:sym typeface="Space Grotesk Medium"/>
              </a:rPr>
              <a:t>Title goes here</a:t>
            </a:r>
            <a:endParaRPr sz="5200">
              <a:solidFill>
                <a:srgbClr val="F4F0E0"/>
              </a:solidFill>
              <a:latin typeface="Space Grotesk Medium"/>
              <a:ea typeface="Space Grotesk Medium"/>
              <a:cs typeface="Space Grotesk Medium"/>
              <a:sym typeface="Space Grotesk Medium"/>
            </a:endParaRPr>
          </a:p>
        </p:txBody>
      </p:sp>
      <p:sp>
        <p:nvSpPr>
          <p:cNvPr id="792" name="Google Shape;792;p65"/>
          <p:cNvSpPr txBox="1"/>
          <p:nvPr>
            <p:ph idx="4294967295" type="ctrTitle"/>
          </p:nvPr>
        </p:nvSpPr>
        <p:spPr>
          <a:xfrm>
            <a:off x="709459" y="1652525"/>
            <a:ext cx="3727200" cy="292500"/>
          </a:xfrm>
          <a:prstGeom prst="rect">
            <a:avLst/>
          </a:prstGeom>
        </p:spPr>
        <p:txBody>
          <a:bodyPr anchorCtr="0" anchor="t" bIns="0" lIns="91425" spcFirstLastPara="1" rIns="91425" wrap="square" tIns="0">
            <a:spAutoFit/>
          </a:bodyPr>
          <a:lstStyle/>
          <a:p>
            <a:pPr indent="0" lvl="0" marL="0" rtl="0" algn="l">
              <a:spcBef>
                <a:spcPts val="0"/>
              </a:spcBef>
              <a:spcAft>
                <a:spcPts val="0"/>
              </a:spcAft>
              <a:buNone/>
            </a:pPr>
            <a:r>
              <a:rPr lang="en" sz="1900">
                <a:solidFill>
                  <a:srgbClr val="F4F0E0"/>
                </a:solidFill>
                <a:latin typeface="Space Grotesk"/>
                <a:ea typeface="Space Grotesk"/>
                <a:cs typeface="Space Grotesk"/>
                <a:sym typeface="Space Grotesk"/>
              </a:rPr>
              <a:t>Add short description</a:t>
            </a:r>
            <a:endParaRPr sz="1900">
              <a:solidFill>
                <a:srgbClr val="F4F0E0"/>
              </a:solidFill>
              <a:latin typeface="Space Grotesk"/>
              <a:ea typeface="Space Grotesk"/>
              <a:cs typeface="Space Grotesk"/>
              <a:sym typeface="Space Grotesk"/>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1DA4B"/>
        </a:solidFill>
      </p:bgPr>
    </p:bg>
    <p:spTree>
      <p:nvGrpSpPr>
        <p:cNvPr id="796" name="Shape 796"/>
        <p:cNvGrpSpPr/>
        <p:nvPr/>
      </p:nvGrpSpPr>
      <p:grpSpPr>
        <a:xfrm>
          <a:off x="0" y="0"/>
          <a:ext cx="0" cy="0"/>
          <a:chOff x="0" y="0"/>
          <a:chExt cx="0" cy="0"/>
        </a:xfrm>
      </p:grpSpPr>
      <p:pic>
        <p:nvPicPr>
          <p:cNvPr id="797" name="Google Shape;797;p66"/>
          <p:cNvPicPr preferRelativeResize="0"/>
          <p:nvPr/>
        </p:nvPicPr>
        <p:blipFill rotWithShape="1">
          <a:blip r:embed="rId3">
            <a:alphaModFix/>
          </a:blip>
          <a:srcRect b="0" l="0" r="0" t="0"/>
          <a:stretch/>
        </p:blipFill>
        <p:spPr>
          <a:xfrm>
            <a:off x="701950" y="4663525"/>
            <a:ext cx="274075" cy="274075"/>
          </a:xfrm>
          <a:prstGeom prst="rect">
            <a:avLst/>
          </a:prstGeom>
          <a:noFill/>
          <a:ln>
            <a:noFill/>
          </a:ln>
        </p:spPr>
      </p:pic>
      <p:sp>
        <p:nvSpPr>
          <p:cNvPr id="798" name="Google Shape;798;p66"/>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1C1C1C"/>
                </a:solidFill>
                <a:latin typeface="Space Grotesk Medium"/>
                <a:ea typeface="Space Grotesk Medium"/>
                <a:cs typeface="Space Grotesk Medium"/>
                <a:sym typeface="Space Grotesk Medium"/>
              </a:rPr>
              <a:t>Hacktoberfest: Section title goes here</a:t>
            </a:r>
            <a:endParaRPr sz="1100">
              <a:solidFill>
                <a:srgbClr val="1C1C1C"/>
              </a:solidFill>
              <a:latin typeface="Space Grotesk Medium"/>
              <a:ea typeface="Space Grotesk Medium"/>
              <a:cs typeface="Space Grotesk Medium"/>
              <a:sym typeface="Space Grotesk Medium"/>
            </a:endParaRPr>
          </a:p>
        </p:txBody>
      </p:sp>
      <p:sp>
        <p:nvSpPr>
          <p:cNvPr id="799" name="Google Shape;799;p66"/>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800" name="Google Shape;800;p66"/>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801" name="Google Shape;801;p66"/>
          <p:cNvSpPr txBox="1"/>
          <p:nvPr>
            <p:ph type="ctrTitle"/>
          </p:nvPr>
        </p:nvSpPr>
        <p:spPr>
          <a:xfrm>
            <a:off x="694871" y="1076659"/>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1C1C1C"/>
                </a:solidFill>
                <a:latin typeface="Space Grotesk"/>
                <a:ea typeface="Space Grotesk"/>
                <a:cs typeface="Space Grotesk"/>
                <a:sym typeface="Space Grotesk"/>
              </a:rPr>
              <a:t>Add short description</a:t>
            </a:r>
            <a:endParaRPr sz="1900">
              <a:solidFill>
                <a:srgbClr val="1C1C1C"/>
              </a:solidFill>
              <a:latin typeface="Space Grotesk"/>
              <a:ea typeface="Space Grotesk"/>
              <a:cs typeface="Space Grotesk"/>
              <a:sym typeface="Space Grotesk"/>
            </a:endParaRPr>
          </a:p>
        </p:txBody>
      </p:sp>
      <p:sp>
        <p:nvSpPr>
          <p:cNvPr id="802" name="Google Shape;802;p66"/>
          <p:cNvSpPr txBox="1"/>
          <p:nvPr>
            <p:ph type="ctrTitle"/>
          </p:nvPr>
        </p:nvSpPr>
        <p:spPr>
          <a:xfrm>
            <a:off x="696229" y="466173"/>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1C1C1C"/>
                </a:solidFill>
                <a:latin typeface="Space Grotesk Medium"/>
                <a:ea typeface="Space Grotesk Medium"/>
                <a:cs typeface="Space Grotesk Medium"/>
                <a:sym typeface="Space Grotesk Medium"/>
              </a:rPr>
              <a:t>Title goes here</a:t>
            </a:r>
            <a:endParaRPr sz="3700">
              <a:solidFill>
                <a:srgbClr val="1C1C1C"/>
              </a:solidFill>
              <a:latin typeface="Space Grotesk Medium"/>
              <a:ea typeface="Space Grotesk Medium"/>
              <a:cs typeface="Space Grotesk Medium"/>
              <a:sym typeface="Space Grotesk Medium"/>
            </a:endParaRPr>
          </a:p>
        </p:txBody>
      </p:sp>
      <p:sp>
        <p:nvSpPr>
          <p:cNvPr id="803" name="Google Shape;803;p66"/>
          <p:cNvSpPr txBox="1"/>
          <p:nvPr>
            <p:ph type="ctrTitle"/>
          </p:nvPr>
        </p:nvSpPr>
        <p:spPr>
          <a:xfrm>
            <a:off x="703371" y="1754486"/>
            <a:ext cx="77529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C1C1C"/>
                </a:solidFill>
                <a:latin typeface="Space Grotesk Medium"/>
                <a:ea typeface="Space Grotesk Medium"/>
                <a:cs typeface="Space Grotesk Medium"/>
                <a:sym typeface="Space Grotesk Medium"/>
              </a:rPr>
              <a:t>Title goes here</a:t>
            </a:r>
            <a:endParaRPr sz="2100">
              <a:solidFill>
                <a:srgbClr val="1C1C1C"/>
              </a:solidFill>
              <a:latin typeface="Space Grotesk Medium"/>
              <a:ea typeface="Space Grotesk Medium"/>
              <a:cs typeface="Space Grotesk Medium"/>
              <a:sym typeface="Space Grotesk Medium"/>
            </a:endParaRPr>
          </a:p>
        </p:txBody>
      </p:sp>
      <p:sp>
        <p:nvSpPr>
          <p:cNvPr id="804" name="Google Shape;804;p66"/>
          <p:cNvSpPr txBox="1"/>
          <p:nvPr>
            <p:ph type="ctrTitle"/>
          </p:nvPr>
        </p:nvSpPr>
        <p:spPr>
          <a:xfrm>
            <a:off x="703371" y="2173156"/>
            <a:ext cx="77529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C1C1C"/>
                </a:solidFill>
                <a:latin typeface="Space Grotesk"/>
                <a:ea typeface="Space Grotesk"/>
                <a:cs typeface="Space Grotesk"/>
                <a:sym typeface="Space Grotesk"/>
              </a:rPr>
              <a:t>Lorem ipsum dolor sit amet consectetur. Sed tellus blandit enim pretium sit.</a:t>
            </a:r>
            <a:endParaRPr sz="1500">
              <a:solidFill>
                <a:srgbClr val="1C1C1C"/>
              </a:solidFill>
              <a:latin typeface="Space Grotesk"/>
              <a:ea typeface="Space Grotesk"/>
              <a:cs typeface="Space Grotesk"/>
              <a:sym typeface="Space Grotesk"/>
            </a:endParaRPr>
          </a:p>
        </p:txBody>
      </p:sp>
      <p:sp>
        <p:nvSpPr>
          <p:cNvPr id="805" name="Google Shape;805;p66"/>
          <p:cNvSpPr txBox="1"/>
          <p:nvPr>
            <p:ph type="ctrTitle"/>
          </p:nvPr>
        </p:nvSpPr>
        <p:spPr>
          <a:xfrm>
            <a:off x="703371" y="2640955"/>
            <a:ext cx="77529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C1C1C"/>
                </a:solidFill>
                <a:latin typeface="Space Grotesk Medium"/>
                <a:ea typeface="Space Grotesk Medium"/>
                <a:cs typeface="Space Grotesk Medium"/>
                <a:sym typeface="Space Grotesk Medium"/>
              </a:rPr>
              <a:t>Title goes here</a:t>
            </a:r>
            <a:endParaRPr sz="2100">
              <a:solidFill>
                <a:srgbClr val="1C1C1C"/>
              </a:solidFill>
              <a:latin typeface="Space Grotesk Medium"/>
              <a:ea typeface="Space Grotesk Medium"/>
              <a:cs typeface="Space Grotesk Medium"/>
              <a:sym typeface="Space Grotesk Medium"/>
            </a:endParaRPr>
          </a:p>
        </p:txBody>
      </p:sp>
      <p:sp>
        <p:nvSpPr>
          <p:cNvPr id="806" name="Google Shape;806;p66"/>
          <p:cNvSpPr txBox="1"/>
          <p:nvPr>
            <p:ph type="ctrTitle"/>
          </p:nvPr>
        </p:nvSpPr>
        <p:spPr>
          <a:xfrm>
            <a:off x="703371" y="3059625"/>
            <a:ext cx="77529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C1C1C"/>
                </a:solidFill>
                <a:latin typeface="Space Grotesk"/>
                <a:ea typeface="Space Grotesk"/>
                <a:cs typeface="Space Grotesk"/>
                <a:sym typeface="Space Grotesk"/>
              </a:rPr>
              <a:t>Lorem ipsum dolor sit amet consectetur. Sed tellus blandit enim pretium sit.</a:t>
            </a:r>
            <a:endParaRPr sz="1500">
              <a:solidFill>
                <a:srgbClr val="1C1C1C"/>
              </a:solidFill>
              <a:latin typeface="Space Grotesk"/>
              <a:ea typeface="Space Grotesk"/>
              <a:cs typeface="Space Grotesk"/>
              <a:sym typeface="Space Grotesk"/>
            </a:endParaRPr>
          </a:p>
        </p:txBody>
      </p:sp>
      <p:sp>
        <p:nvSpPr>
          <p:cNvPr id="807" name="Google Shape;807;p66"/>
          <p:cNvSpPr txBox="1"/>
          <p:nvPr>
            <p:ph type="ctrTitle"/>
          </p:nvPr>
        </p:nvSpPr>
        <p:spPr>
          <a:xfrm>
            <a:off x="703371" y="3527430"/>
            <a:ext cx="77529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C1C1C"/>
                </a:solidFill>
                <a:latin typeface="Space Grotesk Medium"/>
                <a:ea typeface="Space Grotesk Medium"/>
                <a:cs typeface="Space Grotesk Medium"/>
                <a:sym typeface="Space Grotesk Medium"/>
              </a:rPr>
              <a:t>Title goes here</a:t>
            </a:r>
            <a:endParaRPr sz="2100">
              <a:solidFill>
                <a:srgbClr val="1C1C1C"/>
              </a:solidFill>
              <a:latin typeface="Space Grotesk Medium"/>
              <a:ea typeface="Space Grotesk Medium"/>
              <a:cs typeface="Space Grotesk Medium"/>
              <a:sym typeface="Space Grotesk Medium"/>
            </a:endParaRPr>
          </a:p>
        </p:txBody>
      </p:sp>
      <p:sp>
        <p:nvSpPr>
          <p:cNvPr id="808" name="Google Shape;808;p66"/>
          <p:cNvSpPr txBox="1"/>
          <p:nvPr>
            <p:ph type="ctrTitle"/>
          </p:nvPr>
        </p:nvSpPr>
        <p:spPr>
          <a:xfrm>
            <a:off x="703371" y="3946100"/>
            <a:ext cx="77529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C1C1C"/>
                </a:solidFill>
                <a:latin typeface="Space Grotesk"/>
                <a:ea typeface="Space Grotesk"/>
                <a:cs typeface="Space Grotesk"/>
                <a:sym typeface="Space Grotesk"/>
              </a:rPr>
              <a:t>Lorem ipsum dolor sit amet consectetur. Sed tellus blandit enim pretium sit.</a:t>
            </a:r>
            <a:endParaRPr sz="1500">
              <a:solidFill>
                <a:srgbClr val="1C1C1C"/>
              </a:solidFill>
              <a:latin typeface="Space Grotesk"/>
              <a:ea typeface="Space Grotesk"/>
              <a:cs typeface="Space Grotesk"/>
              <a:sym typeface="Space Grotesk"/>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0E0"/>
        </a:solidFill>
      </p:bgPr>
    </p:bg>
    <p:spTree>
      <p:nvGrpSpPr>
        <p:cNvPr id="812" name="Shape 812"/>
        <p:cNvGrpSpPr/>
        <p:nvPr/>
      </p:nvGrpSpPr>
      <p:grpSpPr>
        <a:xfrm>
          <a:off x="0" y="0"/>
          <a:ext cx="0" cy="0"/>
          <a:chOff x="0" y="0"/>
          <a:chExt cx="0" cy="0"/>
        </a:xfrm>
      </p:grpSpPr>
      <p:pic>
        <p:nvPicPr>
          <p:cNvPr id="813" name="Google Shape;813;p67"/>
          <p:cNvPicPr preferRelativeResize="0"/>
          <p:nvPr/>
        </p:nvPicPr>
        <p:blipFill rotWithShape="1">
          <a:blip r:embed="rId3">
            <a:alphaModFix/>
          </a:blip>
          <a:srcRect b="0" l="0" r="0" t="0"/>
          <a:stretch/>
        </p:blipFill>
        <p:spPr>
          <a:xfrm>
            <a:off x="701950" y="4663525"/>
            <a:ext cx="274075" cy="274075"/>
          </a:xfrm>
          <a:prstGeom prst="rect">
            <a:avLst/>
          </a:prstGeom>
          <a:noFill/>
          <a:ln>
            <a:noFill/>
          </a:ln>
        </p:spPr>
      </p:pic>
      <p:sp>
        <p:nvSpPr>
          <p:cNvPr id="814" name="Google Shape;814;p67"/>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183718"/>
                </a:solidFill>
                <a:latin typeface="Space Grotesk Medium"/>
                <a:ea typeface="Space Grotesk Medium"/>
                <a:cs typeface="Space Grotesk Medium"/>
                <a:sym typeface="Space Grotesk Medium"/>
              </a:rPr>
              <a:t>Hacktoberfest: Section title goes here</a:t>
            </a:r>
            <a:endParaRPr sz="1100">
              <a:solidFill>
                <a:srgbClr val="183718"/>
              </a:solidFill>
              <a:latin typeface="Space Grotesk Medium"/>
              <a:ea typeface="Space Grotesk Medium"/>
              <a:cs typeface="Space Grotesk Medium"/>
              <a:sym typeface="Space Grotesk Medium"/>
            </a:endParaRPr>
          </a:p>
        </p:txBody>
      </p:sp>
      <p:sp>
        <p:nvSpPr>
          <p:cNvPr id="815" name="Google Shape;815;p67"/>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816" name="Google Shape;816;p67"/>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817" name="Google Shape;817;p67"/>
          <p:cNvSpPr txBox="1"/>
          <p:nvPr>
            <p:ph type="ctrTitle"/>
          </p:nvPr>
        </p:nvSpPr>
        <p:spPr>
          <a:xfrm>
            <a:off x="694871" y="1076659"/>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183718"/>
                </a:solidFill>
                <a:latin typeface="Space Grotesk"/>
                <a:ea typeface="Space Grotesk"/>
                <a:cs typeface="Space Grotesk"/>
                <a:sym typeface="Space Grotesk"/>
              </a:rPr>
              <a:t>Add short description</a:t>
            </a:r>
            <a:endParaRPr sz="1900">
              <a:solidFill>
                <a:srgbClr val="183718"/>
              </a:solidFill>
              <a:latin typeface="Space Grotesk"/>
              <a:ea typeface="Space Grotesk"/>
              <a:cs typeface="Space Grotesk"/>
              <a:sym typeface="Space Grotesk"/>
            </a:endParaRPr>
          </a:p>
        </p:txBody>
      </p:sp>
      <p:sp>
        <p:nvSpPr>
          <p:cNvPr id="818" name="Google Shape;818;p67"/>
          <p:cNvSpPr txBox="1"/>
          <p:nvPr>
            <p:ph type="ctrTitle"/>
          </p:nvPr>
        </p:nvSpPr>
        <p:spPr>
          <a:xfrm>
            <a:off x="696229" y="466173"/>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183718"/>
                </a:solidFill>
                <a:latin typeface="Space Grotesk Medium"/>
                <a:ea typeface="Space Grotesk Medium"/>
                <a:cs typeface="Space Grotesk Medium"/>
                <a:sym typeface="Space Grotesk Medium"/>
              </a:rPr>
              <a:t>Title goes here</a:t>
            </a:r>
            <a:endParaRPr sz="3700">
              <a:solidFill>
                <a:srgbClr val="183718"/>
              </a:solidFill>
              <a:latin typeface="Space Grotesk Medium"/>
              <a:ea typeface="Space Grotesk Medium"/>
              <a:cs typeface="Space Grotesk Medium"/>
              <a:sym typeface="Space Grotesk Medium"/>
            </a:endParaRPr>
          </a:p>
        </p:txBody>
      </p:sp>
      <p:sp>
        <p:nvSpPr>
          <p:cNvPr id="819" name="Google Shape;819;p67"/>
          <p:cNvSpPr txBox="1"/>
          <p:nvPr>
            <p:ph type="ctrTitle"/>
          </p:nvPr>
        </p:nvSpPr>
        <p:spPr>
          <a:xfrm>
            <a:off x="703371" y="1754486"/>
            <a:ext cx="77529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83718"/>
                </a:solidFill>
                <a:latin typeface="Space Grotesk Medium"/>
                <a:ea typeface="Space Grotesk Medium"/>
                <a:cs typeface="Space Grotesk Medium"/>
                <a:sym typeface="Space Grotesk Medium"/>
              </a:rPr>
              <a:t>Title goes here</a:t>
            </a:r>
            <a:endParaRPr sz="2100">
              <a:solidFill>
                <a:srgbClr val="183718"/>
              </a:solidFill>
              <a:latin typeface="Space Grotesk Medium"/>
              <a:ea typeface="Space Grotesk Medium"/>
              <a:cs typeface="Space Grotesk Medium"/>
              <a:sym typeface="Space Grotesk Medium"/>
            </a:endParaRPr>
          </a:p>
        </p:txBody>
      </p:sp>
      <p:sp>
        <p:nvSpPr>
          <p:cNvPr id="820" name="Google Shape;820;p67"/>
          <p:cNvSpPr txBox="1"/>
          <p:nvPr>
            <p:ph type="ctrTitle"/>
          </p:nvPr>
        </p:nvSpPr>
        <p:spPr>
          <a:xfrm>
            <a:off x="703371" y="2173156"/>
            <a:ext cx="77529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83718"/>
                </a:solidFill>
                <a:latin typeface="Space Grotesk"/>
                <a:ea typeface="Space Grotesk"/>
                <a:cs typeface="Space Grotesk"/>
                <a:sym typeface="Space Grotesk"/>
              </a:rPr>
              <a:t>Lorem ipsum dolor sit amet consectetur. Sed tellus blandit enim pretium sit.</a:t>
            </a:r>
            <a:endParaRPr sz="1500">
              <a:solidFill>
                <a:srgbClr val="183718"/>
              </a:solidFill>
              <a:latin typeface="Space Grotesk"/>
              <a:ea typeface="Space Grotesk"/>
              <a:cs typeface="Space Grotesk"/>
              <a:sym typeface="Space Grotesk"/>
            </a:endParaRPr>
          </a:p>
        </p:txBody>
      </p:sp>
      <p:sp>
        <p:nvSpPr>
          <p:cNvPr id="821" name="Google Shape;821;p67"/>
          <p:cNvSpPr txBox="1"/>
          <p:nvPr>
            <p:ph type="ctrTitle"/>
          </p:nvPr>
        </p:nvSpPr>
        <p:spPr>
          <a:xfrm>
            <a:off x="703371" y="2640955"/>
            <a:ext cx="77529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83718"/>
                </a:solidFill>
                <a:latin typeface="Space Grotesk Medium"/>
                <a:ea typeface="Space Grotesk Medium"/>
                <a:cs typeface="Space Grotesk Medium"/>
                <a:sym typeface="Space Grotesk Medium"/>
              </a:rPr>
              <a:t>Title goes here</a:t>
            </a:r>
            <a:endParaRPr sz="2100">
              <a:solidFill>
                <a:srgbClr val="183718"/>
              </a:solidFill>
              <a:latin typeface="Space Grotesk Medium"/>
              <a:ea typeface="Space Grotesk Medium"/>
              <a:cs typeface="Space Grotesk Medium"/>
              <a:sym typeface="Space Grotesk Medium"/>
            </a:endParaRPr>
          </a:p>
        </p:txBody>
      </p:sp>
      <p:sp>
        <p:nvSpPr>
          <p:cNvPr id="822" name="Google Shape;822;p67"/>
          <p:cNvSpPr txBox="1"/>
          <p:nvPr>
            <p:ph type="ctrTitle"/>
          </p:nvPr>
        </p:nvSpPr>
        <p:spPr>
          <a:xfrm>
            <a:off x="703371" y="3059625"/>
            <a:ext cx="77529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83718"/>
                </a:solidFill>
                <a:latin typeface="Space Grotesk"/>
                <a:ea typeface="Space Grotesk"/>
                <a:cs typeface="Space Grotesk"/>
                <a:sym typeface="Space Grotesk"/>
              </a:rPr>
              <a:t>Lorem ipsum dolor sit amet consectetur. Sed tellus blandit enim pretium sit.</a:t>
            </a:r>
            <a:endParaRPr sz="1500">
              <a:solidFill>
                <a:srgbClr val="183718"/>
              </a:solidFill>
              <a:latin typeface="Space Grotesk"/>
              <a:ea typeface="Space Grotesk"/>
              <a:cs typeface="Space Grotesk"/>
              <a:sym typeface="Space Grotesk"/>
            </a:endParaRPr>
          </a:p>
        </p:txBody>
      </p:sp>
      <p:sp>
        <p:nvSpPr>
          <p:cNvPr id="823" name="Google Shape;823;p67"/>
          <p:cNvSpPr txBox="1"/>
          <p:nvPr>
            <p:ph type="ctrTitle"/>
          </p:nvPr>
        </p:nvSpPr>
        <p:spPr>
          <a:xfrm>
            <a:off x="703371" y="3527430"/>
            <a:ext cx="77529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83718"/>
                </a:solidFill>
                <a:latin typeface="Space Grotesk Medium"/>
                <a:ea typeface="Space Grotesk Medium"/>
                <a:cs typeface="Space Grotesk Medium"/>
                <a:sym typeface="Space Grotesk Medium"/>
              </a:rPr>
              <a:t>Title goes here</a:t>
            </a:r>
            <a:endParaRPr sz="2100">
              <a:solidFill>
                <a:srgbClr val="183718"/>
              </a:solidFill>
              <a:latin typeface="Space Grotesk Medium"/>
              <a:ea typeface="Space Grotesk Medium"/>
              <a:cs typeface="Space Grotesk Medium"/>
              <a:sym typeface="Space Grotesk Medium"/>
            </a:endParaRPr>
          </a:p>
        </p:txBody>
      </p:sp>
      <p:sp>
        <p:nvSpPr>
          <p:cNvPr id="824" name="Google Shape;824;p67"/>
          <p:cNvSpPr txBox="1"/>
          <p:nvPr>
            <p:ph type="ctrTitle"/>
          </p:nvPr>
        </p:nvSpPr>
        <p:spPr>
          <a:xfrm>
            <a:off x="703371" y="3946100"/>
            <a:ext cx="77529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83718"/>
                </a:solidFill>
                <a:latin typeface="Space Grotesk"/>
                <a:ea typeface="Space Grotesk"/>
                <a:cs typeface="Space Grotesk"/>
                <a:sym typeface="Space Grotesk"/>
              </a:rPr>
              <a:t>Lorem ipsum dolor sit amet consectetur. Sed tellus blandit enim pretium sit.</a:t>
            </a:r>
            <a:endParaRPr sz="1500">
              <a:solidFill>
                <a:srgbClr val="183718"/>
              </a:solidFill>
              <a:latin typeface="Space Grotesk"/>
              <a:ea typeface="Space Grotesk"/>
              <a:cs typeface="Space Grotesk"/>
              <a:sym typeface="Space Grotesk"/>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1C1C"/>
        </a:solidFill>
      </p:bgPr>
    </p:bg>
    <p:spTree>
      <p:nvGrpSpPr>
        <p:cNvPr id="828" name="Shape 828"/>
        <p:cNvGrpSpPr/>
        <p:nvPr/>
      </p:nvGrpSpPr>
      <p:grpSpPr>
        <a:xfrm>
          <a:off x="0" y="0"/>
          <a:ext cx="0" cy="0"/>
          <a:chOff x="0" y="0"/>
          <a:chExt cx="0" cy="0"/>
        </a:xfrm>
      </p:grpSpPr>
      <p:pic>
        <p:nvPicPr>
          <p:cNvPr id="829" name="Google Shape;829;p68"/>
          <p:cNvPicPr preferRelativeResize="0"/>
          <p:nvPr/>
        </p:nvPicPr>
        <p:blipFill rotWithShape="1">
          <a:blip r:embed="rId3">
            <a:alphaModFix/>
          </a:blip>
          <a:srcRect b="0" l="0" r="0" t="0"/>
          <a:stretch/>
        </p:blipFill>
        <p:spPr>
          <a:xfrm>
            <a:off x="701950" y="4663525"/>
            <a:ext cx="274075" cy="274075"/>
          </a:xfrm>
          <a:prstGeom prst="rect">
            <a:avLst/>
          </a:prstGeom>
          <a:noFill/>
          <a:ln>
            <a:noFill/>
          </a:ln>
        </p:spPr>
      </p:pic>
      <p:sp>
        <p:nvSpPr>
          <p:cNvPr id="830" name="Google Shape;830;p68"/>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831" name="Google Shape;831;p68"/>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832" name="Google Shape;832;p68"/>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833" name="Google Shape;833;p68"/>
          <p:cNvSpPr txBox="1"/>
          <p:nvPr>
            <p:ph type="ctrTitle"/>
          </p:nvPr>
        </p:nvSpPr>
        <p:spPr>
          <a:xfrm>
            <a:off x="694871" y="1076659"/>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F4F0E0"/>
                </a:solidFill>
                <a:latin typeface="Space Grotesk"/>
                <a:ea typeface="Space Grotesk"/>
                <a:cs typeface="Space Grotesk"/>
                <a:sym typeface="Space Grotesk"/>
              </a:rPr>
              <a:t>Add short description</a:t>
            </a:r>
            <a:endParaRPr sz="1900">
              <a:solidFill>
                <a:srgbClr val="F4F0E0"/>
              </a:solidFill>
              <a:latin typeface="Space Grotesk"/>
              <a:ea typeface="Space Grotesk"/>
              <a:cs typeface="Space Grotesk"/>
              <a:sym typeface="Space Grotesk"/>
            </a:endParaRPr>
          </a:p>
        </p:txBody>
      </p:sp>
      <p:sp>
        <p:nvSpPr>
          <p:cNvPr id="834" name="Google Shape;834;p68"/>
          <p:cNvSpPr txBox="1"/>
          <p:nvPr>
            <p:ph type="ctrTitle"/>
          </p:nvPr>
        </p:nvSpPr>
        <p:spPr>
          <a:xfrm>
            <a:off x="696229" y="466173"/>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F4F0E0"/>
                </a:solidFill>
                <a:latin typeface="Space Grotesk Medium"/>
                <a:ea typeface="Space Grotesk Medium"/>
                <a:cs typeface="Space Grotesk Medium"/>
                <a:sym typeface="Space Grotesk Medium"/>
              </a:rPr>
              <a:t>Title goes here</a:t>
            </a:r>
            <a:endParaRPr sz="3700">
              <a:solidFill>
                <a:srgbClr val="F4F0E0"/>
              </a:solidFill>
              <a:latin typeface="Space Grotesk Medium"/>
              <a:ea typeface="Space Grotesk Medium"/>
              <a:cs typeface="Space Grotesk Medium"/>
              <a:sym typeface="Space Grotesk Medium"/>
            </a:endParaRPr>
          </a:p>
        </p:txBody>
      </p:sp>
      <p:sp>
        <p:nvSpPr>
          <p:cNvPr id="835" name="Google Shape;835;p68"/>
          <p:cNvSpPr txBox="1"/>
          <p:nvPr>
            <p:ph type="ctrTitle"/>
          </p:nvPr>
        </p:nvSpPr>
        <p:spPr>
          <a:xfrm>
            <a:off x="703371" y="1754486"/>
            <a:ext cx="77529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836" name="Google Shape;836;p68"/>
          <p:cNvSpPr txBox="1"/>
          <p:nvPr>
            <p:ph type="ctrTitle"/>
          </p:nvPr>
        </p:nvSpPr>
        <p:spPr>
          <a:xfrm>
            <a:off x="703371" y="2173156"/>
            <a:ext cx="77529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consectetur. Sed tellus blandit enim pretium sit.</a:t>
            </a:r>
            <a:endParaRPr sz="1500">
              <a:solidFill>
                <a:srgbClr val="F4F0E0"/>
              </a:solidFill>
              <a:latin typeface="Space Grotesk"/>
              <a:ea typeface="Space Grotesk"/>
              <a:cs typeface="Space Grotesk"/>
              <a:sym typeface="Space Grotesk"/>
            </a:endParaRPr>
          </a:p>
        </p:txBody>
      </p:sp>
      <p:sp>
        <p:nvSpPr>
          <p:cNvPr id="837" name="Google Shape;837;p68"/>
          <p:cNvSpPr txBox="1"/>
          <p:nvPr>
            <p:ph type="ctrTitle"/>
          </p:nvPr>
        </p:nvSpPr>
        <p:spPr>
          <a:xfrm>
            <a:off x="703371" y="2640955"/>
            <a:ext cx="77529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838" name="Google Shape;838;p68"/>
          <p:cNvSpPr txBox="1"/>
          <p:nvPr>
            <p:ph type="ctrTitle"/>
          </p:nvPr>
        </p:nvSpPr>
        <p:spPr>
          <a:xfrm>
            <a:off x="703371" y="3059625"/>
            <a:ext cx="77529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consectetur. Sed tellus blandit enim pretium sit.</a:t>
            </a:r>
            <a:endParaRPr sz="1500">
              <a:solidFill>
                <a:srgbClr val="F4F0E0"/>
              </a:solidFill>
              <a:latin typeface="Space Grotesk"/>
              <a:ea typeface="Space Grotesk"/>
              <a:cs typeface="Space Grotesk"/>
              <a:sym typeface="Space Grotesk"/>
            </a:endParaRPr>
          </a:p>
        </p:txBody>
      </p:sp>
      <p:sp>
        <p:nvSpPr>
          <p:cNvPr id="839" name="Google Shape;839;p68"/>
          <p:cNvSpPr txBox="1"/>
          <p:nvPr>
            <p:ph type="ctrTitle"/>
          </p:nvPr>
        </p:nvSpPr>
        <p:spPr>
          <a:xfrm>
            <a:off x="703371" y="3527430"/>
            <a:ext cx="77529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840" name="Google Shape;840;p68"/>
          <p:cNvSpPr txBox="1"/>
          <p:nvPr>
            <p:ph type="ctrTitle"/>
          </p:nvPr>
        </p:nvSpPr>
        <p:spPr>
          <a:xfrm>
            <a:off x="703371" y="3946100"/>
            <a:ext cx="77529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consectetur. Sed tellus blandit enim pretium sit.</a:t>
            </a:r>
            <a:endParaRPr sz="1500">
              <a:solidFill>
                <a:srgbClr val="F4F0E0"/>
              </a:solidFill>
              <a:latin typeface="Space Grotesk"/>
              <a:ea typeface="Space Grotesk"/>
              <a:cs typeface="Space Grotesk"/>
              <a:sym typeface="Space Grotesk"/>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3718"/>
        </a:solidFill>
      </p:bgPr>
    </p:bg>
    <p:spTree>
      <p:nvGrpSpPr>
        <p:cNvPr id="844" name="Shape 844"/>
        <p:cNvGrpSpPr/>
        <p:nvPr/>
      </p:nvGrpSpPr>
      <p:grpSpPr>
        <a:xfrm>
          <a:off x="0" y="0"/>
          <a:ext cx="0" cy="0"/>
          <a:chOff x="0" y="0"/>
          <a:chExt cx="0" cy="0"/>
        </a:xfrm>
      </p:grpSpPr>
      <p:pic>
        <p:nvPicPr>
          <p:cNvPr id="845" name="Google Shape;845;p69"/>
          <p:cNvPicPr preferRelativeResize="0"/>
          <p:nvPr/>
        </p:nvPicPr>
        <p:blipFill rotWithShape="1">
          <a:blip r:embed="rId3">
            <a:alphaModFix/>
          </a:blip>
          <a:srcRect b="0" l="0" r="0" t="0"/>
          <a:stretch/>
        </p:blipFill>
        <p:spPr>
          <a:xfrm>
            <a:off x="701950" y="4663525"/>
            <a:ext cx="274075" cy="274075"/>
          </a:xfrm>
          <a:prstGeom prst="rect">
            <a:avLst/>
          </a:prstGeom>
          <a:noFill/>
          <a:ln>
            <a:noFill/>
          </a:ln>
        </p:spPr>
      </p:pic>
      <p:sp>
        <p:nvSpPr>
          <p:cNvPr id="846" name="Google Shape;846;p69"/>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847" name="Google Shape;847;p69"/>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848" name="Google Shape;848;p69"/>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849" name="Google Shape;849;p69"/>
          <p:cNvSpPr txBox="1"/>
          <p:nvPr>
            <p:ph type="ctrTitle"/>
          </p:nvPr>
        </p:nvSpPr>
        <p:spPr>
          <a:xfrm>
            <a:off x="694871" y="1076659"/>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F4F0E0"/>
                </a:solidFill>
                <a:latin typeface="Space Grotesk"/>
                <a:ea typeface="Space Grotesk"/>
                <a:cs typeface="Space Grotesk"/>
                <a:sym typeface="Space Grotesk"/>
              </a:rPr>
              <a:t>Add short description</a:t>
            </a:r>
            <a:endParaRPr sz="1900">
              <a:solidFill>
                <a:srgbClr val="F4F0E0"/>
              </a:solidFill>
              <a:latin typeface="Space Grotesk"/>
              <a:ea typeface="Space Grotesk"/>
              <a:cs typeface="Space Grotesk"/>
              <a:sym typeface="Space Grotesk"/>
            </a:endParaRPr>
          </a:p>
        </p:txBody>
      </p:sp>
      <p:sp>
        <p:nvSpPr>
          <p:cNvPr id="850" name="Google Shape;850;p69"/>
          <p:cNvSpPr txBox="1"/>
          <p:nvPr>
            <p:ph type="ctrTitle"/>
          </p:nvPr>
        </p:nvSpPr>
        <p:spPr>
          <a:xfrm>
            <a:off x="696229" y="466173"/>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F4F0E0"/>
                </a:solidFill>
                <a:latin typeface="Space Grotesk Medium"/>
                <a:ea typeface="Space Grotesk Medium"/>
                <a:cs typeface="Space Grotesk Medium"/>
                <a:sym typeface="Space Grotesk Medium"/>
              </a:rPr>
              <a:t>Title goes here</a:t>
            </a:r>
            <a:endParaRPr sz="3700">
              <a:solidFill>
                <a:srgbClr val="F4F0E0"/>
              </a:solidFill>
              <a:latin typeface="Space Grotesk Medium"/>
              <a:ea typeface="Space Grotesk Medium"/>
              <a:cs typeface="Space Grotesk Medium"/>
              <a:sym typeface="Space Grotesk Medium"/>
            </a:endParaRPr>
          </a:p>
        </p:txBody>
      </p:sp>
      <p:sp>
        <p:nvSpPr>
          <p:cNvPr id="851" name="Google Shape;851;p69"/>
          <p:cNvSpPr txBox="1"/>
          <p:nvPr>
            <p:ph type="ctrTitle"/>
          </p:nvPr>
        </p:nvSpPr>
        <p:spPr>
          <a:xfrm>
            <a:off x="703371" y="1754486"/>
            <a:ext cx="77529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852" name="Google Shape;852;p69"/>
          <p:cNvSpPr txBox="1"/>
          <p:nvPr>
            <p:ph type="ctrTitle"/>
          </p:nvPr>
        </p:nvSpPr>
        <p:spPr>
          <a:xfrm>
            <a:off x="703371" y="2173156"/>
            <a:ext cx="77529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consectetur. Sed tellus blandit enim pretium sit.</a:t>
            </a:r>
            <a:endParaRPr sz="1500">
              <a:solidFill>
                <a:srgbClr val="F4F0E0"/>
              </a:solidFill>
              <a:latin typeface="Space Grotesk"/>
              <a:ea typeface="Space Grotesk"/>
              <a:cs typeface="Space Grotesk"/>
              <a:sym typeface="Space Grotesk"/>
            </a:endParaRPr>
          </a:p>
        </p:txBody>
      </p:sp>
      <p:sp>
        <p:nvSpPr>
          <p:cNvPr id="853" name="Google Shape;853;p69"/>
          <p:cNvSpPr txBox="1"/>
          <p:nvPr>
            <p:ph type="ctrTitle"/>
          </p:nvPr>
        </p:nvSpPr>
        <p:spPr>
          <a:xfrm>
            <a:off x="703371" y="2640955"/>
            <a:ext cx="77529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854" name="Google Shape;854;p69"/>
          <p:cNvSpPr txBox="1"/>
          <p:nvPr>
            <p:ph type="ctrTitle"/>
          </p:nvPr>
        </p:nvSpPr>
        <p:spPr>
          <a:xfrm>
            <a:off x="703371" y="3059625"/>
            <a:ext cx="77529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consectetur. Sed tellus blandit enim pretium sit.</a:t>
            </a:r>
            <a:endParaRPr sz="1500">
              <a:solidFill>
                <a:srgbClr val="F4F0E0"/>
              </a:solidFill>
              <a:latin typeface="Space Grotesk"/>
              <a:ea typeface="Space Grotesk"/>
              <a:cs typeface="Space Grotesk"/>
              <a:sym typeface="Space Grotesk"/>
            </a:endParaRPr>
          </a:p>
        </p:txBody>
      </p:sp>
      <p:sp>
        <p:nvSpPr>
          <p:cNvPr id="855" name="Google Shape;855;p69"/>
          <p:cNvSpPr txBox="1"/>
          <p:nvPr>
            <p:ph type="ctrTitle"/>
          </p:nvPr>
        </p:nvSpPr>
        <p:spPr>
          <a:xfrm>
            <a:off x="703371" y="3527430"/>
            <a:ext cx="77529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856" name="Google Shape;856;p69"/>
          <p:cNvSpPr txBox="1"/>
          <p:nvPr>
            <p:ph type="ctrTitle"/>
          </p:nvPr>
        </p:nvSpPr>
        <p:spPr>
          <a:xfrm>
            <a:off x="703371" y="3946100"/>
            <a:ext cx="77529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consectetur. Sed tellus blandit enim pretium sit.</a:t>
            </a:r>
            <a:endParaRPr sz="1500">
              <a:solidFill>
                <a:srgbClr val="F4F0E0"/>
              </a:solidFill>
              <a:latin typeface="Space Grotesk"/>
              <a:ea typeface="Space Grotesk"/>
              <a:cs typeface="Space Grotesk"/>
              <a:sym typeface="Space Grotesk"/>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1DA4B"/>
        </a:solidFill>
      </p:bgPr>
    </p:bg>
    <p:spTree>
      <p:nvGrpSpPr>
        <p:cNvPr id="860" name="Shape 860"/>
        <p:cNvGrpSpPr/>
        <p:nvPr/>
      </p:nvGrpSpPr>
      <p:grpSpPr>
        <a:xfrm>
          <a:off x="0" y="0"/>
          <a:ext cx="0" cy="0"/>
          <a:chOff x="0" y="0"/>
          <a:chExt cx="0" cy="0"/>
        </a:xfrm>
      </p:grpSpPr>
      <p:pic>
        <p:nvPicPr>
          <p:cNvPr id="861" name="Google Shape;861;p70"/>
          <p:cNvPicPr preferRelativeResize="0"/>
          <p:nvPr/>
        </p:nvPicPr>
        <p:blipFill rotWithShape="1">
          <a:blip r:embed="rId3">
            <a:alphaModFix/>
          </a:blip>
          <a:srcRect b="0" l="0" r="0" t="0"/>
          <a:stretch/>
        </p:blipFill>
        <p:spPr>
          <a:xfrm>
            <a:off x="701950" y="4663525"/>
            <a:ext cx="274075" cy="274075"/>
          </a:xfrm>
          <a:prstGeom prst="rect">
            <a:avLst/>
          </a:prstGeom>
          <a:noFill/>
          <a:ln>
            <a:noFill/>
          </a:ln>
        </p:spPr>
      </p:pic>
      <p:sp>
        <p:nvSpPr>
          <p:cNvPr id="862" name="Google Shape;862;p70"/>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1C1C1C"/>
                </a:solidFill>
                <a:latin typeface="Space Grotesk Medium"/>
                <a:ea typeface="Space Grotesk Medium"/>
                <a:cs typeface="Space Grotesk Medium"/>
                <a:sym typeface="Space Grotesk Medium"/>
              </a:rPr>
              <a:t>Hacktoberfest: Section title goes here</a:t>
            </a:r>
            <a:endParaRPr sz="1100">
              <a:solidFill>
                <a:srgbClr val="1C1C1C"/>
              </a:solidFill>
              <a:latin typeface="Space Grotesk Medium"/>
              <a:ea typeface="Space Grotesk Medium"/>
              <a:cs typeface="Space Grotesk Medium"/>
              <a:sym typeface="Space Grotesk Medium"/>
            </a:endParaRPr>
          </a:p>
        </p:txBody>
      </p:sp>
      <p:sp>
        <p:nvSpPr>
          <p:cNvPr id="863" name="Google Shape;863;p70"/>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864" name="Google Shape;864;p70"/>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865" name="Google Shape;865;p70"/>
          <p:cNvSpPr txBox="1"/>
          <p:nvPr>
            <p:ph type="ctrTitle"/>
          </p:nvPr>
        </p:nvSpPr>
        <p:spPr>
          <a:xfrm>
            <a:off x="694871" y="1076659"/>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1C1C1C"/>
                </a:solidFill>
                <a:latin typeface="Space Grotesk"/>
                <a:ea typeface="Space Grotesk"/>
                <a:cs typeface="Space Grotesk"/>
                <a:sym typeface="Space Grotesk"/>
              </a:rPr>
              <a:t>Add short description</a:t>
            </a:r>
            <a:endParaRPr sz="1900">
              <a:solidFill>
                <a:srgbClr val="1C1C1C"/>
              </a:solidFill>
              <a:latin typeface="Space Grotesk"/>
              <a:ea typeface="Space Grotesk"/>
              <a:cs typeface="Space Grotesk"/>
              <a:sym typeface="Space Grotesk"/>
            </a:endParaRPr>
          </a:p>
        </p:txBody>
      </p:sp>
      <p:sp>
        <p:nvSpPr>
          <p:cNvPr id="866" name="Google Shape;866;p70"/>
          <p:cNvSpPr txBox="1"/>
          <p:nvPr>
            <p:ph type="ctrTitle"/>
          </p:nvPr>
        </p:nvSpPr>
        <p:spPr>
          <a:xfrm>
            <a:off x="696229" y="466173"/>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1C1C1C"/>
                </a:solidFill>
                <a:latin typeface="Space Grotesk Medium"/>
                <a:ea typeface="Space Grotesk Medium"/>
                <a:cs typeface="Space Grotesk Medium"/>
                <a:sym typeface="Space Grotesk Medium"/>
              </a:rPr>
              <a:t>Title goes here</a:t>
            </a:r>
            <a:endParaRPr sz="3700">
              <a:solidFill>
                <a:srgbClr val="1C1C1C"/>
              </a:solidFill>
              <a:latin typeface="Space Grotesk Medium"/>
              <a:ea typeface="Space Grotesk Medium"/>
              <a:cs typeface="Space Grotesk Medium"/>
              <a:sym typeface="Space Grotesk Medium"/>
            </a:endParaRPr>
          </a:p>
        </p:txBody>
      </p:sp>
      <p:sp>
        <p:nvSpPr>
          <p:cNvPr id="867" name="Google Shape;867;p70"/>
          <p:cNvSpPr txBox="1"/>
          <p:nvPr>
            <p:ph type="ctrTitle"/>
          </p:nvPr>
        </p:nvSpPr>
        <p:spPr>
          <a:xfrm>
            <a:off x="703373" y="1754475"/>
            <a:ext cx="37284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C1C1C"/>
                </a:solidFill>
                <a:latin typeface="Space Grotesk Medium"/>
                <a:ea typeface="Space Grotesk Medium"/>
                <a:cs typeface="Space Grotesk Medium"/>
                <a:sym typeface="Space Grotesk Medium"/>
              </a:rPr>
              <a:t>Title goes here</a:t>
            </a:r>
            <a:endParaRPr sz="2100">
              <a:solidFill>
                <a:srgbClr val="1C1C1C"/>
              </a:solidFill>
              <a:latin typeface="Space Grotesk Medium"/>
              <a:ea typeface="Space Grotesk Medium"/>
              <a:cs typeface="Space Grotesk Medium"/>
              <a:sym typeface="Space Grotesk Medium"/>
            </a:endParaRPr>
          </a:p>
        </p:txBody>
      </p:sp>
      <p:sp>
        <p:nvSpPr>
          <p:cNvPr id="868" name="Google Shape;868;p70"/>
          <p:cNvSpPr txBox="1"/>
          <p:nvPr>
            <p:ph type="ctrTitle"/>
          </p:nvPr>
        </p:nvSpPr>
        <p:spPr>
          <a:xfrm>
            <a:off x="703373" y="2173148"/>
            <a:ext cx="37284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C1C1C"/>
                </a:solidFill>
                <a:latin typeface="Space Grotesk"/>
                <a:ea typeface="Space Grotesk"/>
                <a:cs typeface="Space Grotesk"/>
                <a:sym typeface="Space Grotesk"/>
              </a:rPr>
              <a:t>Lorem ipsum dolor sit amet consectet.</a:t>
            </a:r>
            <a:endParaRPr sz="1500">
              <a:solidFill>
                <a:srgbClr val="1C1C1C"/>
              </a:solidFill>
              <a:latin typeface="Space Grotesk"/>
              <a:ea typeface="Space Grotesk"/>
              <a:cs typeface="Space Grotesk"/>
              <a:sym typeface="Space Grotesk"/>
            </a:endParaRPr>
          </a:p>
        </p:txBody>
      </p:sp>
      <p:sp>
        <p:nvSpPr>
          <p:cNvPr id="869" name="Google Shape;869;p70"/>
          <p:cNvSpPr txBox="1"/>
          <p:nvPr>
            <p:ph type="ctrTitle"/>
          </p:nvPr>
        </p:nvSpPr>
        <p:spPr>
          <a:xfrm>
            <a:off x="703373" y="2640950"/>
            <a:ext cx="37284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C1C1C"/>
                </a:solidFill>
                <a:latin typeface="Space Grotesk Medium"/>
                <a:ea typeface="Space Grotesk Medium"/>
                <a:cs typeface="Space Grotesk Medium"/>
                <a:sym typeface="Space Grotesk Medium"/>
              </a:rPr>
              <a:t>Title goes here</a:t>
            </a:r>
            <a:endParaRPr sz="2100">
              <a:solidFill>
                <a:srgbClr val="1C1C1C"/>
              </a:solidFill>
              <a:latin typeface="Space Grotesk Medium"/>
              <a:ea typeface="Space Grotesk Medium"/>
              <a:cs typeface="Space Grotesk Medium"/>
              <a:sym typeface="Space Grotesk Medium"/>
            </a:endParaRPr>
          </a:p>
        </p:txBody>
      </p:sp>
      <p:sp>
        <p:nvSpPr>
          <p:cNvPr id="870" name="Google Shape;870;p70"/>
          <p:cNvSpPr txBox="1"/>
          <p:nvPr>
            <p:ph type="ctrTitle"/>
          </p:nvPr>
        </p:nvSpPr>
        <p:spPr>
          <a:xfrm>
            <a:off x="703373" y="3059623"/>
            <a:ext cx="37284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C1C1C"/>
                </a:solidFill>
                <a:latin typeface="Space Grotesk"/>
                <a:ea typeface="Space Grotesk"/>
                <a:cs typeface="Space Grotesk"/>
                <a:sym typeface="Space Grotesk"/>
              </a:rPr>
              <a:t>Lorem ipsum dolor sit amet consectet.</a:t>
            </a:r>
            <a:endParaRPr sz="1500">
              <a:solidFill>
                <a:srgbClr val="1C1C1C"/>
              </a:solidFill>
              <a:latin typeface="Space Grotesk"/>
              <a:ea typeface="Space Grotesk"/>
              <a:cs typeface="Space Grotesk"/>
              <a:sym typeface="Space Grotesk"/>
            </a:endParaRPr>
          </a:p>
        </p:txBody>
      </p:sp>
      <p:sp>
        <p:nvSpPr>
          <p:cNvPr id="871" name="Google Shape;871;p70"/>
          <p:cNvSpPr txBox="1"/>
          <p:nvPr>
            <p:ph type="ctrTitle"/>
          </p:nvPr>
        </p:nvSpPr>
        <p:spPr>
          <a:xfrm>
            <a:off x="703373" y="3527425"/>
            <a:ext cx="37284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C1C1C"/>
                </a:solidFill>
                <a:latin typeface="Space Grotesk Medium"/>
                <a:ea typeface="Space Grotesk Medium"/>
                <a:cs typeface="Space Grotesk Medium"/>
                <a:sym typeface="Space Grotesk Medium"/>
              </a:rPr>
              <a:t>Title goes here</a:t>
            </a:r>
            <a:endParaRPr sz="2100">
              <a:solidFill>
                <a:srgbClr val="1C1C1C"/>
              </a:solidFill>
              <a:latin typeface="Space Grotesk Medium"/>
              <a:ea typeface="Space Grotesk Medium"/>
              <a:cs typeface="Space Grotesk Medium"/>
              <a:sym typeface="Space Grotesk Medium"/>
            </a:endParaRPr>
          </a:p>
        </p:txBody>
      </p:sp>
      <p:sp>
        <p:nvSpPr>
          <p:cNvPr id="872" name="Google Shape;872;p70"/>
          <p:cNvSpPr txBox="1"/>
          <p:nvPr>
            <p:ph type="ctrTitle"/>
          </p:nvPr>
        </p:nvSpPr>
        <p:spPr>
          <a:xfrm>
            <a:off x="703373" y="3946098"/>
            <a:ext cx="37284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C1C1C"/>
                </a:solidFill>
                <a:latin typeface="Space Grotesk"/>
                <a:ea typeface="Space Grotesk"/>
                <a:cs typeface="Space Grotesk"/>
                <a:sym typeface="Space Grotesk"/>
              </a:rPr>
              <a:t>Lorem ipsum dolor sit amet consectet.</a:t>
            </a:r>
            <a:endParaRPr sz="1500">
              <a:solidFill>
                <a:srgbClr val="1C1C1C"/>
              </a:solidFill>
              <a:latin typeface="Space Grotesk"/>
              <a:ea typeface="Space Grotesk"/>
              <a:cs typeface="Space Grotesk"/>
              <a:sym typeface="Space Grotesk"/>
            </a:endParaRPr>
          </a:p>
        </p:txBody>
      </p:sp>
      <p:sp>
        <p:nvSpPr>
          <p:cNvPr id="873" name="Google Shape;873;p70"/>
          <p:cNvSpPr txBox="1"/>
          <p:nvPr>
            <p:ph type="ctrTitle"/>
          </p:nvPr>
        </p:nvSpPr>
        <p:spPr>
          <a:xfrm>
            <a:off x="4712173" y="1754475"/>
            <a:ext cx="37284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C1C1C"/>
                </a:solidFill>
                <a:latin typeface="Space Grotesk Medium"/>
                <a:ea typeface="Space Grotesk Medium"/>
                <a:cs typeface="Space Grotesk Medium"/>
                <a:sym typeface="Space Grotesk Medium"/>
              </a:rPr>
              <a:t>Title goes here</a:t>
            </a:r>
            <a:endParaRPr sz="2100">
              <a:solidFill>
                <a:srgbClr val="1C1C1C"/>
              </a:solidFill>
              <a:latin typeface="Space Grotesk Medium"/>
              <a:ea typeface="Space Grotesk Medium"/>
              <a:cs typeface="Space Grotesk Medium"/>
              <a:sym typeface="Space Grotesk Medium"/>
            </a:endParaRPr>
          </a:p>
        </p:txBody>
      </p:sp>
      <p:sp>
        <p:nvSpPr>
          <p:cNvPr id="874" name="Google Shape;874;p70"/>
          <p:cNvSpPr txBox="1"/>
          <p:nvPr>
            <p:ph type="ctrTitle"/>
          </p:nvPr>
        </p:nvSpPr>
        <p:spPr>
          <a:xfrm>
            <a:off x="4712173" y="2173148"/>
            <a:ext cx="37284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C1C1C"/>
                </a:solidFill>
                <a:latin typeface="Space Grotesk"/>
                <a:ea typeface="Space Grotesk"/>
                <a:cs typeface="Space Grotesk"/>
                <a:sym typeface="Space Grotesk"/>
              </a:rPr>
              <a:t>Lorem ipsum dolor sit amet consectet.</a:t>
            </a:r>
            <a:endParaRPr sz="1500">
              <a:solidFill>
                <a:srgbClr val="1C1C1C"/>
              </a:solidFill>
              <a:latin typeface="Space Grotesk"/>
              <a:ea typeface="Space Grotesk"/>
              <a:cs typeface="Space Grotesk"/>
              <a:sym typeface="Space Grotesk"/>
            </a:endParaRPr>
          </a:p>
        </p:txBody>
      </p:sp>
      <p:sp>
        <p:nvSpPr>
          <p:cNvPr id="875" name="Google Shape;875;p70"/>
          <p:cNvSpPr txBox="1"/>
          <p:nvPr>
            <p:ph type="ctrTitle"/>
          </p:nvPr>
        </p:nvSpPr>
        <p:spPr>
          <a:xfrm>
            <a:off x="4712173" y="2640950"/>
            <a:ext cx="37284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C1C1C"/>
                </a:solidFill>
                <a:latin typeface="Space Grotesk Medium"/>
                <a:ea typeface="Space Grotesk Medium"/>
                <a:cs typeface="Space Grotesk Medium"/>
                <a:sym typeface="Space Grotesk Medium"/>
              </a:rPr>
              <a:t>Title goes here</a:t>
            </a:r>
            <a:endParaRPr sz="2100">
              <a:solidFill>
                <a:srgbClr val="1C1C1C"/>
              </a:solidFill>
              <a:latin typeface="Space Grotesk Medium"/>
              <a:ea typeface="Space Grotesk Medium"/>
              <a:cs typeface="Space Grotesk Medium"/>
              <a:sym typeface="Space Grotesk Medium"/>
            </a:endParaRPr>
          </a:p>
        </p:txBody>
      </p:sp>
      <p:sp>
        <p:nvSpPr>
          <p:cNvPr id="876" name="Google Shape;876;p70"/>
          <p:cNvSpPr txBox="1"/>
          <p:nvPr>
            <p:ph type="ctrTitle"/>
          </p:nvPr>
        </p:nvSpPr>
        <p:spPr>
          <a:xfrm>
            <a:off x="4712173" y="3059623"/>
            <a:ext cx="37284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C1C1C"/>
                </a:solidFill>
                <a:latin typeface="Space Grotesk"/>
                <a:ea typeface="Space Grotesk"/>
                <a:cs typeface="Space Grotesk"/>
                <a:sym typeface="Space Grotesk"/>
              </a:rPr>
              <a:t>Lorem ipsum dolor sit amet consectet.</a:t>
            </a:r>
            <a:endParaRPr sz="1500">
              <a:solidFill>
                <a:srgbClr val="1C1C1C"/>
              </a:solidFill>
              <a:latin typeface="Space Grotesk"/>
              <a:ea typeface="Space Grotesk"/>
              <a:cs typeface="Space Grotesk"/>
              <a:sym typeface="Space Grotesk"/>
            </a:endParaRPr>
          </a:p>
        </p:txBody>
      </p:sp>
      <p:sp>
        <p:nvSpPr>
          <p:cNvPr id="877" name="Google Shape;877;p70"/>
          <p:cNvSpPr txBox="1"/>
          <p:nvPr>
            <p:ph type="ctrTitle"/>
          </p:nvPr>
        </p:nvSpPr>
        <p:spPr>
          <a:xfrm>
            <a:off x="4712173" y="3527425"/>
            <a:ext cx="37284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C1C1C"/>
                </a:solidFill>
                <a:latin typeface="Space Grotesk Medium"/>
                <a:ea typeface="Space Grotesk Medium"/>
                <a:cs typeface="Space Grotesk Medium"/>
                <a:sym typeface="Space Grotesk Medium"/>
              </a:rPr>
              <a:t>Title goes here</a:t>
            </a:r>
            <a:endParaRPr sz="2100">
              <a:solidFill>
                <a:srgbClr val="1C1C1C"/>
              </a:solidFill>
              <a:latin typeface="Space Grotesk Medium"/>
              <a:ea typeface="Space Grotesk Medium"/>
              <a:cs typeface="Space Grotesk Medium"/>
              <a:sym typeface="Space Grotesk Medium"/>
            </a:endParaRPr>
          </a:p>
        </p:txBody>
      </p:sp>
      <p:sp>
        <p:nvSpPr>
          <p:cNvPr id="878" name="Google Shape;878;p70"/>
          <p:cNvSpPr txBox="1"/>
          <p:nvPr>
            <p:ph type="ctrTitle"/>
          </p:nvPr>
        </p:nvSpPr>
        <p:spPr>
          <a:xfrm>
            <a:off x="4712173" y="3946098"/>
            <a:ext cx="37284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C1C1C"/>
                </a:solidFill>
                <a:latin typeface="Space Grotesk"/>
                <a:ea typeface="Space Grotesk"/>
                <a:cs typeface="Space Grotesk"/>
                <a:sym typeface="Space Grotesk"/>
              </a:rPr>
              <a:t>Lorem ipsum dolor sit amet consectet.</a:t>
            </a:r>
            <a:endParaRPr sz="1500">
              <a:solidFill>
                <a:srgbClr val="1C1C1C"/>
              </a:solidFill>
              <a:latin typeface="Space Grotesk"/>
              <a:ea typeface="Space Grotesk"/>
              <a:cs typeface="Space Grotesk"/>
              <a:sym typeface="Space Grotesk"/>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0E0"/>
        </a:solidFill>
      </p:bgPr>
    </p:bg>
    <p:spTree>
      <p:nvGrpSpPr>
        <p:cNvPr id="882" name="Shape 882"/>
        <p:cNvGrpSpPr/>
        <p:nvPr/>
      </p:nvGrpSpPr>
      <p:grpSpPr>
        <a:xfrm>
          <a:off x="0" y="0"/>
          <a:ext cx="0" cy="0"/>
          <a:chOff x="0" y="0"/>
          <a:chExt cx="0" cy="0"/>
        </a:xfrm>
      </p:grpSpPr>
      <p:pic>
        <p:nvPicPr>
          <p:cNvPr id="883" name="Google Shape;883;p71"/>
          <p:cNvPicPr preferRelativeResize="0"/>
          <p:nvPr/>
        </p:nvPicPr>
        <p:blipFill rotWithShape="1">
          <a:blip r:embed="rId3">
            <a:alphaModFix/>
          </a:blip>
          <a:srcRect b="0" l="0" r="0" t="0"/>
          <a:stretch/>
        </p:blipFill>
        <p:spPr>
          <a:xfrm>
            <a:off x="701950" y="4663525"/>
            <a:ext cx="274075" cy="274075"/>
          </a:xfrm>
          <a:prstGeom prst="rect">
            <a:avLst/>
          </a:prstGeom>
          <a:noFill/>
          <a:ln>
            <a:noFill/>
          </a:ln>
        </p:spPr>
      </p:pic>
      <p:sp>
        <p:nvSpPr>
          <p:cNvPr id="884" name="Google Shape;884;p71"/>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183718"/>
                </a:solidFill>
                <a:latin typeface="Space Grotesk Medium"/>
                <a:ea typeface="Space Grotesk Medium"/>
                <a:cs typeface="Space Grotesk Medium"/>
                <a:sym typeface="Space Grotesk Medium"/>
              </a:rPr>
              <a:t>Hacktoberfest: Section title goes here</a:t>
            </a:r>
            <a:endParaRPr sz="1100">
              <a:solidFill>
                <a:srgbClr val="183718"/>
              </a:solidFill>
              <a:latin typeface="Space Grotesk Medium"/>
              <a:ea typeface="Space Grotesk Medium"/>
              <a:cs typeface="Space Grotesk Medium"/>
              <a:sym typeface="Space Grotesk Medium"/>
            </a:endParaRPr>
          </a:p>
        </p:txBody>
      </p:sp>
      <p:sp>
        <p:nvSpPr>
          <p:cNvPr id="885" name="Google Shape;885;p71"/>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886" name="Google Shape;886;p71"/>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887" name="Google Shape;887;p71"/>
          <p:cNvSpPr txBox="1"/>
          <p:nvPr>
            <p:ph type="ctrTitle"/>
          </p:nvPr>
        </p:nvSpPr>
        <p:spPr>
          <a:xfrm>
            <a:off x="694871" y="1076659"/>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183718"/>
                </a:solidFill>
                <a:latin typeface="Space Grotesk"/>
                <a:ea typeface="Space Grotesk"/>
                <a:cs typeface="Space Grotesk"/>
                <a:sym typeface="Space Grotesk"/>
              </a:rPr>
              <a:t>Add short description</a:t>
            </a:r>
            <a:endParaRPr sz="1900">
              <a:solidFill>
                <a:srgbClr val="183718"/>
              </a:solidFill>
              <a:latin typeface="Space Grotesk"/>
              <a:ea typeface="Space Grotesk"/>
              <a:cs typeface="Space Grotesk"/>
              <a:sym typeface="Space Grotesk"/>
            </a:endParaRPr>
          </a:p>
        </p:txBody>
      </p:sp>
      <p:sp>
        <p:nvSpPr>
          <p:cNvPr id="888" name="Google Shape;888;p71"/>
          <p:cNvSpPr txBox="1"/>
          <p:nvPr>
            <p:ph type="ctrTitle"/>
          </p:nvPr>
        </p:nvSpPr>
        <p:spPr>
          <a:xfrm>
            <a:off x="696229" y="466173"/>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183718"/>
                </a:solidFill>
                <a:latin typeface="Space Grotesk Medium"/>
                <a:ea typeface="Space Grotesk Medium"/>
                <a:cs typeface="Space Grotesk Medium"/>
                <a:sym typeface="Space Grotesk Medium"/>
              </a:rPr>
              <a:t>Title goes here</a:t>
            </a:r>
            <a:endParaRPr sz="3700">
              <a:solidFill>
                <a:srgbClr val="183718"/>
              </a:solidFill>
              <a:latin typeface="Space Grotesk Medium"/>
              <a:ea typeface="Space Grotesk Medium"/>
              <a:cs typeface="Space Grotesk Medium"/>
              <a:sym typeface="Space Grotesk Medium"/>
            </a:endParaRPr>
          </a:p>
        </p:txBody>
      </p:sp>
      <p:sp>
        <p:nvSpPr>
          <p:cNvPr id="889" name="Google Shape;889;p71"/>
          <p:cNvSpPr txBox="1"/>
          <p:nvPr>
            <p:ph type="ctrTitle"/>
          </p:nvPr>
        </p:nvSpPr>
        <p:spPr>
          <a:xfrm>
            <a:off x="703373" y="1754475"/>
            <a:ext cx="37284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83718"/>
                </a:solidFill>
                <a:latin typeface="Space Grotesk Medium"/>
                <a:ea typeface="Space Grotesk Medium"/>
                <a:cs typeface="Space Grotesk Medium"/>
                <a:sym typeface="Space Grotesk Medium"/>
              </a:rPr>
              <a:t>Title goes here</a:t>
            </a:r>
            <a:endParaRPr sz="2100">
              <a:solidFill>
                <a:srgbClr val="183718"/>
              </a:solidFill>
              <a:latin typeface="Space Grotesk Medium"/>
              <a:ea typeface="Space Grotesk Medium"/>
              <a:cs typeface="Space Grotesk Medium"/>
              <a:sym typeface="Space Grotesk Medium"/>
            </a:endParaRPr>
          </a:p>
        </p:txBody>
      </p:sp>
      <p:sp>
        <p:nvSpPr>
          <p:cNvPr id="890" name="Google Shape;890;p71"/>
          <p:cNvSpPr txBox="1"/>
          <p:nvPr>
            <p:ph type="ctrTitle"/>
          </p:nvPr>
        </p:nvSpPr>
        <p:spPr>
          <a:xfrm>
            <a:off x="703373" y="2173148"/>
            <a:ext cx="37284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83718"/>
                </a:solidFill>
                <a:latin typeface="Space Grotesk"/>
                <a:ea typeface="Space Grotesk"/>
                <a:cs typeface="Space Grotesk"/>
                <a:sym typeface="Space Grotesk"/>
              </a:rPr>
              <a:t>Lorem ipsum dolor sit amet consectet.</a:t>
            </a:r>
            <a:endParaRPr sz="1500">
              <a:solidFill>
                <a:srgbClr val="183718"/>
              </a:solidFill>
              <a:latin typeface="Space Grotesk"/>
              <a:ea typeface="Space Grotesk"/>
              <a:cs typeface="Space Grotesk"/>
              <a:sym typeface="Space Grotesk"/>
            </a:endParaRPr>
          </a:p>
        </p:txBody>
      </p:sp>
      <p:sp>
        <p:nvSpPr>
          <p:cNvPr id="891" name="Google Shape;891;p71"/>
          <p:cNvSpPr txBox="1"/>
          <p:nvPr>
            <p:ph type="ctrTitle"/>
          </p:nvPr>
        </p:nvSpPr>
        <p:spPr>
          <a:xfrm>
            <a:off x="703373" y="2640950"/>
            <a:ext cx="37284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83718"/>
                </a:solidFill>
                <a:latin typeface="Space Grotesk Medium"/>
                <a:ea typeface="Space Grotesk Medium"/>
                <a:cs typeface="Space Grotesk Medium"/>
                <a:sym typeface="Space Grotesk Medium"/>
              </a:rPr>
              <a:t>Title goes here</a:t>
            </a:r>
            <a:endParaRPr sz="2100">
              <a:solidFill>
                <a:srgbClr val="183718"/>
              </a:solidFill>
              <a:latin typeface="Space Grotesk Medium"/>
              <a:ea typeface="Space Grotesk Medium"/>
              <a:cs typeface="Space Grotesk Medium"/>
              <a:sym typeface="Space Grotesk Medium"/>
            </a:endParaRPr>
          </a:p>
        </p:txBody>
      </p:sp>
      <p:sp>
        <p:nvSpPr>
          <p:cNvPr id="892" name="Google Shape;892;p71"/>
          <p:cNvSpPr txBox="1"/>
          <p:nvPr>
            <p:ph type="ctrTitle"/>
          </p:nvPr>
        </p:nvSpPr>
        <p:spPr>
          <a:xfrm>
            <a:off x="703373" y="3059623"/>
            <a:ext cx="37284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83718"/>
                </a:solidFill>
                <a:latin typeface="Space Grotesk"/>
                <a:ea typeface="Space Grotesk"/>
                <a:cs typeface="Space Grotesk"/>
                <a:sym typeface="Space Grotesk"/>
              </a:rPr>
              <a:t>Lorem ipsum dolor sit amet consectet.</a:t>
            </a:r>
            <a:endParaRPr sz="1500">
              <a:solidFill>
                <a:srgbClr val="183718"/>
              </a:solidFill>
              <a:latin typeface="Space Grotesk"/>
              <a:ea typeface="Space Grotesk"/>
              <a:cs typeface="Space Grotesk"/>
              <a:sym typeface="Space Grotesk"/>
            </a:endParaRPr>
          </a:p>
        </p:txBody>
      </p:sp>
      <p:sp>
        <p:nvSpPr>
          <p:cNvPr id="893" name="Google Shape;893;p71"/>
          <p:cNvSpPr txBox="1"/>
          <p:nvPr>
            <p:ph type="ctrTitle"/>
          </p:nvPr>
        </p:nvSpPr>
        <p:spPr>
          <a:xfrm>
            <a:off x="703373" y="3527425"/>
            <a:ext cx="37284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83718"/>
                </a:solidFill>
                <a:latin typeface="Space Grotesk Medium"/>
                <a:ea typeface="Space Grotesk Medium"/>
                <a:cs typeface="Space Grotesk Medium"/>
                <a:sym typeface="Space Grotesk Medium"/>
              </a:rPr>
              <a:t>Title goes here</a:t>
            </a:r>
            <a:endParaRPr sz="2100">
              <a:solidFill>
                <a:srgbClr val="183718"/>
              </a:solidFill>
              <a:latin typeface="Space Grotesk Medium"/>
              <a:ea typeface="Space Grotesk Medium"/>
              <a:cs typeface="Space Grotesk Medium"/>
              <a:sym typeface="Space Grotesk Medium"/>
            </a:endParaRPr>
          </a:p>
        </p:txBody>
      </p:sp>
      <p:sp>
        <p:nvSpPr>
          <p:cNvPr id="894" name="Google Shape;894;p71"/>
          <p:cNvSpPr txBox="1"/>
          <p:nvPr>
            <p:ph type="ctrTitle"/>
          </p:nvPr>
        </p:nvSpPr>
        <p:spPr>
          <a:xfrm>
            <a:off x="703373" y="3946098"/>
            <a:ext cx="37284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83718"/>
                </a:solidFill>
                <a:latin typeface="Space Grotesk"/>
                <a:ea typeface="Space Grotesk"/>
                <a:cs typeface="Space Grotesk"/>
                <a:sym typeface="Space Grotesk"/>
              </a:rPr>
              <a:t>Lorem ipsum dolor sit amet consectet.</a:t>
            </a:r>
            <a:endParaRPr sz="1500">
              <a:solidFill>
                <a:srgbClr val="183718"/>
              </a:solidFill>
              <a:latin typeface="Space Grotesk"/>
              <a:ea typeface="Space Grotesk"/>
              <a:cs typeface="Space Grotesk"/>
              <a:sym typeface="Space Grotesk"/>
            </a:endParaRPr>
          </a:p>
        </p:txBody>
      </p:sp>
      <p:sp>
        <p:nvSpPr>
          <p:cNvPr id="895" name="Google Shape;895;p71"/>
          <p:cNvSpPr txBox="1"/>
          <p:nvPr>
            <p:ph type="ctrTitle"/>
          </p:nvPr>
        </p:nvSpPr>
        <p:spPr>
          <a:xfrm>
            <a:off x="4712173" y="1754475"/>
            <a:ext cx="37284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83718"/>
                </a:solidFill>
                <a:latin typeface="Space Grotesk Medium"/>
                <a:ea typeface="Space Grotesk Medium"/>
                <a:cs typeface="Space Grotesk Medium"/>
                <a:sym typeface="Space Grotesk Medium"/>
              </a:rPr>
              <a:t>Title goes here</a:t>
            </a:r>
            <a:endParaRPr sz="2100">
              <a:solidFill>
                <a:srgbClr val="183718"/>
              </a:solidFill>
              <a:latin typeface="Space Grotesk Medium"/>
              <a:ea typeface="Space Grotesk Medium"/>
              <a:cs typeface="Space Grotesk Medium"/>
              <a:sym typeface="Space Grotesk Medium"/>
            </a:endParaRPr>
          </a:p>
        </p:txBody>
      </p:sp>
      <p:sp>
        <p:nvSpPr>
          <p:cNvPr id="896" name="Google Shape;896;p71"/>
          <p:cNvSpPr txBox="1"/>
          <p:nvPr>
            <p:ph type="ctrTitle"/>
          </p:nvPr>
        </p:nvSpPr>
        <p:spPr>
          <a:xfrm>
            <a:off x="4712173" y="2173148"/>
            <a:ext cx="37284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83718"/>
                </a:solidFill>
                <a:latin typeface="Space Grotesk"/>
                <a:ea typeface="Space Grotesk"/>
                <a:cs typeface="Space Grotesk"/>
                <a:sym typeface="Space Grotesk"/>
              </a:rPr>
              <a:t>Lorem ipsum dolor sit amet consectet.</a:t>
            </a:r>
            <a:endParaRPr sz="1500">
              <a:solidFill>
                <a:srgbClr val="183718"/>
              </a:solidFill>
              <a:latin typeface="Space Grotesk"/>
              <a:ea typeface="Space Grotesk"/>
              <a:cs typeface="Space Grotesk"/>
              <a:sym typeface="Space Grotesk"/>
            </a:endParaRPr>
          </a:p>
        </p:txBody>
      </p:sp>
      <p:sp>
        <p:nvSpPr>
          <p:cNvPr id="897" name="Google Shape;897;p71"/>
          <p:cNvSpPr txBox="1"/>
          <p:nvPr>
            <p:ph type="ctrTitle"/>
          </p:nvPr>
        </p:nvSpPr>
        <p:spPr>
          <a:xfrm>
            <a:off x="4712173" y="2640950"/>
            <a:ext cx="37284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83718"/>
                </a:solidFill>
                <a:latin typeface="Space Grotesk Medium"/>
                <a:ea typeface="Space Grotesk Medium"/>
                <a:cs typeface="Space Grotesk Medium"/>
                <a:sym typeface="Space Grotesk Medium"/>
              </a:rPr>
              <a:t>Title goes here</a:t>
            </a:r>
            <a:endParaRPr sz="2100">
              <a:solidFill>
                <a:srgbClr val="183718"/>
              </a:solidFill>
              <a:latin typeface="Space Grotesk Medium"/>
              <a:ea typeface="Space Grotesk Medium"/>
              <a:cs typeface="Space Grotesk Medium"/>
              <a:sym typeface="Space Grotesk Medium"/>
            </a:endParaRPr>
          </a:p>
        </p:txBody>
      </p:sp>
      <p:sp>
        <p:nvSpPr>
          <p:cNvPr id="898" name="Google Shape;898;p71"/>
          <p:cNvSpPr txBox="1"/>
          <p:nvPr>
            <p:ph type="ctrTitle"/>
          </p:nvPr>
        </p:nvSpPr>
        <p:spPr>
          <a:xfrm>
            <a:off x="4712173" y="3059623"/>
            <a:ext cx="37284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83718"/>
                </a:solidFill>
                <a:latin typeface="Space Grotesk"/>
                <a:ea typeface="Space Grotesk"/>
                <a:cs typeface="Space Grotesk"/>
                <a:sym typeface="Space Grotesk"/>
              </a:rPr>
              <a:t>Lorem ipsum dolor sit amet consectet.</a:t>
            </a:r>
            <a:endParaRPr sz="1500">
              <a:solidFill>
                <a:srgbClr val="183718"/>
              </a:solidFill>
              <a:latin typeface="Space Grotesk"/>
              <a:ea typeface="Space Grotesk"/>
              <a:cs typeface="Space Grotesk"/>
              <a:sym typeface="Space Grotesk"/>
            </a:endParaRPr>
          </a:p>
        </p:txBody>
      </p:sp>
      <p:sp>
        <p:nvSpPr>
          <p:cNvPr id="899" name="Google Shape;899;p71"/>
          <p:cNvSpPr txBox="1"/>
          <p:nvPr>
            <p:ph type="ctrTitle"/>
          </p:nvPr>
        </p:nvSpPr>
        <p:spPr>
          <a:xfrm>
            <a:off x="4712173" y="3527425"/>
            <a:ext cx="37284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83718"/>
                </a:solidFill>
                <a:latin typeface="Space Grotesk Medium"/>
                <a:ea typeface="Space Grotesk Medium"/>
                <a:cs typeface="Space Grotesk Medium"/>
                <a:sym typeface="Space Grotesk Medium"/>
              </a:rPr>
              <a:t>Title goes here</a:t>
            </a:r>
            <a:endParaRPr sz="2100">
              <a:solidFill>
                <a:srgbClr val="183718"/>
              </a:solidFill>
              <a:latin typeface="Space Grotesk Medium"/>
              <a:ea typeface="Space Grotesk Medium"/>
              <a:cs typeface="Space Grotesk Medium"/>
              <a:sym typeface="Space Grotesk Medium"/>
            </a:endParaRPr>
          </a:p>
        </p:txBody>
      </p:sp>
      <p:sp>
        <p:nvSpPr>
          <p:cNvPr id="900" name="Google Shape;900;p71"/>
          <p:cNvSpPr txBox="1"/>
          <p:nvPr>
            <p:ph type="ctrTitle"/>
          </p:nvPr>
        </p:nvSpPr>
        <p:spPr>
          <a:xfrm>
            <a:off x="4712173" y="3946098"/>
            <a:ext cx="37284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83718"/>
                </a:solidFill>
                <a:latin typeface="Space Grotesk"/>
                <a:ea typeface="Space Grotesk"/>
                <a:cs typeface="Space Grotesk"/>
                <a:sym typeface="Space Grotesk"/>
              </a:rPr>
              <a:t>Lorem ipsum dolor sit amet consectet.</a:t>
            </a:r>
            <a:endParaRPr sz="1500">
              <a:solidFill>
                <a:srgbClr val="183718"/>
              </a:solidFill>
              <a:latin typeface="Space Grotesk"/>
              <a:ea typeface="Space Grotesk"/>
              <a:cs typeface="Space Grotesk"/>
              <a:sym typeface="Space Grotes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1DA4B"/>
        </a:solidFill>
      </p:bgPr>
    </p:bg>
    <p:spTree>
      <p:nvGrpSpPr>
        <p:cNvPr id="112" name="Shape 112"/>
        <p:cNvGrpSpPr/>
        <p:nvPr/>
      </p:nvGrpSpPr>
      <p:grpSpPr>
        <a:xfrm>
          <a:off x="0" y="0"/>
          <a:ext cx="0" cy="0"/>
          <a:chOff x="0" y="0"/>
          <a:chExt cx="0" cy="0"/>
        </a:xfrm>
      </p:grpSpPr>
      <p:pic>
        <p:nvPicPr>
          <p:cNvPr id="113" name="Google Shape;113;p18"/>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114" name="Google Shape;114;p18"/>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115" name="Google Shape;115;p18"/>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1C1C1C"/>
                </a:solidFill>
                <a:latin typeface="Space Grotesk Medium"/>
                <a:ea typeface="Space Grotesk Medium"/>
                <a:cs typeface="Space Grotesk Medium"/>
                <a:sym typeface="Space Grotesk Medium"/>
              </a:rPr>
              <a:t>Hacktoberfest: Section title goes here</a:t>
            </a:r>
            <a:endParaRPr sz="1100">
              <a:solidFill>
                <a:srgbClr val="1C1C1C"/>
              </a:solidFill>
              <a:latin typeface="Space Grotesk Medium"/>
              <a:ea typeface="Space Grotesk Medium"/>
              <a:cs typeface="Space Grotesk Medium"/>
              <a:sym typeface="Space Grotesk Medium"/>
            </a:endParaRPr>
          </a:p>
        </p:txBody>
      </p:sp>
      <p:sp>
        <p:nvSpPr>
          <p:cNvPr id="116" name="Google Shape;116;p18"/>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117" name="Google Shape;117;p18"/>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118" name="Google Shape;118;p18"/>
          <p:cNvSpPr txBox="1"/>
          <p:nvPr>
            <p:ph type="ctrTitle"/>
          </p:nvPr>
        </p:nvSpPr>
        <p:spPr>
          <a:xfrm>
            <a:off x="701942" y="1597152"/>
            <a:ext cx="3730800" cy="2839800"/>
          </a:xfrm>
          <a:prstGeom prst="rect">
            <a:avLst/>
          </a:prstGeom>
        </p:spPr>
        <p:txBody>
          <a:bodyPr anchorCtr="0" anchor="b" bIns="91425" lIns="91425" spcFirstLastPara="1" rIns="91425" wrap="square" tIns="91425">
            <a:spAutoFit/>
          </a:bodyPr>
          <a:lstStyle/>
          <a:p>
            <a:pPr indent="-278130" lvl="0" marL="274320" rtl="0" algn="l">
              <a:lnSpc>
                <a:spcPct val="150000"/>
              </a:lnSpc>
              <a:spcBef>
                <a:spcPts val="0"/>
              </a:spcBef>
              <a:spcAft>
                <a:spcPts val="0"/>
              </a:spcAft>
              <a:buClr>
                <a:srgbClr val="1C1C1C"/>
              </a:buClr>
              <a:buSzPts val="1500"/>
              <a:buFont typeface="Space Grotesk"/>
              <a:buAutoNum type="arabicPeriod"/>
            </a:pPr>
            <a:r>
              <a:rPr lang="en" sz="1500">
                <a:solidFill>
                  <a:srgbClr val="1C1C1C"/>
                </a:solidFill>
                <a:latin typeface="Space Grotesk"/>
                <a:ea typeface="Space Grotesk"/>
                <a:cs typeface="Space Grotesk"/>
                <a:sym typeface="Space Grotesk"/>
              </a:rPr>
              <a:t>List item goes here</a:t>
            </a:r>
            <a:endParaRPr sz="1500">
              <a:solidFill>
                <a:srgbClr val="1C1C1C"/>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C1C1C"/>
              </a:buClr>
              <a:buSzPts val="1500"/>
              <a:buFont typeface="Space Grotesk"/>
              <a:buAutoNum type="arabicPeriod"/>
            </a:pPr>
            <a:r>
              <a:rPr lang="en" sz="1500">
                <a:solidFill>
                  <a:srgbClr val="1C1C1C"/>
                </a:solidFill>
                <a:latin typeface="Space Grotesk"/>
                <a:ea typeface="Space Grotesk"/>
                <a:cs typeface="Space Grotesk"/>
                <a:sym typeface="Space Grotesk"/>
              </a:rPr>
              <a:t>List item goes here</a:t>
            </a:r>
            <a:endParaRPr sz="1500">
              <a:solidFill>
                <a:srgbClr val="1C1C1C"/>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C1C1C"/>
              </a:buClr>
              <a:buSzPts val="1500"/>
              <a:buFont typeface="Space Grotesk"/>
              <a:buAutoNum type="arabicPeriod"/>
            </a:pPr>
            <a:r>
              <a:rPr lang="en" sz="1500">
                <a:solidFill>
                  <a:srgbClr val="1C1C1C"/>
                </a:solidFill>
                <a:latin typeface="Space Grotesk"/>
                <a:ea typeface="Space Grotesk"/>
                <a:cs typeface="Space Grotesk"/>
                <a:sym typeface="Space Grotesk"/>
              </a:rPr>
              <a:t>List item goes here</a:t>
            </a:r>
            <a:endParaRPr sz="1500">
              <a:solidFill>
                <a:srgbClr val="1C1C1C"/>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C1C1C"/>
              </a:buClr>
              <a:buSzPts val="1500"/>
              <a:buFont typeface="Space Grotesk"/>
              <a:buAutoNum type="arabicPeriod"/>
            </a:pPr>
            <a:r>
              <a:rPr lang="en" sz="1500">
                <a:solidFill>
                  <a:srgbClr val="1C1C1C"/>
                </a:solidFill>
                <a:latin typeface="Space Grotesk"/>
                <a:ea typeface="Space Grotesk"/>
                <a:cs typeface="Space Grotesk"/>
                <a:sym typeface="Space Grotesk"/>
              </a:rPr>
              <a:t>List item goes here</a:t>
            </a:r>
            <a:endParaRPr sz="1500">
              <a:solidFill>
                <a:srgbClr val="1C1C1C"/>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C1C1C"/>
              </a:buClr>
              <a:buSzPts val="1500"/>
              <a:buFont typeface="Space Grotesk"/>
              <a:buAutoNum type="arabicPeriod"/>
            </a:pPr>
            <a:r>
              <a:rPr lang="en" sz="1500">
                <a:solidFill>
                  <a:srgbClr val="1C1C1C"/>
                </a:solidFill>
                <a:latin typeface="Space Grotesk"/>
                <a:ea typeface="Space Grotesk"/>
                <a:cs typeface="Space Grotesk"/>
                <a:sym typeface="Space Grotesk"/>
              </a:rPr>
              <a:t>List item goes here</a:t>
            </a:r>
            <a:endParaRPr sz="1500">
              <a:solidFill>
                <a:srgbClr val="1C1C1C"/>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C1C1C"/>
              </a:buClr>
              <a:buSzPts val="1500"/>
              <a:buFont typeface="Space Grotesk"/>
              <a:buAutoNum type="arabicPeriod"/>
            </a:pPr>
            <a:r>
              <a:rPr lang="en" sz="1500">
                <a:solidFill>
                  <a:srgbClr val="1C1C1C"/>
                </a:solidFill>
                <a:latin typeface="Space Grotesk"/>
                <a:ea typeface="Space Grotesk"/>
                <a:cs typeface="Space Grotesk"/>
                <a:sym typeface="Space Grotesk"/>
              </a:rPr>
              <a:t>List item goes here</a:t>
            </a:r>
            <a:endParaRPr sz="1500">
              <a:solidFill>
                <a:srgbClr val="1C1C1C"/>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C1C1C"/>
              </a:buClr>
              <a:buSzPts val="1500"/>
              <a:buFont typeface="Space Grotesk"/>
              <a:buAutoNum type="arabicPeriod"/>
            </a:pPr>
            <a:r>
              <a:rPr lang="en" sz="1500">
                <a:solidFill>
                  <a:srgbClr val="1C1C1C"/>
                </a:solidFill>
                <a:latin typeface="Space Grotesk"/>
                <a:ea typeface="Space Grotesk"/>
                <a:cs typeface="Space Grotesk"/>
                <a:sym typeface="Space Grotesk"/>
              </a:rPr>
              <a:t>List item goes here</a:t>
            </a:r>
            <a:endParaRPr sz="1500">
              <a:solidFill>
                <a:srgbClr val="1C1C1C"/>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C1C1C"/>
              </a:buClr>
              <a:buSzPts val="1500"/>
              <a:buFont typeface="Space Grotesk"/>
              <a:buAutoNum type="arabicPeriod"/>
            </a:pPr>
            <a:r>
              <a:rPr lang="en" sz="1500">
                <a:solidFill>
                  <a:srgbClr val="1C1C1C"/>
                </a:solidFill>
                <a:latin typeface="Space Grotesk"/>
                <a:ea typeface="Space Grotesk"/>
                <a:cs typeface="Space Grotesk"/>
                <a:sym typeface="Space Grotesk"/>
              </a:rPr>
              <a:t>List item goes here</a:t>
            </a:r>
            <a:endParaRPr sz="1500">
              <a:solidFill>
                <a:srgbClr val="1C1C1C"/>
              </a:solidFill>
              <a:latin typeface="Space Grotesk"/>
              <a:ea typeface="Space Grotesk"/>
              <a:cs typeface="Space Grotesk"/>
              <a:sym typeface="Space Grotesk"/>
            </a:endParaRPr>
          </a:p>
        </p:txBody>
      </p:sp>
      <p:sp>
        <p:nvSpPr>
          <p:cNvPr id="119" name="Google Shape;119;p18"/>
          <p:cNvSpPr txBox="1"/>
          <p:nvPr>
            <p:ph type="ctrTitle"/>
          </p:nvPr>
        </p:nvSpPr>
        <p:spPr>
          <a:xfrm>
            <a:off x="4709160" y="1597152"/>
            <a:ext cx="3730800" cy="2839800"/>
          </a:xfrm>
          <a:prstGeom prst="rect">
            <a:avLst/>
          </a:prstGeom>
        </p:spPr>
        <p:txBody>
          <a:bodyPr anchorCtr="0" anchor="b" bIns="91425" lIns="91425" spcFirstLastPara="1" rIns="91425" wrap="square" tIns="91425">
            <a:spAutoFit/>
          </a:bodyPr>
          <a:lstStyle/>
          <a:p>
            <a:pPr indent="-278130" lvl="0" marL="274320" rtl="0" algn="l">
              <a:lnSpc>
                <a:spcPct val="150000"/>
              </a:lnSpc>
              <a:spcBef>
                <a:spcPts val="0"/>
              </a:spcBef>
              <a:spcAft>
                <a:spcPts val="0"/>
              </a:spcAft>
              <a:buClr>
                <a:srgbClr val="1C1C1C"/>
              </a:buClr>
              <a:buSzPts val="1500"/>
              <a:buFont typeface="Space Grotesk"/>
              <a:buAutoNum type="arabicPeriod"/>
            </a:pPr>
            <a:r>
              <a:rPr lang="en" sz="1500">
                <a:solidFill>
                  <a:srgbClr val="1C1C1C"/>
                </a:solidFill>
                <a:latin typeface="Space Grotesk"/>
                <a:ea typeface="Space Grotesk"/>
                <a:cs typeface="Space Grotesk"/>
                <a:sym typeface="Space Grotesk"/>
              </a:rPr>
              <a:t>List item goes here</a:t>
            </a:r>
            <a:endParaRPr sz="1500">
              <a:solidFill>
                <a:srgbClr val="1C1C1C"/>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C1C1C"/>
              </a:buClr>
              <a:buSzPts val="1500"/>
              <a:buFont typeface="Space Grotesk"/>
              <a:buAutoNum type="arabicPeriod"/>
            </a:pPr>
            <a:r>
              <a:rPr lang="en" sz="1500">
                <a:solidFill>
                  <a:srgbClr val="1C1C1C"/>
                </a:solidFill>
                <a:latin typeface="Space Grotesk"/>
                <a:ea typeface="Space Grotesk"/>
                <a:cs typeface="Space Grotesk"/>
                <a:sym typeface="Space Grotesk"/>
              </a:rPr>
              <a:t>List item goes here</a:t>
            </a:r>
            <a:endParaRPr sz="1500">
              <a:solidFill>
                <a:srgbClr val="1C1C1C"/>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C1C1C"/>
              </a:buClr>
              <a:buSzPts val="1500"/>
              <a:buFont typeface="Space Grotesk"/>
              <a:buAutoNum type="arabicPeriod"/>
            </a:pPr>
            <a:r>
              <a:rPr lang="en" sz="1500">
                <a:solidFill>
                  <a:srgbClr val="1C1C1C"/>
                </a:solidFill>
                <a:latin typeface="Space Grotesk"/>
                <a:ea typeface="Space Grotesk"/>
                <a:cs typeface="Space Grotesk"/>
                <a:sym typeface="Space Grotesk"/>
              </a:rPr>
              <a:t>List item goes here</a:t>
            </a:r>
            <a:endParaRPr sz="1500">
              <a:solidFill>
                <a:srgbClr val="1C1C1C"/>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C1C1C"/>
              </a:buClr>
              <a:buSzPts val="1500"/>
              <a:buFont typeface="Space Grotesk"/>
              <a:buAutoNum type="arabicPeriod"/>
            </a:pPr>
            <a:r>
              <a:rPr lang="en" sz="1500">
                <a:solidFill>
                  <a:srgbClr val="1C1C1C"/>
                </a:solidFill>
                <a:latin typeface="Space Grotesk"/>
                <a:ea typeface="Space Grotesk"/>
                <a:cs typeface="Space Grotesk"/>
                <a:sym typeface="Space Grotesk"/>
              </a:rPr>
              <a:t>List item goes here</a:t>
            </a:r>
            <a:endParaRPr sz="1500">
              <a:solidFill>
                <a:srgbClr val="1C1C1C"/>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C1C1C"/>
              </a:buClr>
              <a:buSzPts val="1500"/>
              <a:buFont typeface="Space Grotesk"/>
              <a:buAutoNum type="arabicPeriod"/>
            </a:pPr>
            <a:r>
              <a:rPr lang="en" sz="1500">
                <a:solidFill>
                  <a:srgbClr val="1C1C1C"/>
                </a:solidFill>
                <a:latin typeface="Space Grotesk"/>
                <a:ea typeface="Space Grotesk"/>
                <a:cs typeface="Space Grotesk"/>
                <a:sym typeface="Space Grotesk"/>
              </a:rPr>
              <a:t>List item goes here</a:t>
            </a:r>
            <a:endParaRPr sz="1500">
              <a:solidFill>
                <a:srgbClr val="1C1C1C"/>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C1C1C"/>
              </a:buClr>
              <a:buSzPts val="1500"/>
              <a:buFont typeface="Space Grotesk"/>
              <a:buAutoNum type="arabicPeriod"/>
            </a:pPr>
            <a:r>
              <a:rPr lang="en" sz="1500">
                <a:solidFill>
                  <a:srgbClr val="1C1C1C"/>
                </a:solidFill>
                <a:latin typeface="Space Grotesk"/>
                <a:ea typeface="Space Grotesk"/>
                <a:cs typeface="Space Grotesk"/>
                <a:sym typeface="Space Grotesk"/>
              </a:rPr>
              <a:t>List item goes here</a:t>
            </a:r>
            <a:endParaRPr sz="1500">
              <a:solidFill>
                <a:srgbClr val="1C1C1C"/>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C1C1C"/>
              </a:buClr>
              <a:buSzPts val="1500"/>
              <a:buFont typeface="Space Grotesk"/>
              <a:buAutoNum type="arabicPeriod"/>
            </a:pPr>
            <a:r>
              <a:rPr lang="en" sz="1500">
                <a:solidFill>
                  <a:srgbClr val="1C1C1C"/>
                </a:solidFill>
                <a:latin typeface="Space Grotesk"/>
                <a:ea typeface="Space Grotesk"/>
                <a:cs typeface="Space Grotesk"/>
                <a:sym typeface="Space Grotesk"/>
              </a:rPr>
              <a:t>List item goes here</a:t>
            </a:r>
            <a:endParaRPr sz="1500">
              <a:solidFill>
                <a:srgbClr val="1C1C1C"/>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C1C1C"/>
              </a:buClr>
              <a:buSzPts val="1500"/>
              <a:buFont typeface="Space Grotesk"/>
              <a:buAutoNum type="arabicPeriod"/>
            </a:pPr>
            <a:r>
              <a:rPr lang="en" sz="1500">
                <a:solidFill>
                  <a:srgbClr val="1C1C1C"/>
                </a:solidFill>
                <a:latin typeface="Space Grotesk"/>
                <a:ea typeface="Space Grotesk"/>
                <a:cs typeface="Space Grotesk"/>
                <a:sym typeface="Space Grotesk"/>
              </a:rPr>
              <a:t>List item goes here</a:t>
            </a:r>
            <a:endParaRPr sz="1500">
              <a:solidFill>
                <a:srgbClr val="1C1C1C"/>
              </a:solidFill>
              <a:latin typeface="Space Grotesk"/>
              <a:ea typeface="Space Grotesk"/>
              <a:cs typeface="Space Grotesk"/>
              <a:sym typeface="Space Grotesk"/>
            </a:endParaRPr>
          </a:p>
        </p:txBody>
      </p:sp>
      <p:sp>
        <p:nvSpPr>
          <p:cNvPr id="120" name="Google Shape;120;p18"/>
          <p:cNvSpPr txBox="1"/>
          <p:nvPr>
            <p:ph type="ctrTitle"/>
          </p:nvPr>
        </p:nvSpPr>
        <p:spPr>
          <a:xfrm>
            <a:off x="694871" y="1076659"/>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1C1C1C"/>
                </a:solidFill>
                <a:latin typeface="Space Grotesk"/>
                <a:ea typeface="Space Grotesk"/>
                <a:cs typeface="Space Grotesk"/>
                <a:sym typeface="Space Grotesk"/>
              </a:rPr>
              <a:t>Add short description</a:t>
            </a:r>
            <a:endParaRPr sz="1900">
              <a:solidFill>
                <a:srgbClr val="1C1C1C"/>
              </a:solidFill>
              <a:latin typeface="Space Grotesk"/>
              <a:ea typeface="Space Grotesk"/>
              <a:cs typeface="Space Grotesk"/>
              <a:sym typeface="Space Grotesk"/>
            </a:endParaRPr>
          </a:p>
        </p:txBody>
      </p:sp>
      <p:sp>
        <p:nvSpPr>
          <p:cNvPr id="121" name="Google Shape;121;p18"/>
          <p:cNvSpPr txBox="1"/>
          <p:nvPr>
            <p:ph type="ctrTitle"/>
          </p:nvPr>
        </p:nvSpPr>
        <p:spPr>
          <a:xfrm>
            <a:off x="696229" y="466173"/>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1C1C1C"/>
                </a:solidFill>
                <a:latin typeface="Space Grotesk Medium"/>
                <a:ea typeface="Space Grotesk Medium"/>
                <a:cs typeface="Space Grotesk Medium"/>
                <a:sym typeface="Space Grotesk Medium"/>
              </a:rPr>
              <a:t>Title goes here</a:t>
            </a:r>
            <a:endParaRPr sz="3700">
              <a:solidFill>
                <a:srgbClr val="1C1C1C"/>
              </a:solidFill>
              <a:latin typeface="Space Grotesk Medium"/>
              <a:ea typeface="Space Grotesk Medium"/>
              <a:cs typeface="Space Grotesk Medium"/>
              <a:sym typeface="Space Grotesk Medium"/>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1C1C"/>
        </a:solidFill>
      </p:bgPr>
    </p:bg>
    <p:spTree>
      <p:nvGrpSpPr>
        <p:cNvPr id="904" name="Shape 904"/>
        <p:cNvGrpSpPr/>
        <p:nvPr/>
      </p:nvGrpSpPr>
      <p:grpSpPr>
        <a:xfrm>
          <a:off x="0" y="0"/>
          <a:ext cx="0" cy="0"/>
          <a:chOff x="0" y="0"/>
          <a:chExt cx="0" cy="0"/>
        </a:xfrm>
      </p:grpSpPr>
      <p:pic>
        <p:nvPicPr>
          <p:cNvPr id="905" name="Google Shape;905;p72"/>
          <p:cNvPicPr preferRelativeResize="0"/>
          <p:nvPr/>
        </p:nvPicPr>
        <p:blipFill rotWithShape="1">
          <a:blip r:embed="rId3">
            <a:alphaModFix/>
          </a:blip>
          <a:srcRect b="0" l="0" r="0" t="0"/>
          <a:stretch/>
        </p:blipFill>
        <p:spPr>
          <a:xfrm>
            <a:off x="701950" y="4663525"/>
            <a:ext cx="274075" cy="274075"/>
          </a:xfrm>
          <a:prstGeom prst="rect">
            <a:avLst/>
          </a:prstGeom>
          <a:noFill/>
          <a:ln>
            <a:noFill/>
          </a:ln>
        </p:spPr>
      </p:pic>
      <p:sp>
        <p:nvSpPr>
          <p:cNvPr id="906" name="Google Shape;906;p72"/>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907" name="Google Shape;907;p72"/>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908" name="Google Shape;908;p72"/>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909" name="Google Shape;909;p72"/>
          <p:cNvSpPr txBox="1"/>
          <p:nvPr>
            <p:ph type="ctrTitle"/>
          </p:nvPr>
        </p:nvSpPr>
        <p:spPr>
          <a:xfrm>
            <a:off x="694871" y="1076659"/>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F4F0E0"/>
                </a:solidFill>
                <a:latin typeface="Space Grotesk"/>
                <a:ea typeface="Space Grotesk"/>
                <a:cs typeface="Space Grotesk"/>
                <a:sym typeface="Space Grotesk"/>
              </a:rPr>
              <a:t>Add short description</a:t>
            </a:r>
            <a:endParaRPr sz="1900">
              <a:solidFill>
                <a:srgbClr val="F4F0E0"/>
              </a:solidFill>
              <a:latin typeface="Space Grotesk"/>
              <a:ea typeface="Space Grotesk"/>
              <a:cs typeface="Space Grotesk"/>
              <a:sym typeface="Space Grotesk"/>
            </a:endParaRPr>
          </a:p>
        </p:txBody>
      </p:sp>
      <p:sp>
        <p:nvSpPr>
          <p:cNvPr id="910" name="Google Shape;910;p72"/>
          <p:cNvSpPr txBox="1"/>
          <p:nvPr>
            <p:ph type="ctrTitle"/>
          </p:nvPr>
        </p:nvSpPr>
        <p:spPr>
          <a:xfrm>
            <a:off x="696229" y="466173"/>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F4F0E0"/>
                </a:solidFill>
                <a:latin typeface="Space Grotesk Medium"/>
                <a:ea typeface="Space Grotesk Medium"/>
                <a:cs typeface="Space Grotesk Medium"/>
                <a:sym typeface="Space Grotesk Medium"/>
              </a:rPr>
              <a:t>Title goes here</a:t>
            </a:r>
            <a:endParaRPr sz="3700">
              <a:solidFill>
                <a:srgbClr val="F4F0E0"/>
              </a:solidFill>
              <a:latin typeface="Space Grotesk Medium"/>
              <a:ea typeface="Space Grotesk Medium"/>
              <a:cs typeface="Space Grotesk Medium"/>
              <a:sym typeface="Space Grotesk Medium"/>
            </a:endParaRPr>
          </a:p>
        </p:txBody>
      </p:sp>
      <p:sp>
        <p:nvSpPr>
          <p:cNvPr id="911" name="Google Shape;911;p72"/>
          <p:cNvSpPr txBox="1"/>
          <p:nvPr>
            <p:ph type="ctrTitle"/>
          </p:nvPr>
        </p:nvSpPr>
        <p:spPr>
          <a:xfrm>
            <a:off x="703373" y="1754475"/>
            <a:ext cx="37284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912" name="Google Shape;912;p72"/>
          <p:cNvSpPr txBox="1"/>
          <p:nvPr>
            <p:ph type="ctrTitle"/>
          </p:nvPr>
        </p:nvSpPr>
        <p:spPr>
          <a:xfrm>
            <a:off x="703373" y="2173148"/>
            <a:ext cx="37284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a:t>
            </a:r>
            <a:endParaRPr sz="1500">
              <a:solidFill>
                <a:srgbClr val="F4F0E0"/>
              </a:solidFill>
              <a:latin typeface="Space Grotesk"/>
              <a:ea typeface="Space Grotesk"/>
              <a:cs typeface="Space Grotesk"/>
              <a:sym typeface="Space Grotesk"/>
            </a:endParaRPr>
          </a:p>
        </p:txBody>
      </p:sp>
      <p:sp>
        <p:nvSpPr>
          <p:cNvPr id="913" name="Google Shape;913;p72"/>
          <p:cNvSpPr txBox="1"/>
          <p:nvPr>
            <p:ph type="ctrTitle"/>
          </p:nvPr>
        </p:nvSpPr>
        <p:spPr>
          <a:xfrm>
            <a:off x="703373" y="2640950"/>
            <a:ext cx="37284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914" name="Google Shape;914;p72"/>
          <p:cNvSpPr txBox="1"/>
          <p:nvPr>
            <p:ph type="ctrTitle"/>
          </p:nvPr>
        </p:nvSpPr>
        <p:spPr>
          <a:xfrm>
            <a:off x="703373" y="3059623"/>
            <a:ext cx="37284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a:t>
            </a:r>
            <a:endParaRPr sz="1500">
              <a:solidFill>
                <a:srgbClr val="F4F0E0"/>
              </a:solidFill>
              <a:latin typeface="Space Grotesk"/>
              <a:ea typeface="Space Grotesk"/>
              <a:cs typeface="Space Grotesk"/>
              <a:sym typeface="Space Grotesk"/>
            </a:endParaRPr>
          </a:p>
        </p:txBody>
      </p:sp>
      <p:sp>
        <p:nvSpPr>
          <p:cNvPr id="915" name="Google Shape;915;p72"/>
          <p:cNvSpPr txBox="1"/>
          <p:nvPr>
            <p:ph type="ctrTitle"/>
          </p:nvPr>
        </p:nvSpPr>
        <p:spPr>
          <a:xfrm>
            <a:off x="703373" y="3527425"/>
            <a:ext cx="37284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916" name="Google Shape;916;p72"/>
          <p:cNvSpPr txBox="1"/>
          <p:nvPr>
            <p:ph type="ctrTitle"/>
          </p:nvPr>
        </p:nvSpPr>
        <p:spPr>
          <a:xfrm>
            <a:off x="703373" y="3946098"/>
            <a:ext cx="37284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a:t>
            </a:r>
            <a:endParaRPr sz="1500">
              <a:solidFill>
                <a:srgbClr val="F4F0E0"/>
              </a:solidFill>
              <a:latin typeface="Space Grotesk"/>
              <a:ea typeface="Space Grotesk"/>
              <a:cs typeface="Space Grotesk"/>
              <a:sym typeface="Space Grotesk"/>
            </a:endParaRPr>
          </a:p>
        </p:txBody>
      </p:sp>
      <p:sp>
        <p:nvSpPr>
          <p:cNvPr id="917" name="Google Shape;917;p72"/>
          <p:cNvSpPr txBox="1"/>
          <p:nvPr>
            <p:ph type="ctrTitle"/>
          </p:nvPr>
        </p:nvSpPr>
        <p:spPr>
          <a:xfrm>
            <a:off x="4712173" y="1754475"/>
            <a:ext cx="37284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918" name="Google Shape;918;p72"/>
          <p:cNvSpPr txBox="1"/>
          <p:nvPr>
            <p:ph type="ctrTitle"/>
          </p:nvPr>
        </p:nvSpPr>
        <p:spPr>
          <a:xfrm>
            <a:off x="4712173" y="2173148"/>
            <a:ext cx="37284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a:t>
            </a:r>
            <a:endParaRPr sz="1500">
              <a:solidFill>
                <a:srgbClr val="F4F0E0"/>
              </a:solidFill>
              <a:latin typeface="Space Grotesk"/>
              <a:ea typeface="Space Grotesk"/>
              <a:cs typeface="Space Grotesk"/>
              <a:sym typeface="Space Grotesk"/>
            </a:endParaRPr>
          </a:p>
        </p:txBody>
      </p:sp>
      <p:sp>
        <p:nvSpPr>
          <p:cNvPr id="919" name="Google Shape;919;p72"/>
          <p:cNvSpPr txBox="1"/>
          <p:nvPr>
            <p:ph type="ctrTitle"/>
          </p:nvPr>
        </p:nvSpPr>
        <p:spPr>
          <a:xfrm>
            <a:off x="4712173" y="2640950"/>
            <a:ext cx="37284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920" name="Google Shape;920;p72"/>
          <p:cNvSpPr txBox="1"/>
          <p:nvPr>
            <p:ph type="ctrTitle"/>
          </p:nvPr>
        </p:nvSpPr>
        <p:spPr>
          <a:xfrm>
            <a:off x="4712173" y="3059623"/>
            <a:ext cx="37284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a:t>
            </a:r>
            <a:endParaRPr sz="1500">
              <a:solidFill>
                <a:srgbClr val="F4F0E0"/>
              </a:solidFill>
              <a:latin typeface="Space Grotesk"/>
              <a:ea typeface="Space Grotesk"/>
              <a:cs typeface="Space Grotesk"/>
              <a:sym typeface="Space Grotesk"/>
            </a:endParaRPr>
          </a:p>
        </p:txBody>
      </p:sp>
      <p:sp>
        <p:nvSpPr>
          <p:cNvPr id="921" name="Google Shape;921;p72"/>
          <p:cNvSpPr txBox="1"/>
          <p:nvPr>
            <p:ph type="ctrTitle"/>
          </p:nvPr>
        </p:nvSpPr>
        <p:spPr>
          <a:xfrm>
            <a:off x="4712173" y="3527425"/>
            <a:ext cx="37284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922" name="Google Shape;922;p72"/>
          <p:cNvSpPr txBox="1"/>
          <p:nvPr>
            <p:ph type="ctrTitle"/>
          </p:nvPr>
        </p:nvSpPr>
        <p:spPr>
          <a:xfrm>
            <a:off x="4712173" y="3946098"/>
            <a:ext cx="37284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a:t>
            </a:r>
            <a:endParaRPr sz="1500">
              <a:solidFill>
                <a:srgbClr val="F4F0E0"/>
              </a:solidFill>
              <a:latin typeface="Space Grotesk"/>
              <a:ea typeface="Space Grotesk"/>
              <a:cs typeface="Space Grotesk"/>
              <a:sym typeface="Space Grotesk"/>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3718"/>
        </a:solidFill>
      </p:bgPr>
    </p:bg>
    <p:spTree>
      <p:nvGrpSpPr>
        <p:cNvPr id="926" name="Shape 926"/>
        <p:cNvGrpSpPr/>
        <p:nvPr/>
      </p:nvGrpSpPr>
      <p:grpSpPr>
        <a:xfrm>
          <a:off x="0" y="0"/>
          <a:ext cx="0" cy="0"/>
          <a:chOff x="0" y="0"/>
          <a:chExt cx="0" cy="0"/>
        </a:xfrm>
      </p:grpSpPr>
      <p:pic>
        <p:nvPicPr>
          <p:cNvPr id="927" name="Google Shape;927;p73"/>
          <p:cNvPicPr preferRelativeResize="0"/>
          <p:nvPr/>
        </p:nvPicPr>
        <p:blipFill rotWithShape="1">
          <a:blip r:embed="rId3">
            <a:alphaModFix/>
          </a:blip>
          <a:srcRect b="0" l="0" r="0" t="0"/>
          <a:stretch/>
        </p:blipFill>
        <p:spPr>
          <a:xfrm>
            <a:off x="701950" y="4663525"/>
            <a:ext cx="274075" cy="274075"/>
          </a:xfrm>
          <a:prstGeom prst="rect">
            <a:avLst/>
          </a:prstGeom>
          <a:noFill/>
          <a:ln>
            <a:noFill/>
          </a:ln>
        </p:spPr>
      </p:pic>
      <p:sp>
        <p:nvSpPr>
          <p:cNvPr id="928" name="Google Shape;928;p73"/>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929" name="Google Shape;929;p73"/>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930" name="Google Shape;930;p73"/>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931" name="Google Shape;931;p73"/>
          <p:cNvSpPr txBox="1"/>
          <p:nvPr>
            <p:ph type="ctrTitle"/>
          </p:nvPr>
        </p:nvSpPr>
        <p:spPr>
          <a:xfrm>
            <a:off x="694871" y="1076659"/>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F4F0E0"/>
                </a:solidFill>
                <a:latin typeface="Space Grotesk"/>
                <a:ea typeface="Space Grotesk"/>
                <a:cs typeface="Space Grotesk"/>
                <a:sym typeface="Space Grotesk"/>
              </a:rPr>
              <a:t>Add short description</a:t>
            </a:r>
            <a:endParaRPr sz="1900">
              <a:solidFill>
                <a:srgbClr val="F4F0E0"/>
              </a:solidFill>
              <a:latin typeface="Space Grotesk"/>
              <a:ea typeface="Space Grotesk"/>
              <a:cs typeface="Space Grotesk"/>
              <a:sym typeface="Space Grotesk"/>
            </a:endParaRPr>
          </a:p>
        </p:txBody>
      </p:sp>
      <p:sp>
        <p:nvSpPr>
          <p:cNvPr id="932" name="Google Shape;932;p73"/>
          <p:cNvSpPr txBox="1"/>
          <p:nvPr>
            <p:ph type="ctrTitle"/>
          </p:nvPr>
        </p:nvSpPr>
        <p:spPr>
          <a:xfrm>
            <a:off x="696229" y="466173"/>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F4F0E0"/>
                </a:solidFill>
                <a:latin typeface="Space Grotesk Medium"/>
                <a:ea typeface="Space Grotesk Medium"/>
                <a:cs typeface="Space Grotesk Medium"/>
                <a:sym typeface="Space Grotesk Medium"/>
              </a:rPr>
              <a:t>Title goes here</a:t>
            </a:r>
            <a:endParaRPr sz="3700">
              <a:solidFill>
                <a:srgbClr val="F4F0E0"/>
              </a:solidFill>
              <a:latin typeface="Space Grotesk Medium"/>
              <a:ea typeface="Space Grotesk Medium"/>
              <a:cs typeface="Space Grotesk Medium"/>
              <a:sym typeface="Space Grotesk Medium"/>
            </a:endParaRPr>
          </a:p>
        </p:txBody>
      </p:sp>
      <p:sp>
        <p:nvSpPr>
          <p:cNvPr id="933" name="Google Shape;933;p73"/>
          <p:cNvSpPr txBox="1"/>
          <p:nvPr>
            <p:ph type="ctrTitle"/>
          </p:nvPr>
        </p:nvSpPr>
        <p:spPr>
          <a:xfrm>
            <a:off x="703373" y="1754475"/>
            <a:ext cx="37284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934" name="Google Shape;934;p73"/>
          <p:cNvSpPr txBox="1"/>
          <p:nvPr>
            <p:ph type="ctrTitle"/>
          </p:nvPr>
        </p:nvSpPr>
        <p:spPr>
          <a:xfrm>
            <a:off x="703373" y="2173148"/>
            <a:ext cx="37284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a:t>
            </a:r>
            <a:endParaRPr sz="1500">
              <a:solidFill>
                <a:srgbClr val="F4F0E0"/>
              </a:solidFill>
              <a:latin typeface="Space Grotesk"/>
              <a:ea typeface="Space Grotesk"/>
              <a:cs typeface="Space Grotesk"/>
              <a:sym typeface="Space Grotesk"/>
            </a:endParaRPr>
          </a:p>
        </p:txBody>
      </p:sp>
      <p:sp>
        <p:nvSpPr>
          <p:cNvPr id="935" name="Google Shape;935;p73"/>
          <p:cNvSpPr txBox="1"/>
          <p:nvPr>
            <p:ph type="ctrTitle"/>
          </p:nvPr>
        </p:nvSpPr>
        <p:spPr>
          <a:xfrm>
            <a:off x="703373" y="2640950"/>
            <a:ext cx="37284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936" name="Google Shape;936;p73"/>
          <p:cNvSpPr txBox="1"/>
          <p:nvPr>
            <p:ph type="ctrTitle"/>
          </p:nvPr>
        </p:nvSpPr>
        <p:spPr>
          <a:xfrm>
            <a:off x="703373" y="3059623"/>
            <a:ext cx="37284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a:t>
            </a:r>
            <a:endParaRPr sz="1500">
              <a:solidFill>
                <a:srgbClr val="F4F0E0"/>
              </a:solidFill>
              <a:latin typeface="Space Grotesk"/>
              <a:ea typeface="Space Grotesk"/>
              <a:cs typeface="Space Grotesk"/>
              <a:sym typeface="Space Grotesk"/>
            </a:endParaRPr>
          </a:p>
        </p:txBody>
      </p:sp>
      <p:sp>
        <p:nvSpPr>
          <p:cNvPr id="937" name="Google Shape;937;p73"/>
          <p:cNvSpPr txBox="1"/>
          <p:nvPr>
            <p:ph type="ctrTitle"/>
          </p:nvPr>
        </p:nvSpPr>
        <p:spPr>
          <a:xfrm>
            <a:off x="703373" y="3527425"/>
            <a:ext cx="37284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938" name="Google Shape;938;p73"/>
          <p:cNvSpPr txBox="1"/>
          <p:nvPr>
            <p:ph type="ctrTitle"/>
          </p:nvPr>
        </p:nvSpPr>
        <p:spPr>
          <a:xfrm>
            <a:off x="703373" y="3946098"/>
            <a:ext cx="37284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a:t>
            </a:r>
            <a:endParaRPr sz="1500">
              <a:solidFill>
                <a:srgbClr val="F4F0E0"/>
              </a:solidFill>
              <a:latin typeface="Space Grotesk"/>
              <a:ea typeface="Space Grotesk"/>
              <a:cs typeface="Space Grotesk"/>
              <a:sym typeface="Space Grotesk"/>
            </a:endParaRPr>
          </a:p>
        </p:txBody>
      </p:sp>
      <p:sp>
        <p:nvSpPr>
          <p:cNvPr id="939" name="Google Shape;939;p73"/>
          <p:cNvSpPr txBox="1"/>
          <p:nvPr>
            <p:ph type="ctrTitle"/>
          </p:nvPr>
        </p:nvSpPr>
        <p:spPr>
          <a:xfrm>
            <a:off x="4712173" y="1754475"/>
            <a:ext cx="37284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940" name="Google Shape;940;p73"/>
          <p:cNvSpPr txBox="1"/>
          <p:nvPr>
            <p:ph type="ctrTitle"/>
          </p:nvPr>
        </p:nvSpPr>
        <p:spPr>
          <a:xfrm>
            <a:off x="4712173" y="2173148"/>
            <a:ext cx="37284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a:t>
            </a:r>
            <a:endParaRPr sz="1500">
              <a:solidFill>
                <a:srgbClr val="F4F0E0"/>
              </a:solidFill>
              <a:latin typeface="Space Grotesk"/>
              <a:ea typeface="Space Grotesk"/>
              <a:cs typeface="Space Grotesk"/>
              <a:sym typeface="Space Grotesk"/>
            </a:endParaRPr>
          </a:p>
        </p:txBody>
      </p:sp>
      <p:sp>
        <p:nvSpPr>
          <p:cNvPr id="941" name="Google Shape;941;p73"/>
          <p:cNvSpPr txBox="1"/>
          <p:nvPr>
            <p:ph type="ctrTitle"/>
          </p:nvPr>
        </p:nvSpPr>
        <p:spPr>
          <a:xfrm>
            <a:off x="4712173" y="2640950"/>
            <a:ext cx="37284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942" name="Google Shape;942;p73"/>
          <p:cNvSpPr txBox="1"/>
          <p:nvPr>
            <p:ph type="ctrTitle"/>
          </p:nvPr>
        </p:nvSpPr>
        <p:spPr>
          <a:xfrm>
            <a:off x="4712173" y="3059623"/>
            <a:ext cx="37284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a:t>
            </a:r>
            <a:endParaRPr sz="1500">
              <a:solidFill>
                <a:srgbClr val="F4F0E0"/>
              </a:solidFill>
              <a:latin typeface="Space Grotesk"/>
              <a:ea typeface="Space Grotesk"/>
              <a:cs typeface="Space Grotesk"/>
              <a:sym typeface="Space Grotesk"/>
            </a:endParaRPr>
          </a:p>
        </p:txBody>
      </p:sp>
      <p:sp>
        <p:nvSpPr>
          <p:cNvPr id="943" name="Google Shape;943;p73"/>
          <p:cNvSpPr txBox="1"/>
          <p:nvPr>
            <p:ph type="ctrTitle"/>
          </p:nvPr>
        </p:nvSpPr>
        <p:spPr>
          <a:xfrm>
            <a:off x="4712173" y="3527425"/>
            <a:ext cx="37284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944" name="Google Shape;944;p73"/>
          <p:cNvSpPr txBox="1"/>
          <p:nvPr>
            <p:ph type="ctrTitle"/>
          </p:nvPr>
        </p:nvSpPr>
        <p:spPr>
          <a:xfrm>
            <a:off x="4712173" y="3946098"/>
            <a:ext cx="37284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a:t>
            </a:r>
            <a:endParaRPr sz="1500">
              <a:solidFill>
                <a:srgbClr val="F4F0E0"/>
              </a:solidFill>
              <a:latin typeface="Space Grotesk"/>
              <a:ea typeface="Space Grotesk"/>
              <a:cs typeface="Space Grotesk"/>
              <a:sym typeface="Space Grotesk"/>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1DA4B"/>
        </a:solidFill>
      </p:bgPr>
    </p:bg>
    <p:spTree>
      <p:nvGrpSpPr>
        <p:cNvPr id="948" name="Shape 948"/>
        <p:cNvGrpSpPr/>
        <p:nvPr/>
      </p:nvGrpSpPr>
      <p:grpSpPr>
        <a:xfrm>
          <a:off x="0" y="0"/>
          <a:ext cx="0" cy="0"/>
          <a:chOff x="0" y="0"/>
          <a:chExt cx="0" cy="0"/>
        </a:xfrm>
      </p:grpSpPr>
      <p:pic>
        <p:nvPicPr>
          <p:cNvPr id="949" name="Google Shape;949;p74"/>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950" name="Google Shape;950;p74"/>
          <p:cNvPicPr preferRelativeResize="0"/>
          <p:nvPr/>
        </p:nvPicPr>
        <p:blipFill>
          <a:blip r:embed="rId4">
            <a:alphaModFix/>
          </a:blip>
          <a:stretch>
            <a:fillRect/>
          </a:stretch>
        </p:blipFill>
        <p:spPr>
          <a:xfrm>
            <a:off x="701950" y="4663525"/>
            <a:ext cx="274075" cy="274075"/>
          </a:xfrm>
          <a:prstGeom prst="rect">
            <a:avLst/>
          </a:prstGeom>
          <a:noFill/>
          <a:ln>
            <a:noFill/>
          </a:ln>
        </p:spPr>
      </p:pic>
      <p:sp>
        <p:nvSpPr>
          <p:cNvPr id="951" name="Google Shape;951;p74"/>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1C1C1C"/>
                </a:solidFill>
                <a:latin typeface="Space Grotesk Medium"/>
                <a:ea typeface="Space Grotesk Medium"/>
                <a:cs typeface="Space Grotesk Medium"/>
                <a:sym typeface="Space Grotesk Medium"/>
              </a:rPr>
              <a:t>Hacktoberfest: Section title goes here</a:t>
            </a:r>
            <a:endParaRPr sz="1100">
              <a:solidFill>
                <a:srgbClr val="1C1C1C"/>
              </a:solidFill>
              <a:latin typeface="Space Grotesk Medium"/>
              <a:ea typeface="Space Grotesk Medium"/>
              <a:cs typeface="Space Grotesk Medium"/>
              <a:sym typeface="Space Grotesk Medium"/>
            </a:endParaRPr>
          </a:p>
        </p:txBody>
      </p:sp>
      <p:sp>
        <p:nvSpPr>
          <p:cNvPr id="952" name="Google Shape;952;p74"/>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953" name="Google Shape;953;p74"/>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954" name="Google Shape;954;p74"/>
          <p:cNvSpPr txBox="1"/>
          <p:nvPr>
            <p:ph type="ctrTitle"/>
          </p:nvPr>
        </p:nvSpPr>
        <p:spPr>
          <a:xfrm>
            <a:off x="694873" y="1076654"/>
            <a:ext cx="37278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1C1C1C"/>
                </a:solidFill>
                <a:latin typeface="Space Grotesk"/>
                <a:ea typeface="Space Grotesk"/>
                <a:cs typeface="Space Grotesk"/>
                <a:sym typeface="Space Grotesk"/>
              </a:rPr>
              <a:t>Add short description</a:t>
            </a:r>
            <a:endParaRPr sz="1900">
              <a:solidFill>
                <a:srgbClr val="1C1C1C"/>
              </a:solidFill>
              <a:latin typeface="Space Grotesk"/>
              <a:ea typeface="Space Grotesk"/>
              <a:cs typeface="Space Grotesk"/>
              <a:sym typeface="Space Grotesk"/>
            </a:endParaRPr>
          </a:p>
        </p:txBody>
      </p:sp>
      <p:sp>
        <p:nvSpPr>
          <p:cNvPr id="955" name="Google Shape;955;p74"/>
          <p:cNvSpPr txBox="1"/>
          <p:nvPr>
            <p:ph type="ctrTitle"/>
          </p:nvPr>
        </p:nvSpPr>
        <p:spPr>
          <a:xfrm>
            <a:off x="695526" y="466175"/>
            <a:ext cx="37278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1C1C1C"/>
                </a:solidFill>
                <a:latin typeface="Space Grotesk Medium"/>
                <a:ea typeface="Space Grotesk Medium"/>
                <a:cs typeface="Space Grotesk Medium"/>
                <a:sym typeface="Space Grotesk Medium"/>
              </a:rPr>
              <a:t>Title goes here</a:t>
            </a:r>
            <a:endParaRPr sz="3700">
              <a:solidFill>
                <a:srgbClr val="1C1C1C"/>
              </a:solidFill>
              <a:latin typeface="Space Grotesk Medium"/>
              <a:ea typeface="Space Grotesk Medium"/>
              <a:cs typeface="Space Grotesk Medium"/>
              <a:sym typeface="Space Grotesk Medium"/>
            </a:endParaRPr>
          </a:p>
        </p:txBody>
      </p:sp>
      <p:sp>
        <p:nvSpPr>
          <p:cNvPr id="956" name="Google Shape;956;p74"/>
          <p:cNvSpPr txBox="1"/>
          <p:nvPr>
            <p:ph type="ctrTitle"/>
          </p:nvPr>
        </p:nvSpPr>
        <p:spPr>
          <a:xfrm>
            <a:off x="4712173" y="574875"/>
            <a:ext cx="37284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C1C1C"/>
                </a:solidFill>
                <a:latin typeface="Space Grotesk Medium"/>
                <a:ea typeface="Space Grotesk Medium"/>
                <a:cs typeface="Space Grotesk Medium"/>
                <a:sym typeface="Space Grotesk Medium"/>
              </a:rPr>
              <a:t>Title goes here</a:t>
            </a:r>
            <a:endParaRPr sz="2100">
              <a:solidFill>
                <a:srgbClr val="1C1C1C"/>
              </a:solidFill>
              <a:latin typeface="Space Grotesk Medium"/>
              <a:ea typeface="Space Grotesk Medium"/>
              <a:cs typeface="Space Grotesk Medium"/>
              <a:sym typeface="Space Grotesk Medium"/>
            </a:endParaRPr>
          </a:p>
        </p:txBody>
      </p:sp>
      <p:sp>
        <p:nvSpPr>
          <p:cNvPr id="957" name="Google Shape;957;p74"/>
          <p:cNvSpPr txBox="1"/>
          <p:nvPr>
            <p:ph type="ctrTitle"/>
          </p:nvPr>
        </p:nvSpPr>
        <p:spPr>
          <a:xfrm>
            <a:off x="4712173" y="993548"/>
            <a:ext cx="37284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C1C1C"/>
                </a:solidFill>
                <a:latin typeface="Space Grotesk"/>
                <a:ea typeface="Space Grotesk"/>
                <a:cs typeface="Space Grotesk"/>
                <a:sym typeface="Space Grotesk"/>
              </a:rPr>
              <a:t>Lorem ipsum dolor sit amet consectet.</a:t>
            </a:r>
            <a:endParaRPr sz="1500">
              <a:solidFill>
                <a:srgbClr val="1C1C1C"/>
              </a:solidFill>
              <a:latin typeface="Space Grotesk"/>
              <a:ea typeface="Space Grotesk"/>
              <a:cs typeface="Space Grotesk"/>
              <a:sym typeface="Space Grotesk"/>
            </a:endParaRPr>
          </a:p>
        </p:txBody>
      </p:sp>
      <p:sp>
        <p:nvSpPr>
          <p:cNvPr id="958" name="Google Shape;958;p74"/>
          <p:cNvSpPr txBox="1"/>
          <p:nvPr>
            <p:ph type="ctrTitle"/>
          </p:nvPr>
        </p:nvSpPr>
        <p:spPr>
          <a:xfrm>
            <a:off x="4712173" y="1461350"/>
            <a:ext cx="37284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C1C1C"/>
                </a:solidFill>
                <a:latin typeface="Space Grotesk Medium"/>
                <a:ea typeface="Space Grotesk Medium"/>
                <a:cs typeface="Space Grotesk Medium"/>
                <a:sym typeface="Space Grotesk Medium"/>
              </a:rPr>
              <a:t>Title goes here</a:t>
            </a:r>
            <a:endParaRPr sz="2100">
              <a:solidFill>
                <a:srgbClr val="1C1C1C"/>
              </a:solidFill>
              <a:latin typeface="Space Grotesk Medium"/>
              <a:ea typeface="Space Grotesk Medium"/>
              <a:cs typeface="Space Grotesk Medium"/>
              <a:sym typeface="Space Grotesk Medium"/>
            </a:endParaRPr>
          </a:p>
        </p:txBody>
      </p:sp>
      <p:sp>
        <p:nvSpPr>
          <p:cNvPr id="959" name="Google Shape;959;p74"/>
          <p:cNvSpPr txBox="1"/>
          <p:nvPr>
            <p:ph type="ctrTitle"/>
          </p:nvPr>
        </p:nvSpPr>
        <p:spPr>
          <a:xfrm>
            <a:off x="4712173" y="1880023"/>
            <a:ext cx="37284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C1C1C"/>
                </a:solidFill>
                <a:latin typeface="Space Grotesk"/>
                <a:ea typeface="Space Grotesk"/>
                <a:cs typeface="Space Grotesk"/>
                <a:sym typeface="Space Grotesk"/>
              </a:rPr>
              <a:t>Lorem ipsum dolor sit amet consectet.</a:t>
            </a:r>
            <a:endParaRPr sz="1500">
              <a:solidFill>
                <a:srgbClr val="1C1C1C"/>
              </a:solidFill>
              <a:latin typeface="Space Grotesk"/>
              <a:ea typeface="Space Grotesk"/>
              <a:cs typeface="Space Grotesk"/>
              <a:sym typeface="Space Grotesk"/>
            </a:endParaRPr>
          </a:p>
        </p:txBody>
      </p:sp>
      <p:sp>
        <p:nvSpPr>
          <p:cNvPr id="960" name="Google Shape;960;p74"/>
          <p:cNvSpPr txBox="1"/>
          <p:nvPr>
            <p:ph type="ctrTitle"/>
          </p:nvPr>
        </p:nvSpPr>
        <p:spPr>
          <a:xfrm>
            <a:off x="4712173" y="2347825"/>
            <a:ext cx="37284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C1C1C"/>
                </a:solidFill>
                <a:latin typeface="Space Grotesk Medium"/>
                <a:ea typeface="Space Grotesk Medium"/>
                <a:cs typeface="Space Grotesk Medium"/>
                <a:sym typeface="Space Grotesk Medium"/>
              </a:rPr>
              <a:t>Title goes here</a:t>
            </a:r>
            <a:endParaRPr sz="2100">
              <a:solidFill>
                <a:srgbClr val="1C1C1C"/>
              </a:solidFill>
              <a:latin typeface="Space Grotesk Medium"/>
              <a:ea typeface="Space Grotesk Medium"/>
              <a:cs typeface="Space Grotesk Medium"/>
              <a:sym typeface="Space Grotesk Medium"/>
            </a:endParaRPr>
          </a:p>
        </p:txBody>
      </p:sp>
      <p:sp>
        <p:nvSpPr>
          <p:cNvPr id="961" name="Google Shape;961;p74"/>
          <p:cNvSpPr txBox="1"/>
          <p:nvPr>
            <p:ph type="ctrTitle"/>
          </p:nvPr>
        </p:nvSpPr>
        <p:spPr>
          <a:xfrm>
            <a:off x="4712173" y="2766498"/>
            <a:ext cx="37284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C1C1C"/>
                </a:solidFill>
                <a:latin typeface="Space Grotesk"/>
                <a:ea typeface="Space Grotesk"/>
                <a:cs typeface="Space Grotesk"/>
                <a:sym typeface="Space Grotesk"/>
              </a:rPr>
              <a:t>Lorem ipsum dolor sit amet consectet.</a:t>
            </a:r>
            <a:endParaRPr sz="1500">
              <a:solidFill>
                <a:srgbClr val="1C1C1C"/>
              </a:solidFill>
              <a:latin typeface="Space Grotesk"/>
              <a:ea typeface="Space Grotesk"/>
              <a:cs typeface="Space Grotesk"/>
              <a:sym typeface="Space Grotesk"/>
            </a:endParaRPr>
          </a:p>
        </p:txBody>
      </p:sp>
      <p:sp>
        <p:nvSpPr>
          <p:cNvPr id="962" name="Google Shape;962;p74"/>
          <p:cNvSpPr txBox="1"/>
          <p:nvPr>
            <p:ph type="ctrTitle"/>
          </p:nvPr>
        </p:nvSpPr>
        <p:spPr>
          <a:xfrm>
            <a:off x="4712173" y="3226250"/>
            <a:ext cx="37284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C1C1C"/>
                </a:solidFill>
                <a:latin typeface="Space Grotesk Medium"/>
                <a:ea typeface="Space Grotesk Medium"/>
                <a:cs typeface="Space Grotesk Medium"/>
                <a:sym typeface="Space Grotesk Medium"/>
              </a:rPr>
              <a:t>Title goes here</a:t>
            </a:r>
            <a:endParaRPr sz="2100">
              <a:solidFill>
                <a:srgbClr val="1C1C1C"/>
              </a:solidFill>
              <a:latin typeface="Space Grotesk Medium"/>
              <a:ea typeface="Space Grotesk Medium"/>
              <a:cs typeface="Space Grotesk Medium"/>
              <a:sym typeface="Space Grotesk Medium"/>
            </a:endParaRPr>
          </a:p>
        </p:txBody>
      </p:sp>
      <p:sp>
        <p:nvSpPr>
          <p:cNvPr id="963" name="Google Shape;963;p74"/>
          <p:cNvSpPr txBox="1"/>
          <p:nvPr>
            <p:ph type="ctrTitle"/>
          </p:nvPr>
        </p:nvSpPr>
        <p:spPr>
          <a:xfrm>
            <a:off x="4712173" y="3644923"/>
            <a:ext cx="37284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C1C1C"/>
                </a:solidFill>
                <a:latin typeface="Space Grotesk"/>
                <a:ea typeface="Space Grotesk"/>
                <a:cs typeface="Space Grotesk"/>
                <a:sym typeface="Space Grotesk"/>
              </a:rPr>
              <a:t>Lorem ipsum dolor sit amet consectet.</a:t>
            </a:r>
            <a:endParaRPr sz="1500">
              <a:solidFill>
                <a:srgbClr val="1C1C1C"/>
              </a:solidFill>
              <a:latin typeface="Space Grotesk"/>
              <a:ea typeface="Space Grotesk"/>
              <a:cs typeface="Space Grotesk"/>
              <a:sym typeface="Space Grotesk"/>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0E0"/>
        </a:solidFill>
      </p:bgPr>
    </p:bg>
    <p:spTree>
      <p:nvGrpSpPr>
        <p:cNvPr id="967" name="Shape 967"/>
        <p:cNvGrpSpPr/>
        <p:nvPr/>
      </p:nvGrpSpPr>
      <p:grpSpPr>
        <a:xfrm>
          <a:off x="0" y="0"/>
          <a:ext cx="0" cy="0"/>
          <a:chOff x="0" y="0"/>
          <a:chExt cx="0" cy="0"/>
        </a:xfrm>
      </p:grpSpPr>
      <p:pic>
        <p:nvPicPr>
          <p:cNvPr id="968" name="Google Shape;968;p75"/>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969" name="Google Shape;969;p75"/>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970" name="Google Shape;970;p75"/>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183718"/>
                </a:solidFill>
                <a:latin typeface="Space Grotesk Medium"/>
                <a:ea typeface="Space Grotesk Medium"/>
                <a:cs typeface="Space Grotesk Medium"/>
                <a:sym typeface="Space Grotesk Medium"/>
              </a:rPr>
              <a:t>Hacktoberfest: Section title goes here</a:t>
            </a:r>
            <a:endParaRPr sz="1100">
              <a:solidFill>
                <a:srgbClr val="183718"/>
              </a:solidFill>
              <a:latin typeface="Space Grotesk Medium"/>
              <a:ea typeface="Space Grotesk Medium"/>
              <a:cs typeface="Space Grotesk Medium"/>
              <a:sym typeface="Space Grotesk Medium"/>
            </a:endParaRPr>
          </a:p>
        </p:txBody>
      </p:sp>
      <p:sp>
        <p:nvSpPr>
          <p:cNvPr id="971" name="Google Shape;971;p75"/>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972" name="Google Shape;972;p75"/>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973" name="Google Shape;973;p75"/>
          <p:cNvSpPr txBox="1"/>
          <p:nvPr>
            <p:ph type="ctrTitle"/>
          </p:nvPr>
        </p:nvSpPr>
        <p:spPr>
          <a:xfrm>
            <a:off x="694873" y="1076654"/>
            <a:ext cx="37278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183718"/>
                </a:solidFill>
                <a:latin typeface="Space Grotesk"/>
                <a:ea typeface="Space Grotesk"/>
                <a:cs typeface="Space Grotesk"/>
                <a:sym typeface="Space Grotesk"/>
              </a:rPr>
              <a:t>Add short description</a:t>
            </a:r>
            <a:endParaRPr sz="1900">
              <a:solidFill>
                <a:srgbClr val="183718"/>
              </a:solidFill>
              <a:latin typeface="Space Grotesk"/>
              <a:ea typeface="Space Grotesk"/>
              <a:cs typeface="Space Grotesk"/>
              <a:sym typeface="Space Grotesk"/>
            </a:endParaRPr>
          </a:p>
        </p:txBody>
      </p:sp>
      <p:sp>
        <p:nvSpPr>
          <p:cNvPr id="974" name="Google Shape;974;p75"/>
          <p:cNvSpPr txBox="1"/>
          <p:nvPr>
            <p:ph type="ctrTitle"/>
          </p:nvPr>
        </p:nvSpPr>
        <p:spPr>
          <a:xfrm>
            <a:off x="695526" y="466175"/>
            <a:ext cx="37278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183718"/>
                </a:solidFill>
                <a:latin typeface="Space Grotesk Medium"/>
                <a:ea typeface="Space Grotesk Medium"/>
                <a:cs typeface="Space Grotesk Medium"/>
                <a:sym typeface="Space Grotesk Medium"/>
              </a:rPr>
              <a:t>Title goes here</a:t>
            </a:r>
            <a:endParaRPr sz="3700">
              <a:solidFill>
                <a:srgbClr val="183718"/>
              </a:solidFill>
              <a:latin typeface="Space Grotesk Medium"/>
              <a:ea typeface="Space Grotesk Medium"/>
              <a:cs typeface="Space Grotesk Medium"/>
              <a:sym typeface="Space Grotesk Medium"/>
            </a:endParaRPr>
          </a:p>
        </p:txBody>
      </p:sp>
      <p:sp>
        <p:nvSpPr>
          <p:cNvPr id="975" name="Google Shape;975;p75"/>
          <p:cNvSpPr txBox="1"/>
          <p:nvPr>
            <p:ph type="ctrTitle"/>
          </p:nvPr>
        </p:nvSpPr>
        <p:spPr>
          <a:xfrm>
            <a:off x="4712173" y="574875"/>
            <a:ext cx="37284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83718"/>
                </a:solidFill>
                <a:latin typeface="Space Grotesk Medium"/>
                <a:ea typeface="Space Grotesk Medium"/>
                <a:cs typeface="Space Grotesk Medium"/>
                <a:sym typeface="Space Grotesk Medium"/>
              </a:rPr>
              <a:t>Title goes here</a:t>
            </a:r>
            <a:endParaRPr sz="2100">
              <a:solidFill>
                <a:srgbClr val="183718"/>
              </a:solidFill>
              <a:latin typeface="Space Grotesk Medium"/>
              <a:ea typeface="Space Grotesk Medium"/>
              <a:cs typeface="Space Grotesk Medium"/>
              <a:sym typeface="Space Grotesk Medium"/>
            </a:endParaRPr>
          </a:p>
        </p:txBody>
      </p:sp>
      <p:sp>
        <p:nvSpPr>
          <p:cNvPr id="976" name="Google Shape;976;p75"/>
          <p:cNvSpPr txBox="1"/>
          <p:nvPr>
            <p:ph type="ctrTitle"/>
          </p:nvPr>
        </p:nvSpPr>
        <p:spPr>
          <a:xfrm>
            <a:off x="4712173" y="993548"/>
            <a:ext cx="37284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83718"/>
                </a:solidFill>
                <a:latin typeface="Space Grotesk"/>
                <a:ea typeface="Space Grotesk"/>
                <a:cs typeface="Space Grotesk"/>
                <a:sym typeface="Space Grotesk"/>
              </a:rPr>
              <a:t>Lorem ipsum dolor sit amet consectet.</a:t>
            </a:r>
            <a:endParaRPr sz="1500">
              <a:solidFill>
                <a:srgbClr val="183718"/>
              </a:solidFill>
              <a:latin typeface="Space Grotesk"/>
              <a:ea typeface="Space Grotesk"/>
              <a:cs typeface="Space Grotesk"/>
              <a:sym typeface="Space Grotesk"/>
            </a:endParaRPr>
          </a:p>
        </p:txBody>
      </p:sp>
      <p:sp>
        <p:nvSpPr>
          <p:cNvPr id="977" name="Google Shape;977;p75"/>
          <p:cNvSpPr txBox="1"/>
          <p:nvPr>
            <p:ph type="ctrTitle"/>
          </p:nvPr>
        </p:nvSpPr>
        <p:spPr>
          <a:xfrm>
            <a:off x="4712173" y="1461350"/>
            <a:ext cx="37284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83718"/>
                </a:solidFill>
                <a:latin typeface="Space Grotesk Medium"/>
                <a:ea typeface="Space Grotesk Medium"/>
                <a:cs typeface="Space Grotesk Medium"/>
                <a:sym typeface="Space Grotesk Medium"/>
              </a:rPr>
              <a:t>Title goes here</a:t>
            </a:r>
            <a:endParaRPr sz="2100">
              <a:solidFill>
                <a:srgbClr val="183718"/>
              </a:solidFill>
              <a:latin typeface="Space Grotesk Medium"/>
              <a:ea typeface="Space Grotesk Medium"/>
              <a:cs typeface="Space Grotesk Medium"/>
              <a:sym typeface="Space Grotesk Medium"/>
            </a:endParaRPr>
          </a:p>
        </p:txBody>
      </p:sp>
      <p:sp>
        <p:nvSpPr>
          <p:cNvPr id="978" name="Google Shape;978;p75"/>
          <p:cNvSpPr txBox="1"/>
          <p:nvPr>
            <p:ph type="ctrTitle"/>
          </p:nvPr>
        </p:nvSpPr>
        <p:spPr>
          <a:xfrm>
            <a:off x="4712173" y="1880023"/>
            <a:ext cx="37284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83718"/>
                </a:solidFill>
                <a:latin typeface="Space Grotesk"/>
                <a:ea typeface="Space Grotesk"/>
                <a:cs typeface="Space Grotesk"/>
                <a:sym typeface="Space Grotesk"/>
              </a:rPr>
              <a:t>Lorem ipsum dolor sit amet consectet.</a:t>
            </a:r>
            <a:endParaRPr sz="1500">
              <a:solidFill>
                <a:srgbClr val="183718"/>
              </a:solidFill>
              <a:latin typeface="Space Grotesk"/>
              <a:ea typeface="Space Grotesk"/>
              <a:cs typeface="Space Grotesk"/>
              <a:sym typeface="Space Grotesk"/>
            </a:endParaRPr>
          </a:p>
        </p:txBody>
      </p:sp>
      <p:sp>
        <p:nvSpPr>
          <p:cNvPr id="979" name="Google Shape;979;p75"/>
          <p:cNvSpPr txBox="1"/>
          <p:nvPr>
            <p:ph type="ctrTitle"/>
          </p:nvPr>
        </p:nvSpPr>
        <p:spPr>
          <a:xfrm>
            <a:off x="4712173" y="2347825"/>
            <a:ext cx="37284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83718"/>
                </a:solidFill>
                <a:latin typeface="Space Grotesk Medium"/>
                <a:ea typeface="Space Grotesk Medium"/>
                <a:cs typeface="Space Grotesk Medium"/>
                <a:sym typeface="Space Grotesk Medium"/>
              </a:rPr>
              <a:t>Title goes here</a:t>
            </a:r>
            <a:endParaRPr sz="2100">
              <a:solidFill>
                <a:srgbClr val="183718"/>
              </a:solidFill>
              <a:latin typeface="Space Grotesk Medium"/>
              <a:ea typeface="Space Grotesk Medium"/>
              <a:cs typeface="Space Grotesk Medium"/>
              <a:sym typeface="Space Grotesk Medium"/>
            </a:endParaRPr>
          </a:p>
        </p:txBody>
      </p:sp>
      <p:sp>
        <p:nvSpPr>
          <p:cNvPr id="980" name="Google Shape;980;p75"/>
          <p:cNvSpPr txBox="1"/>
          <p:nvPr>
            <p:ph type="ctrTitle"/>
          </p:nvPr>
        </p:nvSpPr>
        <p:spPr>
          <a:xfrm>
            <a:off x="4712173" y="2766498"/>
            <a:ext cx="37284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83718"/>
                </a:solidFill>
                <a:latin typeface="Space Grotesk"/>
                <a:ea typeface="Space Grotesk"/>
                <a:cs typeface="Space Grotesk"/>
                <a:sym typeface="Space Grotesk"/>
              </a:rPr>
              <a:t>Lorem ipsum dolor sit amet consectet.</a:t>
            </a:r>
            <a:endParaRPr sz="1500">
              <a:solidFill>
                <a:srgbClr val="183718"/>
              </a:solidFill>
              <a:latin typeface="Space Grotesk"/>
              <a:ea typeface="Space Grotesk"/>
              <a:cs typeface="Space Grotesk"/>
              <a:sym typeface="Space Grotesk"/>
            </a:endParaRPr>
          </a:p>
        </p:txBody>
      </p:sp>
      <p:sp>
        <p:nvSpPr>
          <p:cNvPr id="981" name="Google Shape;981;p75"/>
          <p:cNvSpPr txBox="1"/>
          <p:nvPr>
            <p:ph type="ctrTitle"/>
          </p:nvPr>
        </p:nvSpPr>
        <p:spPr>
          <a:xfrm>
            <a:off x="4712173" y="3226250"/>
            <a:ext cx="37284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83718"/>
                </a:solidFill>
                <a:latin typeface="Space Grotesk Medium"/>
                <a:ea typeface="Space Grotesk Medium"/>
                <a:cs typeface="Space Grotesk Medium"/>
                <a:sym typeface="Space Grotesk Medium"/>
              </a:rPr>
              <a:t>Title goes here</a:t>
            </a:r>
            <a:endParaRPr sz="2100">
              <a:solidFill>
                <a:srgbClr val="183718"/>
              </a:solidFill>
              <a:latin typeface="Space Grotesk Medium"/>
              <a:ea typeface="Space Grotesk Medium"/>
              <a:cs typeface="Space Grotesk Medium"/>
              <a:sym typeface="Space Grotesk Medium"/>
            </a:endParaRPr>
          </a:p>
        </p:txBody>
      </p:sp>
      <p:sp>
        <p:nvSpPr>
          <p:cNvPr id="982" name="Google Shape;982;p75"/>
          <p:cNvSpPr txBox="1"/>
          <p:nvPr>
            <p:ph type="ctrTitle"/>
          </p:nvPr>
        </p:nvSpPr>
        <p:spPr>
          <a:xfrm>
            <a:off x="4712173" y="3644923"/>
            <a:ext cx="37284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83718"/>
                </a:solidFill>
                <a:latin typeface="Space Grotesk"/>
                <a:ea typeface="Space Grotesk"/>
                <a:cs typeface="Space Grotesk"/>
                <a:sym typeface="Space Grotesk"/>
              </a:rPr>
              <a:t>Lorem ipsum dolor sit amet consectet.</a:t>
            </a:r>
            <a:endParaRPr sz="1500">
              <a:solidFill>
                <a:srgbClr val="183718"/>
              </a:solidFill>
              <a:latin typeface="Space Grotesk"/>
              <a:ea typeface="Space Grotesk"/>
              <a:cs typeface="Space Grotesk"/>
              <a:sym typeface="Space Grotesk"/>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1C1C"/>
        </a:solidFill>
      </p:bgPr>
    </p:bg>
    <p:spTree>
      <p:nvGrpSpPr>
        <p:cNvPr id="986" name="Shape 986"/>
        <p:cNvGrpSpPr/>
        <p:nvPr/>
      </p:nvGrpSpPr>
      <p:grpSpPr>
        <a:xfrm>
          <a:off x="0" y="0"/>
          <a:ext cx="0" cy="0"/>
          <a:chOff x="0" y="0"/>
          <a:chExt cx="0" cy="0"/>
        </a:xfrm>
      </p:grpSpPr>
      <p:pic>
        <p:nvPicPr>
          <p:cNvPr id="987" name="Google Shape;987;p76"/>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988" name="Google Shape;988;p76"/>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989" name="Google Shape;989;p76"/>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990" name="Google Shape;990;p76"/>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991" name="Google Shape;991;p76"/>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992" name="Google Shape;992;p76"/>
          <p:cNvSpPr txBox="1"/>
          <p:nvPr>
            <p:ph type="ctrTitle"/>
          </p:nvPr>
        </p:nvSpPr>
        <p:spPr>
          <a:xfrm>
            <a:off x="694873" y="1076654"/>
            <a:ext cx="37278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F4F0E0"/>
                </a:solidFill>
                <a:latin typeface="Space Grotesk"/>
                <a:ea typeface="Space Grotesk"/>
                <a:cs typeface="Space Grotesk"/>
                <a:sym typeface="Space Grotesk"/>
              </a:rPr>
              <a:t>Add short description</a:t>
            </a:r>
            <a:endParaRPr sz="1900">
              <a:solidFill>
                <a:srgbClr val="F4F0E0"/>
              </a:solidFill>
              <a:latin typeface="Space Grotesk"/>
              <a:ea typeface="Space Grotesk"/>
              <a:cs typeface="Space Grotesk"/>
              <a:sym typeface="Space Grotesk"/>
            </a:endParaRPr>
          </a:p>
        </p:txBody>
      </p:sp>
      <p:sp>
        <p:nvSpPr>
          <p:cNvPr id="993" name="Google Shape;993;p76"/>
          <p:cNvSpPr txBox="1"/>
          <p:nvPr>
            <p:ph type="ctrTitle"/>
          </p:nvPr>
        </p:nvSpPr>
        <p:spPr>
          <a:xfrm>
            <a:off x="695526" y="466175"/>
            <a:ext cx="37278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F4F0E0"/>
                </a:solidFill>
                <a:latin typeface="Space Grotesk Medium"/>
                <a:ea typeface="Space Grotesk Medium"/>
                <a:cs typeface="Space Grotesk Medium"/>
                <a:sym typeface="Space Grotesk Medium"/>
              </a:rPr>
              <a:t>Title goes here</a:t>
            </a:r>
            <a:endParaRPr sz="3700">
              <a:solidFill>
                <a:srgbClr val="F4F0E0"/>
              </a:solidFill>
              <a:latin typeface="Space Grotesk Medium"/>
              <a:ea typeface="Space Grotesk Medium"/>
              <a:cs typeface="Space Grotesk Medium"/>
              <a:sym typeface="Space Grotesk Medium"/>
            </a:endParaRPr>
          </a:p>
        </p:txBody>
      </p:sp>
      <p:sp>
        <p:nvSpPr>
          <p:cNvPr id="994" name="Google Shape;994;p76"/>
          <p:cNvSpPr txBox="1"/>
          <p:nvPr>
            <p:ph type="ctrTitle"/>
          </p:nvPr>
        </p:nvSpPr>
        <p:spPr>
          <a:xfrm>
            <a:off x="4712173" y="574875"/>
            <a:ext cx="37284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995" name="Google Shape;995;p76"/>
          <p:cNvSpPr txBox="1"/>
          <p:nvPr>
            <p:ph type="ctrTitle"/>
          </p:nvPr>
        </p:nvSpPr>
        <p:spPr>
          <a:xfrm>
            <a:off x="4712173" y="993548"/>
            <a:ext cx="37284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a:t>
            </a:r>
            <a:endParaRPr sz="1500">
              <a:solidFill>
                <a:srgbClr val="F4F0E0"/>
              </a:solidFill>
              <a:latin typeface="Space Grotesk"/>
              <a:ea typeface="Space Grotesk"/>
              <a:cs typeface="Space Grotesk"/>
              <a:sym typeface="Space Grotesk"/>
            </a:endParaRPr>
          </a:p>
        </p:txBody>
      </p:sp>
      <p:sp>
        <p:nvSpPr>
          <p:cNvPr id="996" name="Google Shape;996;p76"/>
          <p:cNvSpPr txBox="1"/>
          <p:nvPr>
            <p:ph type="ctrTitle"/>
          </p:nvPr>
        </p:nvSpPr>
        <p:spPr>
          <a:xfrm>
            <a:off x="4712173" y="1461350"/>
            <a:ext cx="37284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997" name="Google Shape;997;p76"/>
          <p:cNvSpPr txBox="1"/>
          <p:nvPr>
            <p:ph type="ctrTitle"/>
          </p:nvPr>
        </p:nvSpPr>
        <p:spPr>
          <a:xfrm>
            <a:off x="4712173" y="1880023"/>
            <a:ext cx="37284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a:t>
            </a:r>
            <a:endParaRPr sz="1500">
              <a:solidFill>
                <a:srgbClr val="F4F0E0"/>
              </a:solidFill>
              <a:latin typeface="Space Grotesk"/>
              <a:ea typeface="Space Grotesk"/>
              <a:cs typeface="Space Grotesk"/>
              <a:sym typeface="Space Grotesk"/>
            </a:endParaRPr>
          </a:p>
        </p:txBody>
      </p:sp>
      <p:sp>
        <p:nvSpPr>
          <p:cNvPr id="998" name="Google Shape;998;p76"/>
          <p:cNvSpPr txBox="1"/>
          <p:nvPr>
            <p:ph type="ctrTitle"/>
          </p:nvPr>
        </p:nvSpPr>
        <p:spPr>
          <a:xfrm>
            <a:off x="4712173" y="2347825"/>
            <a:ext cx="37284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999" name="Google Shape;999;p76"/>
          <p:cNvSpPr txBox="1"/>
          <p:nvPr>
            <p:ph type="ctrTitle"/>
          </p:nvPr>
        </p:nvSpPr>
        <p:spPr>
          <a:xfrm>
            <a:off x="4712173" y="2766498"/>
            <a:ext cx="37284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a:t>
            </a:r>
            <a:endParaRPr sz="1500">
              <a:solidFill>
                <a:srgbClr val="F4F0E0"/>
              </a:solidFill>
              <a:latin typeface="Space Grotesk"/>
              <a:ea typeface="Space Grotesk"/>
              <a:cs typeface="Space Grotesk"/>
              <a:sym typeface="Space Grotesk"/>
            </a:endParaRPr>
          </a:p>
        </p:txBody>
      </p:sp>
      <p:sp>
        <p:nvSpPr>
          <p:cNvPr id="1000" name="Google Shape;1000;p76"/>
          <p:cNvSpPr txBox="1"/>
          <p:nvPr>
            <p:ph type="ctrTitle"/>
          </p:nvPr>
        </p:nvSpPr>
        <p:spPr>
          <a:xfrm>
            <a:off x="4712173" y="3226250"/>
            <a:ext cx="37284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1001" name="Google Shape;1001;p76"/>
          <p:cNvSpPr txBox="1"/>
          <p:nvPr>
            <p:ph type="ctrTitle"/>
          </p:nvPr>
        </p:nvSpPr>
        <p:spPr>
          <a:xfrm>
            <a:off x="4712173" y="3644923"/>
            <a:ext cx="37284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a:t>
            </a:r>
            <a:endParaRPr sz="1500">
              <a:solidFill>
                <a:srgbClr val="F4F0E0"/>
              </a:solidFill>
              <a:latin typeface="Space Grotesk"/>
              <a:ea typeface="Space Grotesk"/>
              <a:cs typeface="Space Grotesk"/>
              <a:sym typeface="Space Grotesk"/>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3718"/>
        </a:solidFill>
      </p:bgPr>
    </p:bg>
    <p:spTree>
      <p:nvGrpSpPr>
        <p:cNvPr id="1005" name="Shape 1005"/>
        <p:cNvGrpSpPr/>
        <p:nvPr/>
      </p:nvGrpSpPr>
      <p:grpSpPr>
        <a:xfrm>
          <a:off x="0" y="0"/>
          <a:ext cx="0" cy="0"/>
          <a:chOff x="0" y="0"/>
          <a:chExt cx="0" cy="0"/>
        </a:xfrm>
      </p:grpSpPr>
      <p:pic>
        <p:nvPicPr>
          <p:cNvPr id="1006" name="Google Shape;1006;p77"/>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1007" name="Google Shape;1007;p77"/>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1008" name="Google Shape;1008;p77"/>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1009" name="Google Shape;1009;p77"/>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1010" name="Google Shape;1010;p77"/>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1011" name="Google Shape;1011;p77"/>
          <p:cNvSpPr txBox="1"/>
          <p:nvPr>
            <p:ph type="ctrTitle"/>
          </p:nvPr>
        </p:nvSpPr>
        <p:spPr>
          <a:xfrm>
            <a:off x="694873" y="1076654"/>
            <a:ext cx="37278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F4F0E0"/>
                </a:solidFill>
                <a:latin typeface="Space Grotesk"/>
                <a:ea typeface="Space Grotesk"/>
                <a:cs typeface="Space Grotesk"/>
                <a:sym typeface="Space Grotesk"/>
              </a:rPr>
              <a:t>Add short description</a:t>
            </a:r>
            <a:endParaRPr sz="1900">
              <a:solidFill>
                <a:srgbClr val="F4F0E0"/>
              </a:solidFill>
              <a:latin typeface="Space Grotesk"/>
              <a:ea typeface="Space Grotesk"/>
              <a:cs typeface="Space Grotesk"/>
              <a:sym typeface="Space Grotesk"/>
            </a:endParaRPr>
          </a:p>
        </p:txBody>
      </p:sp>
      <p:sp>
        <p:nvSpPr>
          <p:cNvPr id="1012" name="Google Shape;1012;p77"/>
          <p:cNvSpPr txBox="1"/>
          <p:nvPr>
            <p:ph type="ctrTitle"/>
          </p:nvPr>
        </p:nvSpPr>
        <p:spPr>
          <a:xfrm>
            <a:off x="695526" y="466175"/>
            <a:ext cx="37278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F4F0E0"/>
                </a:solidFill>
                <a:latin typeface="Space Grotesk Medium"/>
                <a:ea typeface="Space Grotesk Medium"/>
                <a:cs typeface="Space Grotesk Medium"/>
                <a:sym typeface="Space Grotesk Medium"/>
              </a:rPr>
              <a:t>Title goes here</a:t>
            </a:r>
            <a:endParaRPr sz="3700">
              <a:solidFill>
                <a:srgbClr val="F4F0E0"/>
              </a:solidFill>
              <a:latin typeface="Space Grotesk Medium"/>
              <a:ea typeface="Space Grotesk Medium"/>
              <a:cs typeface="Space Grotesk Medium"/>
              <a:sym typeface="Space Grotesk Medium"/>
            </a:endParaRPr>
          </a:p>
        </p:txBody>
      </p:sp>
      <p:sp>
        <p:nvSpPr>
          <p:cNvPr id="1013" name="Google Shape;1013;p77"/>
          <p:cNvSpPr txBox="1"/>
          <p:nvPr>
            <p:ph type="ctrTitle"/>
          </p:nvPr>
        </p:nvSpPr>
        <p:spPr>
          <a:xfrm>
            <a:off x="4712173" y="574875"/>
            <a:ext cx="37284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1014" name="Google Shape;1014;p77"/>
          <p:cNvSpPr txBox="1"/>
          <p:nvPr>
            <p:ph type="ctrTitle"/>
          </p:nvPr>
        </p:nvSpPr>
        <p:spPr>
          <a:xfrm>
            <a:off x="4712173" y="993548"/>
            <a:ext cx="37284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a:t>
            </a:r>
            <a:endParaRPr sz="1500">
              <a:solidFill>
                <a:srgbClr val="F4F0E0"/>
              </a:solidFill>
              <a:latin typeface="Space Grotesk"/>
              <a:ea typeface="Space Grotesk"/>
              <a:cs typeface="Space Grotesk"/>
              <a:sym typeface="Space Grotesk"/>
            </a:endParaRPr>
          </a:p>
        </p:txBody>
      </p:sp>
      <p:sp>
        <p:nvSpPr>
          <p:cNvPr id="1015" name="Google Shape;1015;p77"/>
          <p:cNvSpPr txBox="1"/>
          <p:nvPr>
            <p:ph type="ctrTitle"/>
          </p:nvPr>
        </p:nvSpPr>
        <p:spPr>
          <a:xfrm>
            <a:off x="4712173" y="1461350"/>
            <a:ext cx="37284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1016" name="Google Shape;1016;p77"/>
          <p:cNvSpPr txBox="1"/>
          <p:nvPr>
            <p:ph type="ctrTitle"/>
          </p:nvPr>
        </p:nvSpPr>
        <p:spPr>
          <a:xfrm>
            <a:off x="4712173" y="1880023"/>
            <a:ext cx="37284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a:t>
            </a:r>
            <a:endParaRPr sz="1500">
              <a:solidFill>
                <a:srgbClr val="F4F0E0"/>
              </a:solidFill>
              <a:latin typeface="Space Grotesk"/>
              <a:ea typeface="Space Grotesk"/>
              <a:cs typeface="Space Grotesk"/>
              <a:sym typeface="Space Grotesk"/>
            </a:endParaRPr>
          </a:p>
        </p:txBody>
      </p:sp>
      <p:sp>
        <p:nvSpPr>
          <p:cNvPr id="1017" name="Google Shape;1017;p77"/>
          <p:cNvSpPr txBox="1"/>
          <p:nvPr>
            <p:ph type="ctrTitle"/>
          </p:nvPr>
        </p:nvSpPr>
        <p:spPr>
          <a:xfrm>
            <a:off x="4712173" y="2347825"/>
            <a:ext cx="37284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1018" name="Google Shape;1018;p77"/>
          <p:cNvSpPr txBox="1"/>
          <p:nvPr>
            <p:ph type="ctrTitle"/>
          </p:nvPr>
        </p:nvSpPr>
        <p:spPr>
          <a:xfrm>
            <a:off x="4712173" y="2766498"/>
            <a:ext cx="37284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a:t>
            </a:r>
            <a:endParaRPr sz="1500">
              <a:solidFill>
                <a:srgbClr val="F4F0E0"/>
              </a:solidFill>
              <a:latin typeface="Space Grotesk"/>
              <a:ea typeface="Space Grotesk"/>
              <a:cs typeface="Space Grotesk"/>
              <a:sym typeface="Space Grotesk"/>
            </a:endParaRPr>
          </a:p>
        </p:txBody>
      </p:sp>
      <p:sp>
        <p:nvSpPr>
          <p:cNvPr id="1019" name="Google Shape;1019;p77"/>
          <p:cNvSpPr txBox="1"/>
          <p:nvPr>
            <p:ph type="ctrTitle"/>
          </p:nvPr>
        </p:nvSpPr>
        <p:spPr>
          <a:xfrm>
            <a:off x="4712173" y="3226250"/>
            <a:ext cx="37284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1020" name="Google Shape;1020;p77"/>
          <p:cNvSpPr txBox="1"/>
          <p:nvPr>
            <p:ph type="ctrTitle"/>
          </p:nvPr>
        </p:nvSpPr>
        <p:spPr>
          <a:xfrm>
            <a:off x="4712173" y="3644923"/>
            <a:ext cx="37284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a:t>
            </a:r>
            <a:endParaRPr sz="1500">
              <a:solidFill>
                <a:srgbClr val="F4F0E0"/>
              </a:solidFill>
              <a:latin typeface="Space Grotesk"/>
              <a:ea typeface="Space Grotesk"/>
              <a:cs typeface="Space Grotesk"/>
              <a:sym typeface="Space Grotesk"/>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1DA4B"/>
        </a:solidFill>
      </p:bgPr>
    </p:bg>
    <p:spTree>
      <p:nvGrpSpPr>
        <p:cNvPr id="1024" name="Shape 1024"/>
        <p:cNvGrpSpPr/>
        <p:nvPr/>
      </p:nvGrpSpPr>
      <p:grpSpPr>
        <a:xfrm>
          <a:off x="0" y="0"/>
          <a:ext cx="0" cy="0"/>
          <a:chOff x="0" y="0"/>
          <a:chExt cx="0" cy="0"/>
        </a:xfrm>
      </p:grpSpPr>
      <p:pic>
        <p:nvPicPr>
          <p:cNvPr id="1025" name="Google Shape;1025;p78"/>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1026" name="Google Shape;1026;p78"/>
          <p:cNvSpPr txBox="1"/>
          <p:nvPr>
            <p:ph type="ctrTitle"/>
          </p:nvPr>
        </p:nvSpPr>
        <p:spPr>
          <a:xfrm>
            <a:off x="704100" y="554675"/>
            <a:ext cx="7750500" cy="2618100"/>
          </a:xfrm>
          <a:prstGeom prst="rect">
            <a:avLst/>
          </a:prstGeom>
        </p:spPr>
        <p:txBody>
          <a:bodyPr anchorCtr="0" anchor="b" bIns="0" lIns="91425" spcFirstLastPara="1" rIns="91425" wrap="square" tIns="0">
            <a:spAutoFit/>
          </a:bodyPr>
          <a:lstStyle/>
          <a:p>
            <a:pPr indent="0" lvl="0" marL="0" rtl="0" algn="l">
              <a:lnSpc>
                <a:spcPct val="90000"/>
              </a:lnSpc>
              <a:spcBef>
                <a:spcPts val="0"/>
              </a:spcBef>
              <a:spcAft>
                <a:spcPts val="0"/>
              </a:spcAft>
              <a:buNone/>
            </a:pPr>
            <a:r>
              <a:rPr lang="en" sz="2700">
                <a:solidFill>
                  <a:srgbClr val="1C1C1C"/>
                </a:solidFill>
                <a:latin typeface="Space Grotesk Medium"/>
                <a:ea typeface="Space Grotesk Medium"/>
                <a:cs typeface="Space Grotesk Medium"/>
                <a:sym typeface="Space Grotesk Medium"/>
              </a:rPr>
              <a:t>“Lorem ipsum dolor sit amet consectetur. Sed tellus blandit enim pretium sit massa auctor malesuada.Leo nulla aliquam ac dignissim tellus. Fermentum nibh volutpat turpis tellus etiam. Pretium fermentum semper amet orci mauris ultricies hendrerit in. Aliquet sit interdum nisl felis arcu non”</a:t>
            </a:r>
            <a:endParaRPr sz="2700">
              <a:solidFill>
                <a:srgbClr val="1C1C1C"/>
              </a:solidFill>
              <a:latin typeface="Space Grotesk Medium"/>
              <a:ea typeface="Space Grotesk Medium"/>
              <a:cs typeface="Space Grotesk Medium"/>
              <a:sym typeface="Space Grotesk Medium"/>
            </a:endParaRPr>
          </a:p>
        </p:txBody>
      </p:sp>
      <p:pic>
        <p:nvPicPr>
          <p:cNvPr id="1027" name="Google Shape;1027;p78"/>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1028" name="Google Shape;1028;p78"/>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1C1C1C"/>
                </a:solidFill>
                <a:latin typeface="Space Grotesk Medium"/>
                <a:ea typeface="Space Grotesk Medium"/>
                <a:cs typeface="Space Grotesk Medium"/>
                <a:sym typeface="Space Grotesk Medium"/>
              </a:rPr>
              <a:t>Hacktoberfest: Section title goes here</a:t>
            </a:r>
            <a:endParaRPr sz="1100">
              <a:solidFill>
                <a:srgbClr val="1C1C1C"/>
              </a:solidFill>
              <a:latin typeface="Space Grotesk Medium"/>
              <a:ea typeface="Space Grotesk Medium"/>
              <a:cs typeface="Space Grotesk Medium"/>
              <a:sym typeface="Space Grotesk Medium"/>
            </a:endParaRPr>
          </a:p>
        </p:txBody>
      </p:sp>
      <p:sp>
        <p:nvSpPr>
          <p:cNvPr id="1029" name="Google Shape;1029;p78"/>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1030" name="Google Shape;1030;p78"/>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1031" name="Google Shape;1031;p78"/>
          <p:cNvSpPr txBox="1"/>
          <p:nvPr>
            <p:ph type="ctrTitle"/>
          </p:nvPr>
        </p:nvSpPr>
        <p:spPr>
          <a:xfrm>
            <a:off x="704100" y="3413128"/>
            <a:ext cx="37278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C1C1C"/>
                </a:solidFill>
                <a:latin typeface="Space Grotesk Medium"/>
                <a:ea typeface="Space Grotesk Medium"/>
                <a:cs typeface="Space Grotesk Medium"/>
                <a:sym typeface="Space Grotesk Medium"/>
              </a:rPr>
              <a:t>Name, last name</a:t>
            </a:r>
            <a:endParaRPr sz="2100">
              <a:solidFill>
                <a:srgbClr val="1C1C1C"/>
              </a:solidFill>
              <a:latin typeface="Space Grotesk Medium"/>
              <a:ea typeface="Space Grotesk Medium"/>
              <a:cs typeface="Space Grotesk Medium"/>
              <a:sym typeface="Space Grotesk Medium"/>
            </a:endParaRPr>
          </a:p>
        </p:txBody>
      </p:sp>
      <p:sp>
        <p:nvSpPr>
          <p:cNvPr id="1032" name="Google Shape;1032;p78"/>
          <p:cNvSpPr txBox="1"/>
          <p:nvPr>
            <p:ph type="ctrTitle"/>
          </p:nvPr>
        </p:nvSpPr>
        <p:spPr>
          <a:xfrm>
            <a:off x="704100" y="3778900"/>
            <a:ext cx="3727800" cy="215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400">
                <a:solidFill>
                  <a:srgbClr val="1C1C1C"/>
                </a:solidFill>
                <a:latin typeface="Space Grotesk"/>
                <a:ea typeface="Space Grotesk"/>
                <a:cs typeface="Space Grotesk"/>
                <a:sym typeface="Space Grotesk"/>
              </a:rPr>
              <a:t>Job title, Company name</a:t>
            </a:r>
            <a:endParaRPr sz="1400">
              <a:solidFill>
                <a:srgbClr val="1C1C1C"/>
              </a:solidFill>
              <a:latin typeface="Space Grotesk"/>
              <a:ea typeface="Space Grotesk"/>
              <a:cs typeface="Space Grotesk"/>
              <a:sym typeface="Space Grotesk"/>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0E0"/>
        </a:solidFill>
      </p:bgPr>
    </p:bg>
    <p:spTree>
      <p:nvGrpSpPr>
        <p:cNvPr id="1036" name="Shape 1036"/>
        <p:cNvGrpSpPr/>
        <p:nvPr/>
      </p:nvGrpSpPr>
      <p:grpSpPr>
        <a:xfrm>
          <a:off x="0" y="0"/>
          <a:ext cx="0" cy="0"/>
          <a:chOff x="0" y="0"/>
          <a:chExt cx="0" cy="0"/>
        </a:xfrm>
      </p:grpSpPr>
      <p:pic>
        <p:nvPicPr>
          <p:cNvPr id="1037" name="Google Shape;1037;p79"/>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1038" name="Google Shape;1038;p79"/>
          <p:cNvSpPr txBox="1"/>
          <p:nvPr>
            <p:ph type="ctrTitle"/>
          </p:nvPr>
        </p:nvSpPr>
        <p:spPr>
          <a:xfrm>
            <a:off x="704100" y="554675"/>
            <a:ext cx="7750500" cy="2618100"/>
          </a:xfrm>
          <a:prstGeom prst="rect">
            <a:avLst/>
          </a:prstGeom>
        </p:spPr>
        <p:txBody>
          <a:bodyPr anchorCtr="0" anchor="b" bIns="0" lIns="91425" spcFirstLastPara="1" rIns="91425" wrap="square" tIns="0">
            <a:spAutoFit/>
          </a:bodyPr>
          <a:lstStyle/>
          <a:p>
            <a:pPr indent="0" lvl="0" marL="0" rtl="0" algn="l">
              <a:lnSpc>
                <a:spcPct val="90000"/>
              </a:lnSpc>
              <a:spcBef>
                <a:spcPts val="0"/>
              </a:spcBef>
              <a:spcAft>
                <a:spcPts val="0"/>
              </a:spcAft>
              <a:buNone/>
            </a:pPr>
            <a:r>
              <a:rPr lang="en" sz="2700">
                <a:solidFill>
                  <a:srgbClr val="183718"/>
                </a:solidFill>
                <a:latin typeface="Space Grotesk Medium"/>
                <a:ea typeface="Space Grotesk Medium"/>
                <a:cs typeface="Space Grotesk Medium"/>
                <a:sym typeface="Space Grotesk Medium"/>
              </a:rPr>
              <a:t>“Lorem ipsum dolor sit amet consectetur. Sed tellus blandit enim pretium sit massa auctor malesuada.Leo nulla aliquam ac dignissim tellus. Fermentum nibh volutpat turpis tellus etiam. Pretium fermentum semper amet orci mauris ultricies hendrerit in. Aliquet sit interdum nisl felis arcu non”</a:t>
            </a:r>
            <a:endParaRPr sz="2700">
              <a:solidFill>
                <a:srgbClr val="183718"/>
              </a:solidFill>
              <a:latin typeface="Space Grotesk Medium"/>
              <a:ea typeface="Space Grotesk Medium"/>
              <a:cs typeface="Space Grotesk Medium"/>
              <a:sym typeface="Space Grotesk Medium"/>
            </a:endParaRPr>
          </a:p>
        </p:txBody>
      </p:sp>
      <p:pic>
        <p:nvPicPr>
          <p:cNvPr id="1039" name="Google Shape;1039;p79"/>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1040" name="Google Shape;1040;p79"/>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183718"/>
                </a:solidFill>
                <a:latin typeface="Space Grotesk Medium"/>
                <a:ea typeface="Space Grotesk Medium"/>
                <a:cs typeface="Space Grotesk Medium"/>
                <a:sym typeface="Space Grotesk Medium"/>
              </a:rPr>
              <a:t>Hacktoberfest: Section title goes here</a:t>
            </a:r>
            <a:endParaRPr sz="1100">
              <a:solidFill>
                <a:srgbClr val="183718"/>
              </a:solidFill>
              <a:latin typeface="Space Grotesk Medium"/>
              <a:ea typeface="Space Grotesk Medium"/>
              <a:cs typeface="Space Grotesk Medium"/>
              <a:sym typeface="Space Grotesk Medium"/>
            </a:endParaRPr>
          </a:p>
        </p:txBody>
      </p:sp>
      <p:sp>
        <p:nvSpPr>
          <p:cNvPr id="1041" name="Google Shape;1041;p79"/>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1042" name="Google Shape;1042;p79"/>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1043" name="Google Shape;1043;p79"/>
          <p:cNvSpPr txBox="1"/>
          <p:nvPr>
            <p:ph type="ctrTitle"/>
          </p:nvPr>
        </p:nvSpPr>
        <p:spPr>
          <a:xfrm>
            <a:off x="704100" y="3413128"/>
            <a:ext cx="37278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83718"/>
                </a:solidFill>
                <a:latin typeface="Space Grotesk Medium"/>
                <a:ea typeface="Space Grotesk Medium"/>
                <a:cs typeface="Space Grotesk Medium"/>
                <a:sym typeface="Space Grotesk Medium"/>
              </a:rPr>
              <a:t>Name, last name</a:t>
            </a:r>
            <a:endParaRPr sz="2100">
              <a:solidFill>
                <a:srgbClr val="183718"/>
              </a:solidFill>
              <a:latin typeface="Space Grotesk Medium"/>
              <a:ea typeface="Space Grotesk Medium"/>
              <a:cs typeface="Space Grotesk Medium"/>
              <a:sym typeface="Space Grotesk Medium"/>
            </a:endParaRPr>
          </a:p>
        </p:txBody>
      </p:sp>
      <p:sp>
        <p:nvSpPr>
          <p:cNvPr id="1044" name="Google Shape;1044;p79"/>
          <p:cNvSpPr txBox="1"/>
          <p:nvPr>
            <p:ph type="ctrTitle"/>
          </p:nvPr>
        </p:nvSpPr>
        <p:spPr>
          <a:xfrm>
            <a:off x="704100" y="3778900"/>
            <a:ext cx="3727800" cy="215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400">
                <a:solidFill>
                  <a:srgbClr val="183718"/>
                </a:solidFill>
                <a:latin typeface="Space Grotesk"/>
                <a:ea typeface="Space Grotesk"/>
                <a:cs typeface="Space Grotesk"/>
                <a:sym typeface="Space Grotesk"/>
              </a:rPr>
              <a:t>Job title, Company name</a:t>
            </a:r>
            <a:endParaRPr sz="1400">
              <a:solidFill>
                <a:srgbClr val="183718"/>
              </a:solidFill>
              <a:latin typeface="Space Grotesk"/>
              <a:ea typeface="Space Grotesk"/>
              <a:cs typeface="Space Grotesk"/>
              <a:sym typeface="Space Grotesk"/>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1C1C"/>
        </a:solidFill>
      </p:bgPr>
    </p:bg>
    <p:spTree>
      <p:nvGrpSpPr>
        <p:cNvPr id="1048" name="Shape 1048"/>
        <p:cNvGrpSpPr/>
        <p:nvPr/>
      </p:nvGrpSpPr>
      <p:grpSpPr>
        <a:xfrm>
          <a:off x="0" y="0"/>
          <a:ext cx="0" cy="0"/>
          <a:chOff x="0" y="0"/>
          <a:chExt cx="0" cy="0"/>
        </a:xfrm>
      </p:grpSpPr>
      <p:pic>
        <p:nvPicPr>
          <p:cNvPr id="1049" name="Google Shape;1049;p80"/>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1050" name="Google Shape;1050;p80"/>
          <p:cNvSpPr txBox="1"/>
          <p:nvPr>
            <p:ph type="ctrTitle"/>
          </p:nvPr>
        </p:nvSpPr>
        <p:spPr>
          <a:xfrm>
            <a:off x="704100" y="554675"/>
            <a:ext cx="7750500" cy="2618100"/>
          </a:xfrm>
          <a:prstGeom prst="rect">
            <a:avLst/>
          </a:prstGeom>
        </p:spPr>
        <p:txBody>
          <a:bodyPr anchorCtr="0" anchor="b" bIns="0" lIns="91425" spcFirstLastPara="1" rIns="91425" wrap="square" tIns="0">
            <a:spAutoFit/>
          </a:bodyPr>
          <a:lstStyle/>
          <a:p>
            <a:pPr indent="0" lvl="0" marL="0" rtl="0" algn="l">
              <a:lnSpc>
                <a:spcPct val="90000"/>
              </a:lnSpc>
              <a:spcBef>
                <a:spcPts val="0"/>
              </a:spcBef>
              <a:spcAft>
                <a:spcPts val="0"/>
              </a:spcAft>
              <a:buNone/>
            </a:pPr>
            <a:r>
              <a:rPr lang="en" sz="2700">
                <a:solidFill>
                  <a:srgbClr val="F4F0E0"/>
                </a:solidFill>
                <a:latin typeface="Space Grotesk Medium"/>
                <a:ea typeface="Space Grotesk Medium"/>
                <a:cs typeface="Space Grotesk Medium"/>
                <a:sym typeface="Space Grotesk Medium"/>
              </a:rPr>
              <a:t>“Lorem ipsum dolor sit amet consectetur. Sed tellus blandit enim pretium sit massa auctor malesuada.Leo nulla aliquam ac dignissim tellus. Fermentum nibh volutpat turpis tellus etiam. Pretium fermentum semper amet orci mauris ultricies hendrerit in. Aliquet sit interdum nisl felis arcu non”</a:t>
            </a:r>
            <a:endParaRPr sz="2700">
              <a:solidFill>
                <a:srgbClr val="F4F0E0"/>
              </a:solidFill>
              <a:latin typeface="Space Grotesk Medium"/>
              <a:ea typeface="Space Grotesk Medium"/>
              <a:cs typeface="Space Grotesk Medium"/>
              <a:sym typeface="Space Grotesk Medium"/>
            </a:endParaRPr>
          </a:p>
        </p:txBody>
      </p:sp>
      <p:pic>
        <p:nvPicPr>
          <p:cNvPr id="1051" name="Google Shape;1051;p80"/>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1052" name="Google Shape;1052;p80"/>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1053" name="Google Shape;1053;p80"/>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1054" name="Google Shape;1054;p80"/>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1055" name="Google Shape;1055;p80"/>
          <p:cNvSpPr txBox="1"/>
          <p:nvPr>
            <p:ph type="ctrTitle"/>
          </p:nvPr>
        </p:nvSpPr>
        <p:spPr>
          <a:xfrm>
            <a:off x="704100" y="3413128"/>
            <a:ext cx="37278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Name, last name</a:t>
            </a:r>
            <a:endParaRPr sz="2100">
              <a:solidFill>
                <a:srgbClr val="F4F0E0"/>
              </a:solidFill>
              <a:latin typeface="Space Grotesk Medium"/>
              <a:ea typeface="Space Grotesk Medium"/>
              <a:cs typeface="Space Grotesk Medium"/>
              <a:sym typeface="Space Grotesk Medium"/>
            </a:endParaRPr>
          </a:p>
        </p:txBody>
      </p:sp>
      <p:sp>
        <p:nvSpPr>
          <p:cNvPr id="1056" name="Google Shape;1056;p80"/>
          <p:cNvSpPr txBox="1"/>
          <p:nvPr>
            <p:ph type="ctrTitle"/>
          </p:nvPr>
        </p:nvSpPr>
        <p:spPr>
          <a:xfrm>
            <a:off x="704100" y="3778900"/>
            <a:ext cx="3727800" cy="215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400">
                <a:solidFill>
                  <a:srgbClr val="F4F0E0"/>
                </a:solidFill>
                <a:latin typeface="Space Grotesk"/>
                <a:ea typeface="Space Grotesk"/>
                <a:cs typeface="Space Grotesk"/>
                <a:sym typeface="Space Grotesk"/>
              </a:rPr>
              <a:t>Job title, Company name</a:t>
            </a:r>
            <a:endParaRPr sz="1400">
              <a:solidFill>
                <a:srgbClr val="F4F0E0"/>
              </a:solidFill>
              <a:latin typeface="Space Grotesk"/>
              <a:ea typeface="Space Grotesk"/>
              <a:cs typeface="Space Grotesk"/>
              <a:sym typeface="Space Grotesk"/>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3718"/>
        </a:solidFill>
      </p:bgPr>
    </p:bg>
    <p:spTree>
      <p:nvGrpSpPr>
        <p:cNvPr id="1060" name="Shape 1060"/>
        <p:cNvGrpSpPr/>
        <p:nvPr/>
      </p:nvGrpSpPr>
      <p:grpSpPr>
        <a:xfrm>
          <a:off x="0" y="0"/>
          <a:ext cx="0" cy="0"/>
          <a:chOff x="0" y="0"/>
          <a:chExt cx="0" cy="0"/>
        </a:xfrm>
      </p:grpSpPr>
      <p:pic>
        <p:nvPicPr>
          <p:cNvPr id="1061" name="Google Shape;1061;p81"/>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1062" name="Google Shape;1062;p81"/>
          <p:cNvSpPr txBox="1"/>
          <p:nvPr>
            <p:ph type="ctrTitle"/>
          </p:nvPr>
        </p:nvSpPr>
        <p:spPr>
          <a:xfrm>
            <a:off x="704100" y="554675"/>
            <a:ext cx="7750500" cy="2618100"/>
          </a:xfrm>
          <a:prstGeom prst="rect">
            <a:avLst/>
          </a:prstGeom>
        </p:spPr>
        <p:txBody>
          <a:bodyPr anchorCtr="0" anchor="b" bIns="0" lIns="91425" spcFirstLastPara="1" rIns="91425" wrap="square" tIns="0">
            <a:spAutoFit/>
          </a:bodyPr>
          <a:lstStyle/>
          <a:p>
            <a:pPr indent="0" lvl="0" marL="0" rtl="0" algn="l">
              <a:lnSpc>
                <a:spcPct val="90000"/>
              </a:lnSpc>
              <a:spcBef>
                <a:spcPts val="0"/>
              </a:spcBef>
              <a:spcAft>
                <a:spcPts val="0"/>
              </a:spcAft>
              <a:buNone/>
            </a:pPr>
            <a:r>
              <a:rPr lang="en" sz="2700">
                <a:solidFill>
                  <a:srgbClr val="F4F0E0"/>
                </a:solidFill>
                <a:latin typeface="Space Grotesk Medium"/>
                <a:ea typeface="Space Grotesk Medium"/>
                <a:cs typeface="Space Grotesk Medium"/>
                <a:sym typeface="Space Grotesk Medium"/>
              </a:rPr>
              <a:t>“Lorem ipsum dolor sit amet consectetur. Sed tellus blandit enim pretium sit massa auctor malesuada.Leo nulla aliquam ac dignissim tellus. Fermentum nibh volutpat turpis tellus etiam. Pretium fermentum semper amet orci mauris ultricies hendrerit in. Aliquet sit interdum nisl felis arcu non”</a:t>
            </a:r>
            <a:endParaRPr sz="2700">
              <a:solidFill>
                <a:srgbClr val="F4F0E0"/>
              </a:solidFill>
              <a:latin typeface="Space Grotesk Medium"/>
              <a:ea typeface="Space Grotesk Medium"/>
              <a:cs typeface="Space Grotesk Medium"/>
              <a:sym typeface="Space Grotesk Medium"/>
            </a:endParaRPr>
          </a:p>
        </p:txBody>
      </p:sp>
      <p:pic>
        <p:nvPicPr>
          <p:cNvPr id="1063" name="Google Shape;1063;p81"/>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1064" name="Google Shape;1064;p81"/>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1065" name="Google Shape;1065;p81"/>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1066" name="Google Shape;1066;p81"/>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1067" name="Google Shape;1067;p81"/>
          <p:cNvSpPr txBox="1"/>
          <p:nvPr>
            <p:ph type="ctrTitle"/>
          </p:nvPr>
        </p:nvSpPr>
        <p:spPr>
          <a:xfrm>
            <a:off x="704100" y="3413128"/>
            <a:ext cx="37278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Name, last name</a:t>
            </a:r>
            <a:endParaRPr sz="2100">
              <a:solidFill>
                <a:srgbClr val="F4F0E0"/>
              </a:solidFill>
              <a:latin typeface="Space Grotesk Medium"/>
              <a:ea typeface="Space Grotesk Medium"/>
              <a:cs typeface="Space Grotesk Medium"/>
              <a:sym typeface="Space Grotesk Medium"/>
            </a:endParaRPr>
          </a:p>
        </p:txBody>
      </p:sp>
      <p:sp>
        <p:nvSpPr>
          <p:cNvPr id="1068" name="Google Shape;1068;p81"/>
          <p:cNvSpPr txBox="1"/>
          <p:nvPr>
            <p:ph type="ctrTitle"/>
          </p:nvPr>
        </p:nvSpPr>
        <p:spPr>
          <a:xfrm>
            <a:off x="704100" y="3778900"/>
            <a:ext cx="3727800" cy="215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400">
                <a:solidFill>
                  <a:srgbClr val="F4F0E0"/>
                </a:solidFill>
                <a:latin typeface="Space Grotesk"/>
                <a:ea typeface="Space Grotesk"/>
                <a:cs typeface="Space Grotesk"/>
                <a:sym typeface="Space Grotesk"/>
              </a:rPr>
              <a:t>Job title, Company name</a:t>
            </a:r>
            <a:endParaRPr sz="1400">
              <a:solidFill>
                <a:srgbClr val="F4F0E0"/>
              </a:solidFill>
              <a:latin typeface="Space Grotesk"/>
              <a:ea typeface="Space Grotesk"/>
              <a:cs typeface="Space Grotesk"/>
              <a:sym typeface="Space Grotesk"/>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0E0"/>
        </a:solidFill>
      </p:bgPr>
    </p:bg>
    <p:spTree>
      <p:nvGrpSpPr>
        <p:cNvPr id="125" name="Shape 125"/>
        <p:cNvGrpSpPr/>
        <p:nvPr/>
      </p:nvGrpSpPr>
      <p:grpSpPr>
        <a:xfrm>
          <a:off x="0" y="0"/>
          <a:ext cx="0" cy="0"/>
          <a:chOff x="0" y="0"/>
          <a:chExt cx="0" cy="0"/>
        </a:xfrm>
      </p:grpSpPr>
      <p:pic>
        <p:nvPicPr>
          <p:cNvPr id="126" name="Google Shape;126;p19"/>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127" name="Google Shape;127;p19"/>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128" name="Google Shape;128;p19"/>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183718"/>
                </a:solidFill>
                <a:latin typeface="Space Grotesk Medium"/>
                <a:ea typeface="Space Grotesk Medium"/>
                <a:cs typeface="Space Grotesk Medium"/>
                <a:sym typeface="Space Grotesk Medium"/>
              </a:rPr>
              <a:t>Hacktoberfest: Section title goes here</a:t>
            </a:r>
            <a:endParaRPr sz="1100">
              <a:solidFill>
                <a:srgbClr val="183718"/>
              </a:solidFill>
              <a:latin typeface="Space Grotesk Medium"/>
              <a:ea typeface="Space Grotesk Medium"/>
              <a:cs typeface="Space Grotesk Medium"/>
              <a:sym typeface="Space Grotesk Medium"/>
            </a:endParaRPr>
          </a:p>
        </p:txBody>
      </p:sp>
      <p:sp>
        <p:nvSpPr>
          <p:cNvPr id="129" name="Google Shape;129;p19"/>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130" name="Google Shape;130;p19"/>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131" name="Google Shape;131;p19"/>
          <p:cNvSpPr txBox="1"/>
          <p:nvPr>
            <p:ph type="ctrTitle"/>
          </p:nvPr>
        </p:nvSpPr>
        <p:spPr>
          <a:xfrm>
            <a:off x="701942" y="1597152"/>
            <a:ext cx="3730800" cy="2839800"/>
          </a:xfrm>
          <a:prstGeom prst="rect">
            <a:avLst/>
          </a:prstGeom>
        </p:spPr>
        <p:txBody>
          <a:bodyPr anchorCtr="0" anchor="b" bIns="91425" lIns="91425" spcFirstLastPara="1" rIns="91425" wrap="square" tIns="91425">
            <a:spAutoFit/>
          </a:bodyPr>
          <a:lstStyle/>
          <a:p>
            <a:pPr indent="-278130" lvl="0" marL="274320" rtl="0" algn="l">
              <a:lnSpc>
                <a:spcPct val="150000"/>
              </a:lnSpc>
              <a:spcBef>
                <a:spcPts val="0"/>
              </a:spcBef>
              <a:spcAft>
                <a:spcPts val="0"/>
              </a:spcAft>
              <a:buClr>
                <a:srgbClr val="183718"/>
              </a:buClr>
              <a:buSzPts val="1500"/>
              <a:buFont typeface="Space Grotesk"/>
              <a:buAutoNum type="arabicPeriod"/>
            </a:pPr>
            <a:r>
              <a:rPr lang="en" sz="1500">
                <a:solidFill>
                  <a:srgbClr val="183718"/>
                </a:solidFill>
                <a:latin typeface="Space Grotesk"/>
                <a:ea typeface="Space Grotesk"/>
                <a:cs typeface="Space Grotesk"/>
                <a:sym typeface="Space Grotesk"/>
              </a:rPr>
              <a:t>List item goes here</a:t>
            </a:r>
            <a:endParaRPr sz="1500">
              <a:solidFill>
                <a:srgbClr val="183718"/>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83718"/>
              </a:buClr>
              <a:buSzPts val="1500"/>
              <a:buFont typeface="Space Grotesk"/>
              <a:buAutoNum type="arabicPeriod"/>
            </a:pPr>
            <a:r>
              <a:rPr lang="en" sz="1500">
                <a:solidFill>
                  <a:srgbClr val="183718"/>
                </a:solidFill>
                <a:latin typeface="Space Grotesk"/>
                <a:ea typeface="Space Grotesk"/>
                <a:cs typeface="Space Grotesk"/>
                <a:sym typeface="Space Grotesk"/>
              </a:rPr>
              <a:t>List item goes here</a:t>
            </a:r>
            <a:endParaRPr sz="1500">
              <a:solidFill>
                <a:srgbClr val="183718"/>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83718"/>
              </a:buClr>
              <a:buSzPts val="1500"/>
              <a:buFont typeface="Space Grotesk"/>
              <a:buAutoNum type="arabicPeriod"/>
            </a:pPr>
            <a:r>
              <a:rPr lang="en" sz="1500">
                <a:solidFill>
                  <a:srgbClr val="183718"/>
                </a:solidFill>
                <a:latin typeface="Space Grotesk"/>
                <a:ea typeface="Space Grotesk"/>
                <a:cs typeface="Space Grotesk"/>
                <a:sym typeface="Space Grotesk"/>
              </a:rPr>
              <a:t>List item goes here</a:t>
            </a:r>
            <a:endParaRPr sz="1500">
              <a:solidFill>
                <a:srgbClr val="183718"/>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83718"/>
              </a:buClr>
              <a:buSzPts val="1500"/>
              <a:buFont typeface="Space Grotesk"/>
              <a:buAutoNum type="arabicPeriod"/>
            </a:pPr>
            <a:r>
              <a:rPr lang="en" sz="1500">
                <a:solidFill>
                  <a:srgbClr val="183718"/>
                </a:solidFill>
                <a:latin typeface="Space Grotesk"/>
                <a:ea typeface="Space Grotesk"/>
                <a:cs typeface="Space Grotesk"/>
                <a:sym typeface="Space Grotesk"/>
              </a:rPr>
              <a:t>List item goes here</a:t>
            </a:r>
            <a:endParaRPr sz="1500">
              <a:solidFill>
                <a:srgbClr val="183718"/>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83718"/>
              </a:buClr>
              <a:buSzPts val="1500"/>
              <a:buFont typeface="Space Grotesk"/>
              <a:buAutoNum type="arabicPeriod"/>
            </a:pPr>
            <a:r>
              <a:rPr lang="en" sz="1500">
                <a:solidFill>
                  <a:srgbClr val="183718"/>
                </a:solidFill>
                <a:latin typeface="Space Grotesk"/>
                <a:ea typeface="Space Grotesk"/>
                <a:cs typeface="Space Grotesk"/>
                <a:sym typeface="Space Grotesk"/>
              </a:rPr>
              <a:t>List item goes here</a:t>
            </a:r>
            <a:endParaRPr sz="1500">
              <a:solidFill>
                <a:srgbClr val="183718"/>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83718"/>
              </a:buClr>
              <a:buSzPts val="1500"/>
              <a:buFont typeface="Space Grotesk"/>
              <a:buAutoNum type="arabicPeriod"/>
            </a:pPr>
            <a:r>
              <a:rPr lang="en" sz="1500">
                <a:solidFill>
                  <a:srgbClr val="183718"/>
                </a:solidFill>
                <a:latin typeface="Space Grotesk"/>
                <a:ea typeface="Space Grotesk"/>
                <a:cs typeface="Space Grotesk"/>
                <a:sym typeface="Space Grotesk"/>
              </a:rPr>
              <a:t>List item goes here</a:t>
            </a:r>
            <a:endParaRPr sz="1500">
              <a:solidFill>
                <a:srgbClr val="183718"/>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83718"/>
              </a:buClr>
              <a:buSzPts val="1500"/>
              <a:buFont typeface="Space Grotesk"/>
              <a:buAutoNum type="arabicPeriod"/>
            </a:pPr>
            <a:r>
              <a:rPr lang="en" sz="1500">
                <a:solidFill>
                  <a:srgbClr val="183718"/>
                </a:solidFill>
                <a:latin typeface="Space Grotesk"/>
                <a:ea typeface="Space Grotesk"/>
                <a:cs typeface="Space Grotesk"/>
                <a:sym typeface="Space Grotesk"/>
              </a:rPr>
              <a:t>List item goes here</a:t>
            </a:r>
            <a:endParaRPr sz="1500">
              <a:solidFill>
                <a:srgbClr val="183718"/>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83718"/>
              </a:buClr>
              <a:buSzPts val="1500"/>
              <a:buFont typeface="Space Grotesk"/>
              <a:buAutoNum type="arabicPeriod"/>
            </a:pPr>
            <a:r>
              <a:rPr lang="en" sz="1500">
                <a:solidFill>
                  <a:srgbClr val="183718"/>
                </a:solidFill>
                <a:latin typeface="Space Grotesk"/>
                <a:ea typeface="Space Grotesk"/>
                <a:cs typeface="Space Grotesk"/>
                <a:sym typeface="Space Grotesk"/>
              </a:rPr>
              <a:t>List item goes here</a:t>
            </a:r>
            <a:endParaRPr sz="1500">
              <a:solidFill>
                <a:srgbClr val="183718"/>
              </a:solidFill>
              <a:latin typeface="Space Grotesk"/>
              <a:ea typeface="Space Grotesk"/>
              <a:cs typeface="Space Grotesk"/>
              <a:sym typeface="Space Grotesk"/>
            </a:endParaRPr>
          </a:p>
        </p:txBody>
      </p:sp>
      <p:sp>
        <p:nvSpPr>
          <p:cNvPr id="132" name="Google Shape;132;p19"/>
          <p:cNvSpPr txBox="1"/>
          <p:nvPr>
            <p:ph type="ctrTitle"/>
          </p:nvPr>
        </p:nvSpPr>
        <p:spPr>
          <a:xfrm>
            <a:off x="4709160" y="1597152"/>
            <a:ext cx="3730800" cy="2839800"/>
          </a:xfrm>
          <a:prstGeom prst="rect">
            <a:avLst/>
          </a:prstGeom>
        </p:spPr>
        <p:txBody>
          <a:bodyPr anchorCtr="0" anchor="b" bIns="91425" lIns="91425" spcFirstLastPara="1" rIns="91425" wrap="square" tIns="91425">
            <a:spAutoFit/>
          </a:bodyPr>
          <a:lstStyle/>
          <a:p>
            <a:pPr indent="-278130" lvl="0" marL="274320" rtl="0" algn="l">
              <a:lnSpc>
                <a:spcPct val="150000"/>
              </a:lnSpc>
              <a:spcBef>
                <a:spcPts val="0"/>
              </a:spcBef>
              <a:spcAft>
                <a:spcPts val="0"/>
              </a:spcAft>
              <a:buClr>
                <a:srgbClr val="183718"/>
              </a:buClr>
              <a:buSzPts val="1500"/>
              <a:buFont typeface="Space Grotesk"/>
              <a:buAutoNum type="arabicPeriod"/>
            </a:pPr>
            <a:r>
              <a:rPr lang="en" sz="1500">
                <a:solidFill>
                  <a:srgbClr val="183718"/>
                </a:solidFill>
                <a:latin typeface="Space Grotesk"/>
                <a:ea typeface="Space Grotesk"/>
                <a:cs typeface="Space Grotesk"/>
                <a:sym typeface="Space Grotesk"/>
              </a:rPr>
              <a:t>List item goes here</a:t>
            </a:r>
            <a:endParaRPr sz="1500">
              <a:solidFill>
                <a:srgbClr val="183718"/>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83718"/>
              </a:buClr>
              <a:buSzPts val="1500"/>
              <a:buFont typeface="Space Grotesk"/>
              <a:buAutoNum type="arabicPeriod"/>
            </a:pPr>
            <a:r>
              <a:rPr lang="en" sz="1500">
                <a:solidFill>
                  <a:srgbClr val="183718"/>
                </a:solidFill>
                <a:latin typeface="Space Grotesk"/>
                <a:ea typeface="Space Grotesk"/>
                <a:cs typeface="Space Grotesk"/>
                <a:sym typeface="Space Grotesk"/>
              </a:rPr>
              <a:t>List item goes here</a:t>
            </a:r>
            <a:endParaRPr sz="1500">
              <a:solidFill>
                <a:srgbClr val="183718"/>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83718"/>
              </a:buClr>
              <a:buSzPts val="1500"/>
              <a:buFont typeface="Space Grotesk"/>
              <a:buAutoNum type="arabicPeriod"/>
            </a:pPr>
            <a:r>
              <a:rPr lang="en" sz="1500">
                <a:solidFill>
                  <a:srgbClr val="183718"/>
                </a:solidFill>
                <a:latin typeface="Space Grotesk"/>
                <a:ea typeface="Space Grotesk"/>
                <a:cs typeface="Space Grotesk"/>
                <a:sym typeface="Space Grotesk"/>
              </a:rPr>
              <a:t>List item goes here</a:t>
            </a:r>
            <a:endParaRPr sz="1500">
              <a:solidFill>
                <a:srgbClr val="183718"/>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83718"/>
              </a:buClr>
              <a:buSzPts val="1500"/>
              <a:buFont typeface="Space Grotesk"/>
              <a:buAutoNum type="arabicPeriod"/>
            </a:pPr>
            <a:r>
              <a:rPr lang="en" sz="1500">
                <a:solidFill>
                  <a:srgbClr val="183718"/>
                </a:solidFill>
                <a:latin typeface="Space Grotesk"/>
                <a:ea typeface="Space Grotesk"/>
                <a:cs typeface="Space Grotesk"/>
                <a:sym typeface="Space Grotesk"/>
              </a:rPr>
              <a:t>List item goes here</a:t>
            </a:r>
            <a:endParaRPr sz="1500">
              <a:solidFill>
                <a:srgbClr val="183718"/>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83718"/>
              </a:buClr>
              <a:buSzPts val="1500"/>
              <a:buFont typeface="Space Grotesk"/>
              <a:buAutoNum type="arabicPeriod"/>
            </a:pPr>
            <a:r>
              <a:rPr lang="en" sz="1500">
                <a:solidFill>
                  <a:srgbClr val="183718"/>
                </a:solidFill>
                <a:latin typeface="Space Grotesk"/>
                <a:ea typeface="Space Grotesk"/>
                <a:cs typeface="Space Grotesk"/>
                <a:sym typeface="Space Grotesk"/>
              </a:rPr>
              <a:t>List item goes here</a:t>
            </a:r>
            <a:endParaRPr sz="1500">
              <a:solidFill>
                <a:srgbClr val="183718"/>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83718"/>
              </a:buClr>
              <a:buSzPts val="1500"/>
              <a:buFont typeface="Space Grotesk"/>
              <a:buAutoNum type="arabicPeriod"/>
            </a:pPr>
            <a:r>
              <a:rPr lang="en" sz="1500">
                <a:solidFill>
                  <a:srgbClr val="183718"/>
                </a:solidFill>
                <a:latin typeface="Space Grotesk"/>
                <a:ea typeface="Space Grotesk"/>
                <a:cs typeface="Space Grotesk"/>
                <a:sym typeface="Space Grotesk"/>
              </a:rPr>
              <a:t>List item goes here</a:t>
            </a:r>
            <a:endParaRPr sz="1500">
              <a:solidFill>
                <a:srgbClr val="183718"/>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83718"/>
              </a:buClr>
              <a:buSzPts val="1500"/>
              <a:buFont typeface="Space Grotesk"/>
              <a:buAutoNum type="arabicPeriod"/>
            </a:pPr>
            <a:r>
              <a:rPr lang="en" sz="1500">
                <a:solidFill>
                  <a:srgbClr val="183718"/>
                </a:solidFill>
                <a:latin typeface="Space Grotesk"/>
                <a:ea typeface="Space Grotesk"/>
                <a:cs typeface="Space Grotesk"/>
                <a:sym typeface="Space Grotesk"/>
              </a:rPr>
              <a:t>List item goes here</a:t>
            </a:r>
            <a:endParaRPr sz="1500">
              <a:solidFill>
                <a:srgbClr val="183718"/>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183718"/>
              </a:buClr>
              <a:buSzPts val="1500"/>
              <a:buFont typeface="Space Grotesk"/>
              <a:buAutoNum type="arabicPeriod"/>
            </a:pPr>
            <a:r>
              <a:rPr lang="en" sz="1500">
                <a:solidFill>
                  <a:srgbClr val="183718"/>
                </a:solidFill>
                <a:latin typeface="Space Grotesk"/>
                <a:ea typeface="Space Grotesk"/>
                <a:cs typeface="Space Grotesk"/>
                <a:sym typeface="Space Grotesk"/>
              </a:rPr>
              <a:t>List item goes here</a:t>
            </a:r>
            <a:endParaRPr sz="1500">
              <a:solidFill>
                <a:srgbClr val="183718"/>
              </a:solidFill>
              <a:latin typeface="Space Grotesk"/>
              <a:ea typeface="Space Grotesk"/>
              <a:cs typeface="Space Grotesk"/>
              <a:sym typeface="Space Grotesk"/>
            </a:endParaRPr>
          </a:p>
        </p:txBody>
      </p:sp>
      <p:sp>
        <p:nvSpPr>
          <p:cNvPr id="133" name="Google Shape;133;p19"/>
          <p:cNvSpPr txBox="1"/>
          <p:nvPr>
            <p:ph type="ctrTitle"/>
          </p:nvPr>
        </p:nvSpPr>
        <p:spPr>
          <a:xfrm>
            <a:off x="694871" y="1076659"/>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183718"/>
                </a:solidFill>
                <a:latin typeface="Space Grotesk"/>
                <a:ea typeface="Space Grotesk"/>
                <a:cs typeface="Space Grotesk"/>
                <a:sym typeface="Space Grotesk"/>
              </a:rPr>
              <a:t>Add short description</a:t>
            </a:r>
            <a:endParaRPr sz="1900">
              <a:solidFill>
                <a:srgbClr val="183718"/>
              </a:solidFill>
              <a:latin typeface="Space Grotesk"/>
              <a:ea typeface="Space Grotesk"/>
              <a:cs typeface="Space Grotesk"/>
              <a:sym typeface="Space Grotesk"/>
            </a:endParaRPr>
          </a:p>
        </p:txBody>
      </p:sp>
      <p:sp>
        <p:nvSpPr>
          <p:cNvPr id="134" name="Google Shape;134;p19"/>
          <p:cNvSpPr txBox="1"/>
          <p:nvPr>
            <p:ph type="ctrTitle"/>
          </p:nvPr>
        </p:nvSpPr>
        <p:spPr>
          <a:xfrm>
            <a:off x="696229" y="466173"/>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183718"/>
                </a:solidFill>
                <a:latin typeface="Space Grotesk Medium"/>
                <a:ea typeface="Space Grotesk Medium"/>
                <a:cs typeface="Space Grotesk Medium"/>
                <a:sym typeface="Space Grotesk Medium"/>
              </a:rPr>
              <a:t>Title goes here</a:t>
            </a:r>
            <a:endParaRPr sz="3700">
              <a:solidFill>
                <a:srgbClr val="183718"/>
              </a:solidFill>
              <a:latin typeface="Space Grotesk Medium"/>
              <a:ea typeface="Space Grotesk Medium"/>
              <a:cs typeface="Space Grotesk Medium"/>
              <a:sym typeface="Space Grotesk Medium"/>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1DA4B"/>
        </a:solidFill>
      </p:bgPr>
    </p:bg>
    <p:spTree>
      <p:nvGrpSpPr>
        <p:cNvPr id="1072" name="Shape 1072"/>
        <p:cNvGrpSpPr/>
        <p:nvPr/>
      </p:nvGrpSpPr>
      <p:grpSpPr>
        <a:xfrm>
          <a:off x="0" y="0"/>
          <a:ext cx="0" cy="0"/>
          <a:chOff x="0" y="0"/>
          <a:chExt cx="0" cy="0"/>
        </a:xfrm>
      </p:grpSpPr>
      <p:pic>
        <p:nvPicPr>
          <p:cNvPr id="1073" name="Google Shape;1073;p82"/>
          <p:cNvPicPr preferRelativeResize="0"/>
          <p:nvPr/>
        </p:nvPicPr>
        <p:blipFill rotWithShape="1">
          <a:blip r:embed="rId3">
            <a:alphaModFix/>
          </a:blip>
          <a:srcRect b="0" l="0" r="0" t="0"/>
          <a:stretch/>
        </p:blipFill>
        <p:spPr>
          <a:xfrm>
            <a:off x="701950" y="4663525"/>
            <a:ext cx="274075" cy="274075"/>
          </a:xfrm>
          <a:prstGeom prst="rect">
            <a:avLst/>
          </a:prstGeom>
          <a:noFill/>
          <a:ln>
            <a:noFill/>
          </a:ln>
        </p:spPr>
      </p:pic>
      <p:sp>
        <p:nvSpPr>
          <p:cNvPr id="1074" name="Google Shape;1074;p82"/>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1C1C1C"/>
                </a:solidFill>
                <a:latin typeface="Space Grotesk Medium"/>
                <a:ea typeface="Space Grotesk Medium"/>
                <a:cs typeface="Space Grotesk Medium"/>
                <a:sym typeface="Space Grotesk Medium"/>
              </a:rPr>
              <a:t>Hacktoberfest: Section title goes here</a:t>
            </a:r>
            <a:endParaRPr sz="1100">
              <a:solidFill>
                <a:srgbClr val="1C1C1C"/>
              </a:solidFill>
              <a:latin typeface="Space Grotesk Medium"/>
              <a:ea typeface="Space Grotesk Medium"/>
              <a:cs typeface="Space Grotesk Medium"/>
              <a:sym typeface="Space Grotesk Medium"/>
            </a:endParaRPr>
          </a:p>
        </p:txBody>
      </p:sp>
      <p:sp>
        <p:nvSpPr>
          <p:cNvPr id="1075" name="Google Shape;1075;p82"/>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1076" name="Google Shape;1076;p82"/>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1077" name="Google Shape;1077;p82"/>
          <p:cNvSpPr txBox="1"/>
          <p:nvPr>
            <p:ph type="ctrTitle"/>
          </p:nvPr>
        </p:nvSpPr>
        <p:spPr>
          <a:xfrm>
            <a:off x="704100" y="3273855"/>
            <a:ext cx="37278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C1C1C"/>
                </a:solidFill>
                <a:latin typeface="Space Grotesk Medium"/>
                <a:ea typeface="Space Grotesk Medium"/>
                <a:cs typeface="Space Grotesk Medium"/>
                <a:sym typeface="Space Grotesk Medium"/>
              </a:rPr>
              <a:t>Title goes here</a:t>
            </a:r>
            <a:endParaRPr sz="2100">
              <a:solidFill>
                <a:srgbClr val="1C1C1C"/>
              </a:solidFill>
              <a:latin typeface="Space Grotesk Medium"/>
              <a:ea typeface="Space Grotesk Medium"/>
              <a:cs typeface="Space Grotesk Medium"/>
              <a:sym typeface="Space Grotesk Medium"/>
            </a:endParaRPr>
          </a:p>
        </p:txBody>
      </p:sp>
      <p:sp>
        <p:nvSpPr>
          <p:cNvPr id="1078" name="Google Shape;1078;p82"/>
          <p:cNvSpPr txBox="1"/>
          <p:nvPr>
            <p:ph type="ctrTitle"/>
          </p:nvPr>
        </p:nvSpPr>
        <p:spPr>
          <a:xfrm>
            <a:off x="704063" y="3673155"/>
            <a:ext cx="3727800" cy="6927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C1C1C"/>
                </a:solidFill>
                <a:latin typeface="Space Grotesk"/>
                <a:ea typeface="Space Grotesk"/>
                <a:cs typeface="Space Grotesk"/>
                <a:sym typeface="Space Grotesk"/>
              </a:rPr>
              <a:t>Lorem ipsum dolor sit amet consectetur.  Sed tellus blandit enim pretium sit massa auctor malesuada.</a:t>
            </a:r>
            <a:endParaRPr sz="1500">
              <a:solidFill>
                <a:srgbClr val="1C1C1C"/>
              </a:solidFill>
              <a:latin typeface="Space Grotesk"/>
              <a:ea typeface="Space Grotesk"/>
              <a:cs typeface="Space Grotesk"/>
              <a:sym typeface="Space Grotesk"/>
            </a:endParaRPr>
          </a:p>
        </p:txBody>
      </p:sp>
      <p:pic>
        <p:nvPicPr>
          <p:cNvPr id="1079" name="Google Shape;1079;p82"/>
          <p:cNvPicPr preferRelativeResize="0"/>
          <p:nvPr/>
        </p:nvPicPr>
        <p:blipFill>
          <a:blip r:embed="rId4">
            <a:alphaModFix/>
          </a:blip>
          <a:stretch>
            <a:fillRect/>
          </a:stretch>
        </p:blipFill>
        <p:spPr>
          <a:xfrm>
            <a:off x="780300" y="1597155"/>
            <a:ext cx="1451550" cy="1451550"/>
          </a:xfrm>
          <a:prstGeom prst="rect">
            <a:avLst/>
          </a:prstGeom>
          <a:noFill/>
          <a:ln>
            <a:noFill/>
          </a:ln>
        </p:spPr>
      </p:pic>
      <p:sp>
        <p:nvSpPr>
          <p:cNvPr id="1080" name="Google Shape;1080;p82"/>
          <p:cNvSpPr txBox="1"/>
          <p:nvPr>
            <p:ph type="ctrTitle"/>
          </p:nvPr>
        </p:nvSpPr>
        <p:spPr>
          <a:xfrm>
            <a:off x="4712175" y="3273855"/>
            <a:ext cx="37278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C1C1C"/>
                </a:solidFill>
                <a:latin typeface="Space Grotesk Medium"/>
                <a:ea typeface="Space Grotesk Medium"/>
                <a:cs typeface="Space Grotesk Medium"/>
                <a:sym typeface="Space Grotesk Medium"/>
              </a:rPr>
              <a:t>Title goes here</a:t>
            </a:r>
            <a:endParaRPr sz="2100">
              <a:solidFill>
                <a:srgbClr val="1C1C1C"/>
              </a:solidFill>
              <a:latin typeface="Space Grotesk Medium"/>
              <a:ea typeface="Space Grotesk Medium"/>
              <a:cs typeface="Space Grotesk Medium"/>
              <a:sym typeface="Space Grotesk Medium"/>
            </a:endParaRPr>
          </a:p>
        </p:txBody>
      </p:sp>
      <p:sp>
        <p:nvSpPr>
          <p:cNvPr id="1081" name="Google Shape;1081;p82"/>
          <p:cNvSpPr txBox="1"/>
          <p:nvPr>
            <p:ph type="ctrTitle"/>
          </p:nvPr>
        </p:nvSpPr>
        <p:spPr>
          <a:xfrm>
            <a:off x="4712138" y="3673155"/>
            <a:ext cx="3727800" cy="6927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C1C1C"/>
                </a:solidFill>
                <a:latin typeface="Space Grotesk"/>
                <a:ea typeface="Space Grotesk"/>
                <a:cs typeface="Space Grotesk"/>
                <a:sym typeface="Space Grotesk"/>
              </a:rPr>
              <a:t>Lorem ipsum dolor sit amet consectetur.  Sed tellus blandit enim pretium sit massa auctor malesuada.</a:t>
            </a:r>
            <a:endParaRPr sz="1500">
              <a:solidFill>
                <a:srgbClr val="1C1C1C"/>
              </a:solidFill>
              <a:latin typeface="Space Grotesk"/>
              <a:ea typeface="Space Grotesk"/>
              <a:cs typeface="Space Grotesk"/>
              <a:sym typeface="Space Grotesk"/>
            </a:endParaRPr>
          </a:p>
        </p:txBody>
      </p:sp>
      <p:pic>
        <p:nvPicPr>
          <p:cNvPr id="1082" name="Google Shape;1082;p82"/>
          <p:cNvPicPr preferRelativeResize="0"/>
          <p:nvPr/>
        </p:nvPicPr>
        <p:blipFill>
          <a:blip r:embed="rId4">
            <a:alphaModFix/>
          </a:blip>
          <a:stretch>
            <a:fillRect/>
          </a:stretch>
        </p:blipFill>
        <p:spPr>
          <a:xfrm>
            <a:off x="4788375" y="1597155"/>
            <a:ext cx="1451550" cy="1451550"/>
          </a:xfrm>
          <a:prstGeom prst="rect">
            <a:avLst/>
          </a:prstGeom>
          <a:noFill/>
          <a:ln>
            <a:noFill/>
          </a:ln>
        </p:spPr>
      </p:pic>
      <p:sp>
        <p:nvSpPr>
          <p:cNvPr id="1083" name="Google Shape;1083;p82"/>
          <p:cNvSpPr txBox="1"/>
          <p:nvPr>
            <p:ph type="ctrTitle"/>
          </p:nvPr>
        </p:nvSpPr>
        <p:spPr>
          <a:xfrm>
            <a:off x="694871" y="1076659"/>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1C1C1C"/>
                </a:solidFill>
                <a:latin typeface="Space Grotesk"/>
                <a:ea typeface="Space Grotesk"/>
                <a:cs typeface="Space Grotesk"/>
                <a:sym typeface="Space Grotesk"/>
              </a:rPr>
              <a:t>Add short description</a:t>
            </a:r>
            <a:endParaRPr sz="1900">
              <a:solidFill>
                <a:srgbClr val="1C1C1C"/>
              </a:solidFill>
              <a:latin typeface="Space Grotesk"/>
              <a:ea typeface="Space Grotesk"/>
              <a:cs typeface="Space Grotesk"/>
              <a:sym typeface="Space Grotesk"/>
            </a:endParaRPr>
          </a:p>
        </p:txBody>
      </p:sp>
      <p:sp>
        <p:nvSpPr>
          <p:cNvPr id="1084" name="Google Shape;1084;p82"/>
          <p:cNvSpPr txBox="1"/>
          <p:nvPr>
            <p:ph type="ctrTitle"/>
          </p:nvPr>
        </p:nvSpPr>
        <p:spPr>
          <a:xfrm>
            <a:off x="696229" y="466173"/>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1C1C1C"/>
                </a:solidFill>
                <a:latin typeface="Space Grotesk Medium"/>
                <a:ea typeface="Space Grotesk Medium"/>
                <a:cs typeface="Space Grotesk Medium"/>
                <a:sym typeface="Space Grotesk Medium"/>
              </a:rPr>
              <a:t>Title goes here</a:t>
            </a:r>
            <a:endParaRPr sz="3700">
              <a:solidFill>
                <a:srgbClr val="1C1C1C"/>
              </a:solidFill>
              <a:latin typeface="Space Grotesk Medium"/>
              <a:ea typeface="Space Grotesk Medium"/>
              <a:cs typeface="Space Grotesk Medium"/>
              <a:sym typeface="Space Grotesk Medium"/>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0E0"/>
        </a:solidFill>
      </p:bgPr>
    </p:bg>
    <p:spTree>
      <p:nvGrpSpPr>
        <p:cNvPr id="1088" name="Shape 1088"/>
        <p:cNvGrpSpPr/>
        <p:nvPr/>
      </p:nvGrpSpPr>
      <p:grpSpPr>
        <a:xfrm>
          <a:off x="0" y="0"/>
          <a:ext cx="0" cy="0"/>
          <a:chOff x="0" y="0"/>
          <a:chExt cx="0" cy="0"/>
        </a:xfrm>
      </p:grpSpPr>
      <p:pic>
        <p:nvPicPr>
          <p:cNvPr id="1089" name="Google Shape;1089;p83"/>
          <p:cNvPicPr preferRelativeResize="0"/>
          <p:nvPr/>
        </p:nvPicPr>
        <p:blipFill rotWithShape="1">
          <a:blip r:embed="rId3">
            <a:alphaModFix/>
          </a:blip>
          <a:srcRect b="0" l="0" r="0" t="0"/>
          <a:stretch/>
        </p:blipFill>
        <p:spPr>
          <a:xfrm>
            <a:off x="701950" y="4663525"/>
            <a:ext cx="274075" cy="274075"/>
          </a:xfrm>
          <a:prstGeom prst="rect">
            <a:avLst/>
          </a:prstGeom>
          <a:noFill/>
          <a:ln>
            <a:noFill/>
          </a:ln>
        </p:spPr>
      </p:pic>
      <p:sp>
        <p:nvSpPr>
          <p:cNvPr id="1090" name="Google Shape;1090;p83"/>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183718"/>
                </a:solidFill>
                <a:latin typeface="Space Grotesk Medium"/>
                <a:ea typeface="Space Grotesk Medium"/>
                <a:cs typeface="Space Grotesk Medium"/>
                <a:sym typeface="Space Grotesk Medium"/>
              </a:rPr>
              <a:t>Hacktoberfest: Section title goes here</a:t>
            </a:r>
            <a:endParaRPr sz="1100">
              <a:solidFill>
                <a:srgbClr val="183718"/>
              </a:solidFill>
              <a:latin typeface="Space Grotesk Medium"/>
              <a:ea typeface="Space Grotesk Medium"/>
              <a:cs typeface="Space Grotesk Medium"/>
              <a:sym typeface="Space Grotesk Medium"/>
            </a:endParaRPr>
          </a:p>
        </p:txBody>
      </p:sp>
      <p:sp>
        <p:nvSpPr>
          <p:cNvPr id="1091" name="Google Shape;1091;p83"/>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1092" name="Google Shape;1092;p83"/>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1093" name="Google Shape;1093;p83"/>
          <p:cNvSpPr txBox="1"/>
          <p:nvPr>
            <p:ph type="ctrTitle"/>
          </p:nvPr>
        </p:nvSpPr>
        <p:spPr>
          <a:xfrm>
            <a:off x="704100" y="3273855"/>
            <a:ext cx="37278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83718"/>
                </a:solidFill>
                <a:latin typeface="Space Grotesk Medium"/>
                <a:ea typeface="Space Grotesk Medium"/>
                <a:cs typeface="Space Grotesk Medium"/>
                <a:sym typeface="Space Grotesk Medium"/>
              </a:rPr>
              <a:t>Title goes here</a:t>
            </a:r>
            <a:endParaRPr sz="2100">
              <a:solidFill>
                <a:srgbClr val="183718"/>
              </a:solidFill>
              <a:latin typeface="Space Grotesk Medium"/>
              <a:ea typeface="Space Grotesk Medium"/>
              <a:cs typeface="Space Grotesk Medium"/>
              <a:sym typeface="Space Grotesk Medium"/>
            </a:endParaRPr>
          </a:p>
        </p:txBody>
      </p:sp>
      <p:sp>
        <p:nvSpPr>
          <p:cNvPr id="1094" name="Google Shape;1094;p83"/>
          <p:cNvSpPr txBox="1"/>
          <p:nvPr>
            <p:ph type="ctrTitle"/>
          </p:nvPr>
        </p:nvSpPr>
        <p:spPr>
          <a:xfrm>
            <a:off x="704063" y="3673155"/>
            <a:ext cx="3727800" cy="6927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83718"/>
                </a:solidFill>
                <a:latin typeface="Space Grotesk"/>
                <a:ea typeface="Space Grotesk"/>
                <a:cs typeface="Space Grotesk"/>
                <a:sym typeface="Space Grotesk"/>
              </a:rPr>
              <a:t>Lorem ipsum dolor sit amet consectetur.  Sed tellus blandit enim pretium sit massa auctor malesuada.</a:t>
            </a:r>
            <a:endParaRPr sz="1500">
              <a:solidFill>
                <a:srgbClr val="183718"/>
              </a:solidFill>
              <a:latin typeface="Space Grotesk"/>
              <a:ea typeface="Space Grotesk"/>
              <a:cs typeface="Space Grotesk"/>
              <a:sym typeface="Space Grotesk"/>
            </a:endParaRPr>
          </a:p>
        </p:txBody>
      </p:sp>
      <p:pic>
        <p:nvPicPr>
          <p:cNvPr id="1095" name="Google Shape;1095;p83"/>
          <p:cNvPicPr preferRelativeResize="0"/>
          <p:nvPr/>
        </p:nvPicPr>
        <p:blipFill>
          <a:blip r:embed="rId4">
            <a:alphaModFix/>
          </a:blip>
          <a:stretch>
            <a:fillRect/>
          </a:stretch>
        </p:blipFill>
        <p:spPr>
          <a:xfrm>
            <a:off x="780300" y="1597155"/>
            <a:ext cx="1451550" cy="1451550"/>
          </a:xfrm>
          <a:prstGeom prst="rect">
            <a:avLst/>
          </a:prstGeom>
          <a:noFill/>
          <a:ln>
            <a:noFill/>
          </a:ln>
        </p:spPr>
      </p:pic>
      <p:sp>
        <p:nvSpPr>
          <p:cNvPr id="1096" name="Google Shape;1096;p83"/>
          <p:cNvSpPr txBox="1"/>
          <p:nvPr>
            <p:ph type="ctrTitle"/>
          </p:nvPr>
        </p:nvSpPr>
        <p:spPr>
          <a:xfrm>
            <a:off x="4712175" y="3273855"/>
            <a:ext cx="37278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83718"/>
                </a:solidFill>
                <a:latin typeface="Space Grotesk Medium"/>
                <a:ea typeface="Space Grotesk Medium"/>
                <a:cs typeface="Space Grotesk Medium"/>
                <a:sym typeface="Space Grotesk Medium"/>
              </a:rPr>
              <a:t>Title goes here</a:t>
            </a:r>
            <a:endParaRPr sz="2100">
              <a:solidFill>
                <a:srgbClr val="183718"/>
              </a:solidFill>
              <a:latin typeface="Space Grotesk Medium"/>
              <a:ea typeface="Space Grotesk Medium"/>
              <a:cs typeface="Space Grotesk Medium"/>
              <a:sym typeface="Space Grotesk Medium"/>
            </a:endParaRPr>
          </a:p>
        </p:txBody>
      </p:sp>
      <p:sp>
        <p:nvSpPr>
          <p:cNvPr id="1097" name="Google Shape;1097;p83"/>
          <p:cNvSpPr txBox="1"/>
          <p:nvPr>
            <p:ph type="ctrTitle"/>
          </p:nvPr>
        </p:nvSpPr>
        <p:spPr>
          <a:xfrm>
            <a:off x="4712138" y="3673155"/>
            <a:ext cx="3727800" cy="6927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83718"/>
                </a:solidFill>
                <a:latin typeface="Space Grotesk"/>
                <a:ea typeface="Space Grotesk"/>
                <a:cs typeface="Space Grotesk"/>
                <a:sym typeface="Space Grotesk"/>
              </a:rPr>
              <a:t>Lorem ipsum dolor sit amet consectetur.  Sed tellus blandit enim pretium sit massa auctor malesuada.</a:t>
            </a:r>
            <a:endParaRPr sz="1500">
              <a:solidFill>
                <a:srgbClr val="183718"/>
              </a:solidFill>
              <a:latin typeface="Space Grotesk"/>
              <a:ea typeface="Space Grotesk"/>
              <a:cs typeface="Space Grotesk"/>
              <a:sym typeface="Space Grotesk"/>
            </a:endParaRPr>
          </a:p>
        </p:txBody>
      </p:sp>
      <p:pic>
        <p:nvPicPr>
          <p:cNvPr id="1098" name="Google Shape;1098;p83"/>
          <p:cNvPicPr preferRelativeResize="0"/>
          <p:nvPr/>
        </p:nvPicPr>
        <p:blipFill>
          <a:blip r:embed="rId4">
            <a:alphaModFix/>
          </a:blip>
          <a:stretch>
            <a:fillRect/>
          </a:stretch>
        </p:blipFill>
        <p:spPr>
          <a:xfrm>
            <a:off x="4788375" y="1597155"/>
            <a:ext cx="1451550" cy="1451550"/>
          </a:xfrm>
          <a:prstGeom prst="rect">
            <a:avLst/>
          </a:prstGeom>
          <a:noFill/>
          <a:ln>
            <a:noFill/>
          </a:ln>
        </p:spPr>
      </p:pic>
      <p:sp>
        <p:nvSpPr>
          <p:cNvPr id="1099" name="Google Shape;1099;p83"/>
          <p:cNvSpPr txBox="1"/>
          <p:nvPr>
            <p:ph type="ctrTitle"/>
          </p:nvPr>
        </p:nvSpPr>
        <p:spPr>
          <a:xfrm>
            <a:off x="694871" y="1076659"/>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183718"/>
                </a:solidFill>
                <a:latin typeface="Space Grotesk"/>
                <a:ea typeface="Space Grotesk"/>
                <a:cs typeface="Space Grotesk"/>
                <a:sym typeface="Space Grotesk"/>
              </a:rPr>
              <a:t>Add short description</a:t>
            </a:r>
            <a:endParaRPr sz="1900">
              <a:solidFill>
                <a:srgbClr val="183718"/>
              </a:solidFill>
              <a:latin typeface="Space Grotesk"/>
              <a:ea typeface="Space Grotesk"/>
              <a:cs typeface="Space Grotesk"/>
              <a:sym typeface="Space Grotesk"/>
            </a:endParaRPr>
          </a:p>
        </p:txBody>
      </p:sp>
      <p:sp>
        <p:nvSpPr>
          <p:cNvPr id="1100" name="Google Shape;1100;p83"/>
          <p:cNvSpPr txBox="1"/>
          <p:nvPr>
            <p:ph type="ctrTitle"/>
          </p:nvPr>
        </p:nvSpPr>
        <p:spPr>
          <a:xfrm>
            <a:off x="696229" y="466173"/>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183718"/>
                </a:solidFill>
                <a:latin typeface="Space Grotesk Medium"/>
                <a:ea typeface="Space Grotesk Medium"/>
                <a:cs typeface="Space Grotesk Medium"/>
                <a:sym typeface="Space Grotesk Medium"/>
              </a:rPr>
              <a:t>Title goes here</a:t>
            </a:r>
            <a:endParaRPr sz="3700">
              <a:solidFill>
                <a:srgbClr val="183718"/>
              </a:solidFill>
              <a:latin typeface="Space Grotesk Medium"/>
              <a:ea typeface="Space Grotesk Medium"/>
              <a:cs typeface="Space Grotesk Medium"/>
              <a:sym typeface="Space Grotesk Medium"/>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1C1C"/>
        </a:solidFill>
      </p:bgPr>
    </p:bg>
    <p:spTree>
      <p:nvGrpSpPr>
        <p:cNvPr id="1104" name="Shape 1104"/>
        <p:cNvGrpSpPr/>
        <p:nvPr/>
      </p:nvGrpSpPr>
      <p:grpSpPr>
        <a:xfrm>
          <a:off x="0" y="0"/>
          <a:ext cx="0" cy="0"/>
          <a:chOff x="0" y="0"/>
          <a:chExt cx="0" cy="0"/>
        </a:xfrm>
      </p:grpSpPr>
      <p:pic>
        <p:nvPicPr>
          <p:cNvPr id="1105" name="Google Shape;1105;p84"/>
          <p:cNvPicPr preferRelativeResize="0"/>
          <p:nvPr/>
        </p:nvPicPr>
        <p:blipFill rotWithShape="1">
          <a:blip r:embed="rId3">
            <a:alphaModFix/>
          </a:blip>
          <a:srcRect b="0" l="0" r="0" t="0"/>
          <a:stretch/>
        </p:blipFill>
        <p:spPr>
          <a:xfrm>
            <a:off x="701950" y="4663525"/>
            <a:ext cx="274075" cy="274075"/>
          </a:xfrm>
          <a:prstGeom prst="rect">
            <a:avLst/>
          </a:prstGeom>
          <a:noFill/>
          <a:ln>
            <a:noFill/>
          </a:ln>
        </p:spPr>
      </p:pic>
      <p:sp>
        <p:nvSpPr>
          <p:cNvPr id="1106" name="Google Shape;1106;p84"/>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1107" name="Google Shape;1107;p84"/>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1108" name="Google Shape;1108;p84"/>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1109" name="Google Shape;1109;p84"/>
          <p:cNvSpPr txBox="1"/>
          <p:nvPr>
            <p:ph type="ctrTitle"/>
          </p:nvPr>
        </p:nvSpPr>
        <p:spPr>
          <a:xfrm>
            <a:off x="704100" y="3273855"/>
            <a:ext cx="37278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1110" name="Google Shape;1110;p84"/>
          <p:cNvSpPr txBox="1"/>
          <p:nvPr>
            <p:ph type="ctrTitle"/>
          </p:nvPr>
        </p:nvSpPr>
        <p:spPr>
          <a:xfrm>
            <a:off x="704063" y="3673155"/>
            <a:ext cx="3727800" cy="6927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consectetur.  Sed tellus blandit enim pretium sit massa auctor malesuada.</a:t>
            </a:r>
            <a:endParaRPr sz="1500">
              <a:solidFill>
                <a:srgbClr val="F4F0E0"/>
              </a:solidFill>
              <a:latin typeface="Space Grotesk"/>
              <a:ea typeface="Space Grotesk"/>
              <a:cs typeface="Space Grotesk"/>
              <a:sym typeface="Space Grotesk"/>
            </a:endParaRPr>
          </a:p>
        </p:txBody>
      </p:sp>
      <p:pic>
        <p:nvPicPr>
          <p:cNvPr id="1111" name="Google Shape;1111;p84"/>
          <p:cNvPicPr preferRelativeResize="0"/>
          <p:nvPr/>
        </p:nvPicPr>
        <p:blipFill>
          <a:blip r:embed="rId4">
            <a:alphaModFix/>
          </a:blip>
          <a:stretch>
            <a:fillRect/>
          </a:stretch>
        </p:blipFill>
        <p:spPr>
          <a:xfrm>
            <a:off x="780300" y="1597155"/>
            <a:ext cx="1451550" cy="1451550"/>
          </a:xfrm>
          <a:prstGeom prst="rect">
            <a:avLst/>
          </a:prstGeom>
          <a:noFill/>
          <a:ln>
            <a:noFill/>
          </a:ln>
        </p:spPr>
      </p:pic>
      <p:sp>
        <p:nvSpPr>
          <p:cNvPr id="1112" name="Google Shape;1112;p84"/>
          <p:cNvSpPr txBox="1"/>
          <p:nvPr>
            <p:ph type="ctrTitle"/>
          </p:nvPr>
        </p:nvSpPr>
        <p:spPr>
          <a:xfrm>
            <a:off x="4712175" y="3273855"/>
            <a:ext cx="37278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1113" name="Google Shape;1113;p84"/>
          <p:cNvSpPr txBox="1"/>
          <p:nvPr>
            <p:ph type="ctrTitle"/>
          </p:nvPr>
        </p:nvSpPr>
        <p:spPr>
          <a:xfrm>
            <a:off x="4712138" y="3673155"/>
            <a:ext cx="3727800" cy="6927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consectetur.  Sed tellus blandit enim pretium sit massa auctor malesuada.</a:t>
            </a:r>
            <a:endParaRPr sz="1500">
              <a:solidFill>
                <a:srgbClr val="F4F0E0"/>
              </a:solidFill>
              <a:latin typeface="Space Grotesk"/>
              <a:ea typeface="Space Grotesk"/>
              <a:cs typeface="Space Grotesk"/>
              <a:sym typeface="Space Grotesk"/>
            </a:endParaRPr>
          </a:p>
        </p:txBody>
      </p:sp>
      <p:pic>
        <p:nvPicPr>
          <p:cNvPr id="1114" name="Google Shape;1114;p84"/>
          <p:cNvPicPr preferRelativeResize="0"/>
          <p:nvPr/>
        </p:nvPicPr>
        <p:blipFill>
          <a:blip r:embed="rId4">
            <a:alphaModFix/>
          </a:blip>
          <a:stretch>
            <a:fillRect/>
          </a:stretch>
        </p:blipFill>
        <p:spPr>
          <a:xfrm>
            <a:off x="4788375" y="1597155"/>
            <a:ext cx="1451550" cy="1451550"/>
          </a:xfrm>
          <a:prstGeom prst="rect">
            <a:avLst/>
          </a:prstGeom>
          <a:noFill/>
          <a:ln>
            <a:noFill/>
          </a:ln>
        </p:spPr>
      </p:pic>
      <p:sp>
        <p:nvSpPr>
          <p:cNvPr id="1115" name="Google Shape;1115;p84"/>
          <p:cNvSpPr txBox="1"/>
          <p:nvPr>
            <p:ph type="ctrTitle"/>
          </p:nvPr>
        </p:nvSpPr>
        <p:spPr>
          <a:xfrm>
            <a:off x="694871" y="1076659"/>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F4F0E0"/>
                </a:solidFill>
                <a:latin typeface="Space Grotesk"/>
                <a:ea typeface="Space Grotesk"/>
                <a:cs typeface="Space Grotesk"/>
                <a:sym typeface="Space Grotesk"/>
              </a:rPr>
              <a:t>Add short description</a:t>
            </a:r>
            <a:endParaRPr sz="1900">
              <a:solidFill>
                <a:srgbClr val="F4F0E0"/>
              </a:solidFill>
              <a:latin typeface="Space Grotesk"/>
              <a:ea typeface="Space Grotesk"/>
              <a:cs typeface="Space Grotesk"/>
              <a:sym typeface="Space Grotesk"/>
            </a:endParaRPr>
          </a:p>
        </p:txBody>
      </p:sp>
      <p:sp>
        <p:nvSpPr>
          <p:cNvPr id="1116" name="Google Shape;1116;p84"/>
          <p:cNvSpPr txBox="1"/>
          <p:nvPr>
            <p:ph type="ctrTitle"/>
          </p:nvPr>
        </p:nvSpPr>
        <p:spPr>
          <a:xfrm>
            <a:off x="696229" y="466173"/>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F4F0E0"/>
                </a:solidFill>
                <a:latin typeface="Space Grotesk Medium"/>
                <a:ea typeface="Space Grotesk Medium"/>
                <a:cs typeface="Space Grotesk Medium"/>
                <a:sym typeface="Space Grotesk Medium"/>
              </a:rPr>
              <a:t>Title goes here</a:t>
            </a:r>
            <a:endParaRPr sz="3700">
              <a:solidFill>
                <a:srgbClr val="F4F0E0"/>
              </a:solidFill>
              <a:latin typeface="Space Grotesk Medium"/>
              <a:ea typeface="Space Grotesk Medium"/>
              <a:cs typeface="Space Grotesk Medium"/>
              <a:sym typeface="Space Grotesk Medium"/>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3718"/>
        </a:solidFill>
      </p:bgPr>
    </p:bg>
    <p:spTree>
      <p:nvGrpSpPr>
        <p:cNvPr id="1120" name="Shape 1120"/>
        <p:cNvGrpSpPr/>
        <p:nvPr/>
      </p:nvGrpSpPr>
      <p:grpSpPr>
        <a:xfrm>
          <a:off x="0" y="0"/>
          <a:ext cx="0" cy="0"/>
          <a:chOff x="0" y="0"/>
          <a:chExt cx="0" cy="0"/>
        </a:xfrm>
      </p:grpSpPr>
      <p:pic>
        <p:nvPicPr>
          <p:cNvPr id="1121" name="Google Shape;1121;p85"/>
          <p:cNvPicPr preferRelativeResize="0"/>
          <p:nvPr/>
        </p:nvPicPr>
        <p:blipFill rotWithShape="1">
          <a:blip r:embed="rId3">
            <a:alphaModFix/>
          </a:blip>
          <a:srcRect b="0" l="0" r="0" t="0"/>
          <a:stretch/>
        </p:blipFill>
        <p:spPr>
          <a:xfrm>
            <a:off x="701950" y="4663525"/>
            <a:ext cx="274075" cy="274075"/>
          </a:xfrm>
          <a:prstGeom prst="rect">
            <a:avLst/>
          </a:prstGeom>
          <a:noFill/>
          <a:ln>
            <a:noFill/>
          </a:ln>
        </p:spPr>
      </p:pic>
      <p:sp>
        <p:nvSpPr>
          <p:cNvPr id="1122" name="Google Shape;1122;p85"/>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1123" name="Google Shape;1123;p85"/>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1124" name="Google Shape;1124;p85"/>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1125" name="Google Shape;1125;p85"/>
          <p:cNvSpPr txBox="1"/>
          <p:nvPr>
            <p:ph type="ctrTitle"/>
          </p:nvPr>
        </p:nvSpPr>
        <p:spPr>
          <a:xfrm>
            <a:off x="704100" y="3273855"/>
            <a:ext cx="37278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1126" name="Google Shape;1126;p85"/>
          <p:cNvSpPr txBox="1"/>
          <p:nvPr>
            <p:ph type="ctrTitle"/>
          </p:nvPr>
        </p:nvSpPr>
        <p:spPr>
          <a:xfrm>
            <a:off x="704063" y="3673155"/>
            <a:ext cx="3727800" cy="6927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consectetur.  Sed tellus blandit enim pretium sit massa auctor malesuada.</a:t>
            </a:r>
            <a:endParaRPr sz="1500">
              <a:solidFill>
                <a:srgbClr val="F4F0E0"/>
              </a:solidFill>
              <a:latin typeface="Space Grotesk"/>
              <a:ea typeface="Space Grotesk"/>
              <a:cs typeface="Space Grotesk"/>
              <a:sym typeface="Space Grotesk"/>
            </a:endParaRPr>
          </a:p>
        </p:txBody>
      </p:sp>
      <p:pic>
        <p:nvPicPr>
          <p:cNvPr id="1127" name="Google Shape;1127;p85"/>
          <p:cNvPicPr preferRelativeResize="0"/>
          <p:nvPr/>
        </p:nvPicPr>
        <p:blipFill>
          <a:blip r:embed="rId4">
            <a:alphaModFix/>
          </a:blip>
          <a:stretch>
            <a:fillRect/>
          </a:stretch>
        </p:blipFill>
        <p:spPr>
          <a:xfrm>
            <a:off x="780300" y="1597155"/>
            <a:ext cx="1451550" cy="1451550"/>
          </a:xfrm>
          <a:prstGeom prst="rect">
            <a:avLst/>
          </a:prstGeom>
          <a:noFill/>
          <a:ln>
            <a:noFill/>
          </a:ln>
        </p:spPr>
      </p:pic>
      <p:sp>
        <p:nvSpPr>
          <p:cNvPr id="1128" name="Google Shape;1128;p85"/>
          <p:cNvSpPr txBox="1"/>
          <p:nvPr>
            <p:ph type="ctrTitle"/>
          </p:nvPr>
        </p:nvSpPr>
        <p:spPr>
          <a:xfrm>
            <a:off x="4712175" y="3273855"/>
            <a:ext cx="37278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1129" name="Google Shape;1129;p85"/>
          <p:cNvSpPr txBox="1"/>
          <p:nvPr>
            <p:ph type="ctrTitle"/>
          </p:nvPr>
        </p:nvSpPr>
        <p:spPr>
          <a:xfrm>
            <a:off x="4712138" y="3673155"/>
            <a:ext cx="3727800" cy="6927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consectetur.  Sed tellus blandit enim pretium sit massa auctor malesuada.</a:t>
            </a:r>
            <a:endParaRPr sz="1500">
              <a:solidFill>
                <a:srgbClr val="F4F0E0"/>
              </a:solidFill>
              <a:latin typeface="Space Grotesk"/>
              <a:ea typeface="Space Grotesk"/>
              <a:cs typeface="Space Grotesk"/>
              <a:sym typeface="Space Grotesk"/>
            </a:endParaRPr>
          </a:p>
        </p:txBody>
      </p:sp>
      <p:pic>
        <p:nvPicPr>
          <p:cNvPr id="1130" name="Google Shape;1130;p85"/>
          <p:cNvPicPr preferRelativeResize="0"/>
          <p:nvPr/>
        </p:nvPicPr>
        <p:blipFill>
          <a:blip r:embed="rId4">
            <a:alphaModFix/>
          </a:blip>
          <a:stretch>
            <a:fillRect/>
          </a:stretch>
        </p:blipFill>
        <p:spPr>
          <a:xfrm>
            <a:off x="4788375" y="1597155"/>
            <a:ext cx="1451550" cy="1451550"/>
          </a:xfrm>
          <a:prstGeom prst="rect">
            <a:avLst/>
          </a:prstGeom>
          <a:noFill/>
          <a:ln>
            <a:noFill/>
          </a:ln>
        </p:spPr>
      </p:pic>
      <p:sp>
        <p:nvSpPr>
          <p:cNvPr id="1131" name="Google Shape;1131;p85"/>
          <p:cNvSpPr txBox="1"/>
          <p:nvPr>
            <p:ph type="ctrTitle"/>
          </p:nvPr>
        </p:nvSpPr>
        <p:spPr>
          <a:xfrm>
            <a:off x="694871" y="1076659"/>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F4F0E0"/>
                </a:solidFill>
                <a:latin typeface="Space Grotesk"/>
                <a:ea typeface="Space Grotesk"/>
                <a:cs typeface="Space Grotesk"/>
                <a:sym typeface="Space Grotesk"/>
              </a:rPr>
              <a:t>Add short description</a:t>
            </a:r>
            <a:endParaRPr sz="1900">
              <a:solidFill>
                <a:srgbClr val="F4F0E0"/>
              </a:solidFill>
              <a:latin typeface="Space Grotesk"/>
              <a:ea typeface="Space Grotesk"/>
              <a:cs typeface="Space Grotesk"/>
              <a:sym typeface="Space Grotesk"/>
            </a:endParaRPr>
          </a:p>
        </p:txBody>
      </p:sp>
      <p:sp>
        <p:nvSpPr>
          <p:cNvPr id="1132" name="Google Shape;1132;p85"/>
          <p:cNvSpPr txBox="1"/>
          <p:nvPr>
            <p:ph type="ctrTitle"/>
          </p:nvPr>
        </p:nvSpPr>
        <p:spPr>
          <a:xfrm>
            <a:off x="696229" y="466173"/>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F4F0E0"/>
                </a:solidFill>
                <a:latin typeface="Space Grotesk Medium"/>
                <a:ea typeface="Space Grotesk Medium"/>
                <a:cs typeface="Space Grotesk Medium"/>
                <a:sym typeface="Space Grotesk Medium"/>
              </a:rPr>
              <a:t>Title goes here</a:t>
            </a:r>
            <a:endParaRPr sz="3700">
              <a:solidFill>
                <a:srgbClr val="F4F0E0"/>
              </a:solidFill>
              <a:latin typeface="Space Grotesk Medium"/>
              <a:ea typeface="Space Grotesk Medium"/>
              <a:cs typeface="Space Grotesk Medium"/>
              <a:sym typeface="Space Grotesk Medium"/>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1DA4B"/>
        </a:solidFill>
      </p:bgPr>
    </p:bg>
    <p:spTree>
      <p:nvGrpSpPr>
        <p:cNvPr id="1136" name="Shape 1136"/>
        <p:cNvGrpSpPr/>
        <p:nvPr/>
      </p:nvGrpSpPr>
      <p:grpSpPr>
        <a:xfrm>
          <a:off x="0" y="0"/>
          <a:ext cx="0" cy="0"/>
          <a:chOff x="0" y="0"/>
          <a:chExt cx="0" cy="0"/>
        </a:xfrm>
      </p:grpSpPr>
      <p:pic>
        <p:nvPicPr>
          <p:cNvPr id="1137" name="Google Shape;1137;p86"/>
          <p:cNvPicPr preferRelativeResize="0"/>
          <p:nvPr/>
        </p:nvPicPr>
        <p:blipFill rotWithShape="1">
          <a:blip r:embed="rId3">
            <a:alphaModFix/>
          </a:blip>
          <a:srcRect b="0" l="0" r="0" t="0"/>
          <a:stretch/>
        </p:blipFill>
        <p:spPr>
          <a:xfrm>
            <a:off x="701950" y="4663525"/>
            <a:ext cx="274075" cy="274075"/>
          </a:xfrm>
          <a:prstGeom prst="rect">
            <a:avLst/>
          </a:prstGeom>
          <a:noFill/>
          <a:ln>
            <a:noFill/>
          </a:ln>
        </p:spPr>
      </p:pic>
      <p:sp>
        <p:nvSpPr>
          <p:cNvPr id="1138" name="Google Shape;1138;p86"/>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1C1C1C"/>
                </a:solidFill>
                <a:latin typeface="Space Grotesk Medium"/>
                <a:ea typeface="Space Grotesk Medium"/>
                <a:cs typeface="Space Grotesk Medium"/>
                <a:sym typeface="Space Grotesk Medium"/>
              </a:rPr>
              <a:t>Hacktoberfest: Section title goes here</a:t>
            </a:r>
            <a:endParaRPr sz="1100">
              <a:solidFill>
                <a:srgbClr val="1C1C1C"/>
              </a:solidFill>
              <a:latin typeface="Space Grotesk Medium"/>
              <a:ea typeface="Space Grotesk Medium"/>
              <a:cs typeface="Space Grotesk Medium"/>
              <a:sym typeface="Space Grotesk Medium"/>
            </a:endParaRPr>
          </a:p>
        </p:txBody>
      </p:sp>
      <p:sp>
        <p:nvSpPr>
          <p:cNvPr id="1139" name="Google Shape;1139;p86"/>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1140" name="Google Shape;1140;p86"/>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1141" name="Google Shape;1141;p86"/>
          <p:cNvSpPr txBox="1"/>
          <p:nvPr>
            <p:ph type="ctrTitle"/>
          </p:nvPr>
        </p:nvSpPr>
        <p:spPr>
          <a:xfrm>
            <a:off x="704100" y="2945283"/>
            <a:ext cx="24690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C1C1C"/>
                </a:solidFill>
                <a:latin typeface="Space Grotesk Medium"/>
                <a:ea typeface="Space Grotesk Medium"/>
                <a:cs typeface="Space Grotesk Medium"/>
                <a:sym typeface="Space Grotesk Medium"/>
              </a:rPr>
              <a:t>Title goes here</a:t>
            </a:r>
            <a:endParaRPr sz="2100">
              <a:solidFill>
                <a:srgbClr val="1C1C1C"/>
              </a:solidFill>
              <a:latin typeface="Space Grotesk Medium"/>
              <a:ea typeface="Space Grotesk Medium"/>
              <a:cs typeface="Space Grotesk Medium"/>
              <a:sym typeface="Space Grotesk Medium"/>
            </a:endParaRPr>
          </a:p>
        </p:txBody>
      </p:sp>
      <p:sp>
        <p:nvSpPr>
          <p:cNvPr id="1142" name="Google Shape;1142;p86"/>
          <p:cNvSpPr txBox="1"/>
          <p:nvPr>
            <p:ph type="ctrTitle"/>
          </p:nvPr>
        </p:nvSpPr>
        <p:spPr>
          <a:xfrm>
            <a:off x="704100" y="3341467"/>
            <a:ext cx="2469000" cy="923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C1C1C"/>
                </a:solidFill>
                <a:latin typeface="Space Grotesk"/>
                <a:ea typeface="Space Grotesk"/>
                <a:cs typeface="Space Grotesk"/>
                <a:sym typeface="Space Grotesk"/>
              </a:rPr>
              <a:t>Lorem ipsum dolor sit amet consectetur.  Sed tellus blandit enim pretium sit massa aucto.</a:t>
            </a:r>
            <a:endParaRPr sz="1500">
              <a:solidFill>
                <a:srgbClr val="1C1C1C"/>
              </a:solidFill>
              <a:latin typeface="Space Grotesk"/>
              <a:ea typeface="Space Grotesk"/>
              <a:cs typeface="Space Grotesk"/>
              <a:sym typeface="Space Grotesk"/>
            </a:endParaRPr>
          </a:p>
        </p:txBody>
      </p:sp>
      <p:pic>
        <p:nvPicPr>
          <p:cNvPr id="1143" name="Google Shape;1143;p86"/>
          <p:cNvPicPr preferRelativeResize="0"/>
          <p:nvPr/>
        </p:nvPicPr>
        <p:blipFill>
          <a:blip r:embed="rId4">
            <a:alphaModFix/>
          </a:blip>
          <a:stretch>
            <a:fillRect/>
          </a:stretch>
        </p:blipFill>
        <p:spPr>
          <a:xfrm>
            <a:off x="780300" y="1681200"/>
            <a:ext cx="1030775" cy="1030775"/>
          </a:xfrm>
          <a:prstGeom prst="rect">
            <a:avLst/>
          </a:prstGeom>
          <a:noFill/>
          <a:ln>
            <a:noFill/>
          </a:ln>
        </p:spPr>
      </p:pic>
      <p:sp>
        <p:nvSpPr>
          <p:cNvPr id="1144" name="Google Shape;1144;p86"/>
          <p:cNvSpPr txBox="1"/>
          <p:nvPr>
            <p:ph type="ctrTitle"/>
          </p:nvPr>
        </p:nvSpPr>
        <p:spPr>
          <a:xfrm>
            <a:off x="3338175" y="2945283"/>
            <a:ext cx="24690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C1C1C"/>
                </a:solidFill>
                <a:latin typeface="Space Grotesk Medium"/>
                <a:ea typeface="Space Grotesk Medium"/>
                <a:cs typeface="Space Grotesk Medium"/>
                <a:sym typeface="Space Grotesk Medium"/>
              </a:rPr>
              <a:t>Title goes here</a:t>
            </a:r>
            <a:endParaRPr sz="2100">
              <a:solidFill>
                <a:srgbClr val="1C1C1C"/>
              </a:solidFill>
              <a:latin typeface="Space Grotesk Medium"/>
              <a:ea typeface="Space Grotesk Medium"/>
              <a:cs typeface="Space Grotesk Medium"/>
              <a:sym typeface="Space Grotesk Medium"/>
            </a:endParaRPr>
          </a:p>
        </p:txBody>
      </p:sp>
      <p:sp>
        <p:nvSpPr>
          <p:cNvPr id="1145" name="Google Shape;1145;p86"/>
          <p:cNvSpPr txBox="1"/>
          <p:nvPr>
            <p:ph type="ctrTitle"/>
          </p:nvPr>
        </p:nvSpPr>
        <p:spPr>
          <a:xfrm>
            <a:off x="3338175" y="3341467"/>
            <a:ext cx="2469000" cy="923400"/>
          </a:xfrm>
          <a:prstGeom prst="rect">
            <a:avLst/>
          </a:prstGeom>
        </p:spPr>
        <p:txBody>
          <a:bodyPr anchorCtr="0" anchor="b" bIns="0" lIns="91425" spcFirstLastPara="1" rIns="91425" wrap="square" tIns="0">
            <a:spAutoFit/>
          </a:bodyPr>
          <a:lstStyle/>
          <a:p>
            <a:pPr indent="0" lvl="0" marL="0" rtl="0" algn="l">
              <a:spcBef>
                <a:spcPts val="0"/>
              </a:spcBef>
              <a:spcAft>
                <a:spcPts val="0"/>
              </a:spcAft>
              <a:buClr>
                <a:schemeClr val="dk1"/>
              </a:buClr>
              <a:buSzPts val="1100"/>
              <a:buFont typeface="Arial"/>
              <a:buNone/>
            </a:pPr>
            <a:r>
              <a:rPr lang="en" sz="1500">
                <a:solidFill>
                  <a:srgbClr val="1C1C1C"/>
                </a:solidFill>
                <a:latin typeface="Space Grotesk"/>
                <a:ea typeface="Space Grotesk"/>
                <a:cs typeface="Space Grotesk"/>
                <a:sym typeface="Space Grotesk"/>
              </a:rPr>
              <a:t>Lorem ipsum dolor sit amet consectetur.  Sed tellus blandit enim pretium sit massa aucto.</a:t>
            </a:r>
            <a:endParaRPr sz="1500">
              <a:solidFill>
                <a:srgbClr val="1C1C1C"/>
              </a:solidFill>
              <a:latin typeface="Space Grotesk"/>
              <a:ea typeface="Space Grotesk"/>
              <a:cs typeface="Space Grotesk"/>
              <a:sym typeface="Space Grotesk"/>
            </a:endParaRPr>
          </a:p>
        </p:txBody>
      </p:sp>
      <p:pic>
        <p:nvPicPr>
          <p:cNvPr id="1146" name="Google Shape;1146;p86"/>
          <p:cNvPicPr preferRelativeResize="0"/>
          <p:nvPr/>
        </p:nvPicPr>
        <p:blipFill>
          <a:blip r:embed="rId4">
            <a:alphaModFix/>
          </a:blip>
          <a:stretch>
            <a:fillRect/>
          </a:stretch>
        </p:blipFill>
        <p:spPr>
          <a:xfrm>
            <a:off x="3414375" y="1681200"/>
            <a:ext cx="1030775" cy="1030775"/>
          </a:xfrm>
          <a:prstGeom prst="rect">
            <a:avLst/>
          </a:prstGeom>
          <a:noFill/>
          <a:ln>
            <a:noFill/>
          </a:ln>
        </p:spPr>
      </p:pic>
      <p:sp>
        <p:nvSpPr>
          <p:cNvPr id="1147" name="Google Shape;1147;p86"/>
          <p:cNvSpPr txBox="1"/>
          <p:nvPr>
            <p:ph type="ctrTitle"/>
          </p:nvPr>
        </p:nvSpPr>
        <p:spPr>
          <a:xfrm>
            <a:off x="5972250" y="2945283"/>
            <a:ext cx="24690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C1C1C"/>
                </a:solidFill>
                <a:latin typeface="Space Grotesk Medium"/>
                <a:ea typeface="Space Grotesk Medium"/>
                <a:cs typeface="Space Grotesk Medium"/>
                <a:sym typeface="Space Grotesk Medium"/>
              </a:rPr>
              <a:t>Title goes here</a:t>
            </a:r>
            <a:endParaRPr sz="2100">
              <a:solidFill>
                <a:srgbClr val="1C1C1C"/>
              </a:solidFill>
              <a:latin typeface="Space Grotesk Medium"/>
              <a:ea typeface="Space Grotesk Medium"/>
              <a:cs typeface="Space Grotesk Medium"/>
              <a:sym typeface="Space Grotesk Medium"/>
            </a:endParaRPr>
          </a:p>
        </p:txBody>
      </p:sp>
      <p:sp>
        <p:nvSpPr>
          <p:cNvPr id="1148" name="Google Shape;1148;p86"/>
          <p:cNvSpPr txBox="1"/>
          <p:nvPr>
            <p:ph type="ctrTitle"/>
          </p:nvPr>
        </p:nvSpPr>
        <p:spPr>
          <a:xfrm>
            <a:off x="5972250" y="3341467"/>
            <a:ext cx="2469000" cy="923400"/>
          </a:xfrm>
          <a:prstGeom prst="rect">
            <a:avLst/>
          </a:prstGeom>
        </p:spPr>
        <p:txBody>
          <a:bodyPr anchorCtr="0" anchor="b" bIns="0" lIns="91425" spcFirstLastPara="1" rIns="91425" wrap="square" tIns="0">
            <a:spAutoFit/>
          </a:bodyPr>
          <a:lstStyle/>
          <a:p>
            <a:pPr indent="0" lvl="0" marL="0" rtl="0" algn="l">
              <a:spcBef>
                <a:spcPts val="0"/>
              </a:spcBef>
              <a:spcAft>
                <a:spcPts val="0"/>
              </a:spcAft>
              <a:buClr>
                <a:schemeClr val="dk1"/>
              </a:buClr>
              <a:buSzPts val="1100"/>
              <a:buFont typeface="Arial"/>
              <a:buNone/>
            </a:pPr>
            <a:r>
              <a:rPr lang="en" sz="1500">
                <a:solidFill>
                  <a:srgbClr val="1C1C1C"/>
                </a:solidFill>
                <a:latin typeface="Space Grotesk"/>
                <a:ea typeface="Space Grotesk"/>
                <a:cs typeface="Space Grotesk"/>
                <a:sym typeface="Space Grotesk"/>
              </a:rPr>
              <a:t>Lorem ipsum dolor sit amet consectetur.  Sed tellus blandit enim pretium sit massa aucto.</a:t>
            </a:r>
            <a:endParaRPr sz="1500">
              <a:solidFill>
                <a:srgbClr val="1C1C1C"/>
              </a:solidFill>
              <a:latin typeface="Space Grotesk"/>
              <a:ea typeface="Space Grotesk"/>
              <a:cs typeface="Space Grotesk"/>
              <a:sym typeface="Space Grotesk"/>
            </a:endParaRPr>
          </a:p>
        </p:txBody>
      </p:sp>
      <p:pic>
        <p:nvPicPr>
          <p:cNvPr id="1149" name="Google Shape;1149;p86"/>
          <p:cNvPicPr preferRelativeResize="0"/>
          <p:nvPr/>
        </p:nvPicPr>
        <p:blipFill>
          <a:blip r:embed="rId4">
            <a:alphaModFix/>
          </a:blip>
          <a:stretch>
            <a:fillRect/>
          </a:stretch>
        </p:blipFill>
        <p:spPr>
          <a:xfrm>
            <a:off x="6048450" y="1681200"/>
            <a:ext cx="1030775" cy="1030775"/>
          </a:xfrm>
          <a:prstGeom prst="rect">
            <a:avLst/>
          </a:prstGeom>
          <a:noFill/>
          <a:ln>
            <a:noFill/>
          </a:ln>
        </p:spPr>
      </p:pic>
      <p:sp>
        <p:nvSpPr>
          <p:cNvPr id="1150" name="Google Shape;1150;p86"/>
          <p:cNvSpPr txBox="1"/>
          <p:nvPr>
            <p:ph type="ctrTitle"/>
          </p:nvPr>
        </p:nvSpPr>
        <p:spPr>
          <a:xfrm>
            <a:off x="694871" y="1076659"/>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1C1C1C"/>
                </a:solidFill>
                <a:latin typeface="Space Grotesk"/>
                <a:ea typeface="Space Grotesk"/>
                <a:cs typeface="Space Grotesk"/>
                <a:sym typeface="Space Grotesk"/>
              </a:rPr>
              <a:t>Add short description</a:t>
            </a:r>
            <a:endParaRPr sz="1900">
              <a:solidFill>
                <a:srgbClr val="1C1C1C"/>
              </a:solidFill>
              <a:latin typeface="Space Grotesk"/>
              <a:ea typeface="Space Grotesk"/>
              <a:cs typeface="Space Grotesk"/>
              <a:sym typeface="Space Grotesk"/>
            </a:endParaRPr>
          </a:p>
        </p:txBody>
      </p:sp>
      <p:sp>
        <p:nvSpPr>
          <p:cNvPr id="1151" name="Google Shape;1151;p86"/>
          <p:cNvSpPr txBox="1"/>
          <p:nvPr>
            <p:ph type="ctrTitle"/>
          </p:nvPr>
        </p:nvSpPr>
        <p:spPr>
          <a:xfrm>
            <a:off x="696229" y="466173"/>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1C1C1C"/>
                </a:solidFill>
                <a:latin typeface="Space Grotesk Medium"/>
                <a:ea typeface="Space Grotesk Medium"/>
                <a:cs typeface="Space Grotesk Medium"/>
                <a:sym typeface="Space Grotesk Medium"/>
              </a:rPr>
              <a:t>Title goes here</a:t>
            </a:r>
            <a:endParaRPr sz="3700">
              <a:solidFill>
                <a:srgbClr val="1C1C1C"/>
              </a:solidFill>
              <a:latin typeface="Space Grotesk Medium"/>
              <a:ea typeface="Space Grotesk Medium"/>
              <a:cs typeface="Space Grotesk Medium"/>
              <a:sym typeface="Space Grotesk Medium"/>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0E0"/>
        </a:solidFill>
      </p:bgPr>
    </p:bg>
    <p:spTree>
      <p:nvGrpSpPr>
        <p:cNvPr id="1155" name="Shape 1155"/>
        <p:cNvGrpSpPr/>
        <p:nvPr/>
      </p:nvGrpSpPr>
      <p:grpSpPr>
        <a:xfrm>
          <a:off x="0" y="0"/>
          <a:ext cx="0" cy="0"/>
          <a:chOff x="0" y="0"/>
          <a:chExt cx="0" cy="0"/>
        </a:xfrm>
      </p:grpSpPr>
      <p:pic>
        <p:nvPicPr>
          <p:cNvPr id="1156" name="Google Shape;1156;p87"/>
          <p:cNvPicPr preferRelativeResize="0"/>
          <p:nvPr/>
        </p:nvPicPr>
        <p:blipFill rotWithShape="1">
          <a:blip r:embed="rId3">
            <a:alphaModFix/>
          </a:blip>
          <a:srcRect b="0" l="0" r="0" t="0"/>
          <a:stretch/>
        </p:blipFill>
        <p:spPr>
          <a:xfrm>
            <a:off x="701950" y="4663525"/>
            <a:ext cx="274075" cy="274075"/>
          </a:xfrm>
          <a:prstGeom prst="rect">
            <a:avLst/>
          </a:prstGeom>
          <a:noFill/>
          <a:ln>
            <a:noFill/>
          </a:ln>
        </p:spPr>
      </p:pic>
      <p:sp>
        <p:nvSpPr>
          <p:cNvPr id="1157" name="Google Shape;1157;p87"/>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183718"/>
                </a:solidFill>
                <a:latin typeface="Space Grotesk Medium"/>
                <a:ea typeface="Space Grotesk Medium"/>
                <a:cs typeface="Space Grotesk Medium"/>
                <a:sym typeface="Space Grotesk Medium"/>
              </a:rPr>
              <a:t>Hacktoberfest: Section title goes here</a:t>
            </a:r>
            <a:endParaRPr sz="1100">
              <a:solidFill>
                <a:srgbClr val="183718"/>
              </a:solidFill>
              <a:latin typeface="Space Grotesk Medium"/>
              <a:ea typeface="Space Grotesk Medium"/>
              <a:cs typeface="Space Grotesk Medium"/>
              <a:sym typeface="Space Grotesk Medium"/>
            </a:endParaRPr>
          </a:p>
        </p:txBody>
      </p:sp>
      <p:sp>
        <p:nvSpPr>
          <p:cNvPr id="1158" name="Google Shape;1158;p87"/>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1159" name="Google Shape;1159;p87"/>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1160" name="Google Shape;1160;p87"/>
          <p:cNvSpPr txBox="1"/>
          <p:nvPr>
            <p:ph type="ctrTitle"/>
          </p:nvPr>
        </p:nvSpPr>
        <p:spPr>
          <a:xfrm>
            <a:off x="704100" y="2945283"/>
            <a:ext cx="24690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83718"/>
                </a:solidFill>
                <a:latin typeface="Space Grotesk Medium"/>
                <a:ea typeface="Space Grotesk Medium"/>
                <a:cs typeface="Space Grotesk Medium"/>
                <a:sym typeface="Space Grotesk Medium"/>
              </a:rPr>
              <a:t>Title goes here</a:t>
            </a:r>
            <a:endParaRPr sz="2100">
              <a:solidFill>
                <a:srgbClr val="183718"/>
              </a:solidFill>
              <a:latin typeface="Space Grotesk Medium"/>
              <a:ea typeface="Space Grotesk Medium"/>
              <a:cs typeface="Space Grotesk Medium"/>
              <a:sym typeface="Space Grotesk Medium"/>
            </a:endParaRPr>
          </a:p>
        </p:txBody>
      </p:sp>
      <p:sp>
        <p:nvSpPr>
          <p:cNvPr id="1161" name="Google Shape;1161;p87"/>
          <p:cNvSpPr txBox="1"/>
          <p:nvPr>
            <p:ph type="ctrTitle"/>
          </p:nvPr>
        </p:nvSpPr>
        <p:spPr>
          <a:xfrm>
            <a:off x="704100" y="3341467"/>
            <a:ext cx="2469000" cy="923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83718"/>
                </a:solidFill>
                <a:latin typeface="Space Grotesk"/>
                <a:ea typeface="Space Grotesk"/>
                <a:cs typeface="Space Grotesk"/>
                <a:sym typeface="Space Grotesk"/>
              </a:rPr>
              <a:t>Lorem ipsum dolor sit amet consectetur.  Sed tellus blandit enim pretium sit massa aucto.</a:t>
            </a:r>
            <a:endParaRPr sz="1500">
              <a:solidFill>
                <a:srgbClr val="183718"/>
              </a:solidFill>
              <a:latin typeface="Space Grotesk"/>
              <a:ea typeface="Space Grotesk"/>
              <a:cs typeface="Space Grotesk"/>
              <a:sym typeface="Space Grotesk"/>
            </a:endParaRPr>
          </a:p>
        </p:txBody>
      </p:sp>
      <p:pic>
        <p:nvPicPr>
          <p:cNvPr id="1162" name="Google Shape;1162;p87"/>
          <p:cNvPicPr preferRelativeResize="0"/>
          <p:nvPr/>
        </p:nvPicPr>
        <p:blipFill>
          <a:blip r:embed="rId4">
            <a:alphaModFix/>
          </a:blip>
          <a:stretch>
            <a:fillRect/>
          </a:stretch>
        </p:blipFill>
        <p:spPr>
          <a:xfrm>
            <a:off x="780300" y="1681200"/>
            <a:ext cx="1030775" cy="1030775"/>
          </a:xfrm>
          <a:prstGeom prst="rect">
            <a:avLst/>
          </a:prstGeom>
          <a:noFill/>
          <a:ln>
            <a:noFill/>
          </a:ln>
        </p:spPr>
      </p:pic>
      <p:sp>
        <p:nvSpPr>
          <p:cNvPr id="1163" name="Google Shape;1163;p87"/>
          <p:cNvSpPr txBox="1"/>
          <p:nvPr>
            <p:ph type="ctrTitle"/>
          </p:nvPr>
        </p:nvSpPr>
        <p:spPr>
          <a:xfrm>
            <a:off x="3338175" y="2945283"/>
            <a:ext cx="24690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83718"/>
                </a:solidFill>
                <a:latin typeface="Space Grotesk Medium"/>
                <a:ea typeface="Space Grotesk Medium"/>
                <a:cs typeface="Space Grotesk Medium"/>
                <a:sym typeface="Space Grotesk Medium"/>
              </a:rPr>
              <a:t>Title goes here</a:t>
            </a:r>
            <a:endParaRPr sz="2100">
              <a:solidFill>
                <a:srgbClr val="183718"/>
              </a:solidFill>
              <a:latin typeface="Space Grotesk Medium"/>
              <a:ea typeface="Space Grotesk Medium"/>
              <a:cs typeface="Space Grotesk Medium"/>
              <a:sym typeface="Space Grotesk Medium"/>
            </a:endParaRPr>
          </a:p>
        </p:txBody>
      </p:sp>
      <p:sp>
        <p:nvSpPr>
          <p:cNvPr id="1164" name="Google Shape;1164;p87"/>
          <p:cNvSpPr txBox="1"/>
          <p:nvPr>
            <p:ph type="ctrTitle"/>
          </p:nvPr>
        </p:nvSpPr>
        <p:spPr>
          <a:xfrm>
            <a:off x="3338175" y="3341467"/>
            <a:ext cx="2469000" cy="923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83718"/>
                </a:solidFill>
                <a:latin typeface="Space Grotesk"/>
                <a:ea typeface="Space Grotesk"/>
                <a:cs typeface="Space Grotesk"/>
                <a:sym typeface="Space Grotesk"/>
              </a:rPr>
              <a:t>Lorem ipsum dolor sit amet consectetur.  Sed tellus blandit enim pretium sit massa aucto.</a:t>
            </a:r>
            <a:endParaRPr sz="1500">
              <a:solidFill>
                <a:srgbClr val="183718"/>
              </a:solidFill>
              <a:latin typeface="Space Grotesk"/>
              <a:ea typeface="Space Grotesk"/>
              <a:cs typeface="Space Grotesk"/>
              <a:sym typeface="Space Grotesk"/>
            </a:endParaRPr>
          </a:p>
        </p:txBody>
      </p:sp>
      <p:pic>
        <p:nvPicPr>
          <p:cNvPr id="1165" name="Google Shape;1165;p87"/>
          <p:cNvPicPr preferRelativeResize="0"/>
          <p:nvPr/>
        </p:nvPicPr>
        <p:blipFill>
          <a:blip r:embed="rId4">
            <a:alphaModFix/>
          </a:blip>
          <a:stretch>
            <a:fillRect/>
          </a:stretch>
        </p:blipFill>
        <p:spPr>
          <a:xfrm>
            <a:off x="3414375" y="1681200"/>
            <a:ext cx="1030775" cy="1030775"/>
          </a:xfrm>
          <a:prstGeom prst="rect">
            <a:avLst/>
          </a:prstGeom>
          <a:noFill/>
          <a:ln>
            <a:noFill/>
          </a:ln>
        </p:spPr>
      </p:pic>
      <p:sp>
        <p:nvSpPr>
          <p:cNvPr id="1166" name="Google Shape;1166;p87"/>
          <p:cNvSpPr txBox="1"/>
          <p:nvPr>
            <p:ph type="ctrTitle"/>
          </p:nvPr>
        </p:nvSpPr>
        <p:spPr>
          <a:xfrm>
            <a:off x="5972250" y="2945283"/>
            <a:ext cx="24690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83718"/>
                </a:solidFill>
                <a:latin typeface="Space Grotesk Medium"/>
                <a:ea typeface="Space Grotesk Medium"/>
                <a:cs typeface="Space Grotesk Medium"/>
                <a:sym typeface="Space Grotesk Medium"/>
              </a:rPr>
              <a:t>Title goes here</a:t>
            </a:r>
            <a:endParaRPr sz="2100">
              <a:solidFill>
                <a:srgbClr val="183718"/>
              </a:solidFill>
              <a:latin typeface="Space Grotesk Medium"/>
              <a:ea typeface="Space Grotesk Medium"/>
              <a:cs typeface="Space Grotesk Medium"/>
              <a:sym typeface="Space Grotesk Medium"/>
            </a:endParaRPr>
          </a:p>
        </p:txBody>
      </p:sp>
      <p:sp>
        <p:nvSpPr>
          <p:cNvPr id="1167" name="Google Shape;1167;p87"/>
          <p:cNvSpPr txBox="1"/>
          <p:nvPr>
            <p:ph type="ctrTitle"/>
          </p:nvPr>
        </p:nvSpPr>
        <p:spPr>
          <a:xfrm>
            <a:off x="5972250" y="3341467"/>
            <a:ext cx="2469000" cy="923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83718"/>
                </a:solidFill>
                <a:latin typeface="Space Grotesk"/>
                <a:ea typeface="Space Grotesk"/>
                <a:cs typeface="Space Grotesk"/>
                <a:sym typeface="Space Grotesk"/>
              </a:rPr>
              <a:t>Lorem ipsum dolor sit amet consectetur.  Sed tellus blandit enim pretium sit massa aucto.</a:t>
            </a:r>
            <a:endParaRPr sz="1500">
              <a:solidFill>
                <a:srgbClr val="183718"/>
              </a:solidFill>
              <a:latin typeface="Space Grotesk"/>
              <a:ea typeface="Space Grotesk"/>
              <a:cs typeface="Space Grotesk"/>
              <a:sym typeface="Space Grotesk"/>
            </a:endParaRPr>
          </a:p>
        </p:txBody>
      </p:sp>
      <p:pic>
        <p:nvPicPr>
          <p:cNvPr id="1168" name="Google Shape;1168;p87"/>
          <p:cNvPicPr preferRelativeResize="0"/>
          <p:nvPr/>
        </p:nvPicPr>
        <p:blipFill>
          <a:blip r:embed="rId4">
            <a:alphaModFix/>
          </a:blip>
          <a:stretch>
            <a:fillRect/>
          </a:stretch>
        </p:blipFill>
        <p:spPr>
          <a:xfrm>
            <a:off x="6048450" y="1681200"/>
            <a:ext cx="1030775" cy="1030775"/>
          </a:xfrm>
          <a:prstGeom prst="rect">
            <a:avLst/>
          </a:prstGeom>
          <a:noFill/>
          <a:ln>
            <a:noFill/>
          </a:ln>
        </p:spPr>
      </p:pic>
      <p:sp>
        <p:nvSpPr>
          <p:cNvPr id="1169" name="Google Shape;1169;p87"/>
          <p:cNvSpPr txBox="1"/>
          <p:nvPr>
            <p:ph type="ctrTitle"/>
          </p:nvPr>
        </p:nvSpPr>
        <p:spPr>
          <a:xfrm>
            <a:off x="694871" y="1076659"/>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183718"/>
                </a:solidFill>
                <a:latin typeface="Space Grotesk"/>
                <a:ea typeface="Space Grotesk"/>
                <a:cs typeface="Space Grotesk"/>
                <a:sym typeface="Space Grotesk"/>
              </a:rPr>
              <a:t>Add short description</a:t>
            </a:r>
            <a:endParaRPr sz="1900">
              <a:solidFill>
                <a:srgbClr val="183718"/>
              </a:solidFill>
              <a:latin typeface="Space Grotesk"/>
              <a:ea typeface="Space Grotesk"/>
              <a:cs typeface="Space Grotesk"/>
              <a:sym typeface="Space Grotesk"/>
            </a:endParaRPr>
          </a:p>
        </p:txBody>
      </p:sp>
      <p:sp>
        <p:nvSpPr>
          <p:cNvPr id="1170" name="Google Shape;1170;p87"/>
          <p:cNvSpPr txBox="1"/>
          <p:nvPr>
            <p:ph type="ctrTitle"/>
          </p:nvPr>
        </p:nvSpPr>
        <p:spPr>
          <a:xfrm>
            <a:off x="696229" y="466173"/>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183718"/>
                </a:solidFill>
                <a:latin typeface="Space Grotesk Medium"/>
                <a:ea typeface="Space Grotesk Medium"/>
                <a:cs typeface="Space Grotesk Medium"/>
                <a:sym typeface="Space Grotesk Medium"/>
              </a:rPr>
              <a:t>Title goes here</a:t>
            </a:r>
            <a:endParaRPr sz="3700">
              <a:solidFill>
                <a:srgbClr val="183718"/>
              </a:solidFill>
              <a:latin typeface="Space Grotesk Medium"/>
              <a:ea typeface="Space Grotesk Medium"/>
              <a:cs typeface="Space Grotesk Medium"/>
              <a:sym typeface="Space Grotesk Medium"/>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1C1C"/>
        </a:solidFill>
      </p:bgPr>
    </p:bg>
    <p:spTree>
      <p:nvGrpSpPr>
        <p:cNvPr id="1174" name="Shape 1174"/>
        <p:cNvGrpSpPr/>
        <p:nvPr/>
      </p:nvGrpSpPr>
      <p:grpSpPr>
        <a:xfrm>
          <a:off x="0" y="0"/>
          <a:ext cx="0" cy="0"/>
          <a:chOff x="0" y="0"/>
          <a:chExt cx="0" cy="0"/>
        </a:xfrm>
      </p:grpSpPr>
      <p:pic>
        <p:nvPicPr>
          <p:cNvPr id="1175" name="Google Shape;1175;p88"/>
          <p:cNvPicPr preferRelativeResize="0"/>
          <p:nvPr/>
        </p:nvPicPr>
        <p:blipFill rotWithShape="1">
          <a:blip r:embed="rId3">
            <a:alphaModFix/>
          </a:blip>
          <a:srcRect b="0" l="0" r="0" t="0"/>
          <a:stretch/>
        </p:blipFill>
        <p:spPr>
          <a:xfrm>
            <a:off x="701950" y="4663525"/>
            <a:ext cx="274075" cy="274075"/>
          </a:xfrm>
          <a:prstGeom prst="rect">
            <a:avLst/>
          </a:prstGeom>
          <a:noFill/>
          <a:ln>
            <a:noFill/>
          </a:ln>
        </p:spPr>
      </p:pic>
      <p:sp>
        <p:nvSpPr>
          <p:cNvPr id="1176" name="Google Shape;1176;p88"/>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1177" name="Google Shape;1177;p88"/>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1178" name="Google Shape;1178;p88"/>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1179" name="Google Shape;1179;p88"/>
          <p:cNvSpPr txBox="1"/>
          <p:nvPr>
            <p:ph type="ctrTitle"/>
          </p:nvPr>
        </p:nvSpPr>
        <p:spPr>
          <a:xfrm>
            <a:off x="704100" y="2945283"/>
            <a:ext cx="24690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1180" name="Google Shape;1180;p88"/>
          <p:cNvSpPr txBox="1"/>
          <p:nvPr>
            <p:ph type="ctrTitle"/>
          </p:nvPr>
        </p:nvSpPr>
        <p:spPr>
          <a:xfrm>
            <a:off x="704100" y="3341467"/>
            <a:ext cx="2469000" cy="923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consectetur.  Sed tellus blandit enim pretium sit massa aucto.</a:t>
            </a:r>
            <a:endParaRPr sz="1500">
              <a:solidFill>
                <a:srgbClr val="F4F0E0"/>
              </a:solidFill>
              <a:latin typeface="Space Grotesk"/>
              <a:ea typeface="Space Grotesk"/>
              <a:cs typeface="Space Grotesk"/>
              <a:sym typeface="Space Grotesk"/>
            </a:endParaRPr>
          </a:p>
        </p:txBody>
      </p:sp>
      <p:pic>
        <p:nvPicPr>
          <p:cNvPr id="1181" name="Google Shape;1181;p88"/>
          <p:cNvPicPr preferRelativeResize="0"/>
          <p:nvPr/>
        </p:nvPicPr>
        <p:blipFill>
          <a:blip r:embed="rId4">
            <a:alphaModFix/>
          </a:blip>
          <a:stretch>
            <a:fillRect/>
          </a:stretch>
        </p:blipFill>
        <p:spPr>
          <a:xfrm>
            <a:off x="780300" y="1681200"/>
            <a:ext cx="1030775" cy="1030775"/>
          </a:xfrm>
          <a:prstGeom prst="rect">
            <a:avLst/>
          </a:prstGeom>
          <a:noFill/>
          <a:ln>
            <a:noFill/>
          </a:ln>
        </p:spPr>
      </p:pic>
      <p:sp>
        <p:nvSpPr>
          <p:cNvPr id="1182" name="Google Shape;1182;p88"/>
          <p:cNvSpPr txBox="1"/>
          <p:nvPr>
            <p:ph type="ctrTitle"/>
          </p:nvPr>
        </p:nvSpPr>
        <p:spPr>
          <a:xfrm>
            <a:off x="3338175" y="2945283"/>
            <a:ext cx="24690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1183" name="Google Shape;1183;p88"/>
          <p:cNvSpPr txBox="1"/>
          <p:nvPr>
            <p:ph type="ctrTitle"/>
          </p:nvPr>
        </p:nvSpPr>
        <p:spPr>
          <a:xfrm>
            <a:off x="3338175" y="3341467"/>
            <a:ext cx="2469000" cy="923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consectetur.  Sed tellus blandit enim pretium sit massa aucto.</a:t>
            </a:r>
            <a:endParaRPr sz="1500">
              <a:solidFill>
                <a:srgbClr val="F4F0E0"/>
              </a:solidFill>
              <a:latin typeface="Space Grotesk"/>
              <a:ea typeface="Space Grotesk"/>
              <a:cs typeface="Space Grotesk"/>
              <a:sym typeface="Space Grotesk"/>
            </a:endParaRPr>
          </a:p>
        </p:txBody>
      </p:sp>
      <p:pic>
        <p:nvPicPr>
          <p:cNvPr id="1184" name="Google Shape;1184;p88"/>
          <p:cNvPicPr preferRelativeResize="0"/>
          <p:nvPr/>
        </p:nvPicPr>
        <p:blipFill>
          <a:blip r:embed="rId4">
            <a:alphaModFix/>
          </a:blip>
          <a:stretch>
            <a:fillRect/>
          </a:stretch>
        </p:blipFill>
        <p:spPr>
          <a:xfrm>
            <a:off x="3414375" y="1681200"/>
            <a:ext cx="1030775" cy="1030775"/>
          </a:xfrm>
          <a:prstGeom prst="rect">
            <a:avLst/>
          </a:prstGeom>
          <a:noFill/>
          <a:ln>
            <a:noFill/>
          </a:ln>
        </p:spPr>
      </p:pic>
      <p:sp>
        <p:nvSpPr>
          <p:cNvPr id="1185" name="Google Shape;1185;p88"/>
          <p:cNvSpPr txBox="1"/>
          <p:nvPr>
            <p:ph type="ctrTitle"/>
          </p:nvPr>
        </p:nvSpPr>
        <p:spPr>
          <a:xfrm>
            <a:off x="5972250" y="2945283"/>
            <a:ext cx="24690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1186" name="Google Shape;1186;p88"/>
          <p:cNvSpPr txBox="1"/>
          <p:nvPr>
            <p:ph type="ctrTitle"/>
          </p:nvPr>
        </p:nvSpPr>
        <p:spPr>
          <a:xfrm>
            <a:off x="5972250" y="3341467"/>
            <a:ext cx="2469000" cy="923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consectetur.  Sed tellus blandit enim pretium sit massa aucto.</a:t>
            </a:r>
            <a:endParaRPr sz="1500">
              <a:solidFill>
                <a:srgbClr val="F4F0E0"/>
              </a:solidFill>
              <a:latin typeface="Space Grotesk"/>
              <a:ea typeface="Space Grotesk"/>
              <a:cs typeface="Space Grotesk"/>
              <a:sym typeface="Space Grotesk"/>
            </a:endParaRPr>
          </a:p>
        </p:txBody>
      </p:sp>
      <p:pic>
        <p:nvPicPr>
          <p:cNvPr id="1187" name="Google Shape;1187;p88"/>
          <p:cNvPicPr preferRelativeResize="0"/>
          <p:nvPr/>
        </p:nvPicPr>
        <p:blipFill>
          <a:blip r:embed="rId4">
            <a:alphaModFix/>
          </a:blip>
          <a:stretch>
            <a:fillRect/>
          </a:stretch>
        </p:blipFill>
        <p:spPr>
          <a:xfrm>
            <a:off x="6048450" y="1681200"/>
            <a:ext cx="1030775" cy="1030775"/>
          </a:xfrm>
          <a:prstGeom prst="rect">
            <a:avLst/>
          </a:prstGeom>
          <a:noFill/>
          <a:ln>
            <a:noFill/>
          </a:ln>
        </p:spPr>
      </p:pic>
      <p:sp>
        <p:nvSpPr>
          <p:cNvPr id="1188" name="Google Shape;1188;p88"/>
          <p:cNvSpPr txBox="1"/>
          <p:nvPr>
            <p:ph type="ctrTitle"/>
          </p:nvPr>
        </p:nvSpPr>
        <p:spPr>
          <a:xfrm>
            <a:off x="694871" y="1076659"/>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F4F0E0"/>
                </a:solidFill>
                <a:latin typeface="Space Grotesk"/>
                <a:ea typeface="Space Grotesk"/>
                <a:cs typeface="Space Grotesk"/>
                <a:sym typeface="Space Grotesk"/>
              </a:rPr>
              <a:t>Add short description</a:t>
            </a:r>
            <a:endParaRPr sz="1900">
              <a:solidFill>
                <a:srgbClr val="F4F0E0"/>
              </a:solidFill>
              <a:latin typeface="Space Grotesk"/>
              <a:ea typeface="Space Grotesk"/>
              <a:cs typeface="Space Grotesk"/>
              <a:sym typeface="Space Grotesk"/>
            </a:endParaRPr>
          </a:p>
        </p:txBody>
      </p:sp>
      <p:sp>
        <p:nvSpPr>
          <p:cNvPr id="1189" name="Google Shape;1189;p88"/>
          <p:cNvSpPr txBox="1"/>
          <p:nvPr>
            <p:ph type="ctrTitle"/>
          </p:nvPr>
        </p:nvSpPr>
        <p:spPr>
          <a:xfrm>
            <a:off x="696229" y="466173"/>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F4F0E0"/>
                </a:solidFill>
                <a:latin typeface="Space Grotesk Medium"/>
                <a:ea typeface="Space Grotesk Medium"/>
                <a:cs typeface="Space Grotesk Medium"/>
                <a:sym typeface="Space Grotesk Medium"/>
              </a:rPr>
              <a:t>Title goes here</a:t>
            </a:r>
            <a:endParaRPr sz="3700">
              <a:solidFill>
                <a:srgbClr val="F4F0E0"/>
              </a:solidFill>
              <a:latin typeface="Space Grotesk Medium"/>
              <a:ea typeface="Space Grotesk Medium"/>
              <a:cs typeface="Space Grotesk Medium"/>
              <a:sym typeface="Space Grotesk Medium"/>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3718"/>
        </a:solidFill>
      </p:bgPr>
    </p:bg>
    <p:spTree>
      <p:nvGrpSpPr>
        <p:cNvPr id="1193" name="Shape 1193"/>
        <p:cNvGrpSpPr/>
        <p:nvPr/>
      </p:nvGrpSpPr>
      <p:grpSpPr>
        <a:xfrm>
          <a:off x="0" y="0"/>
          <a:ext cx="0" cy="0"/>
          <a:chOff x="0" y="0"/>
          <a:chExt cx="0" cy="0"/>
        </a:xfrm>
      </p:grpSpPr>
      <p:pic>
        <p:nvPicPr>
          <p:cNvPr id="1194" name="Google Shape;1194;p89"/>
          <p:cNvPicPr preferRelativeResize="0"/>
          <p:nvPr/>
        </p:nvPicPr>
        <p:blipFill rotWithShape="1">
          <a:blip r:embed="rId3">
            <a:alphaModFix/>
          </a:blip>
          <a:srcRect b="0" l="0" r="0" t="0"/>
          <a:stretch/>
        </p:blipFill>
        <p:spPr>
          <a:xfrm>
            <a:off x="701950" y="4663525"/>
            <a:ext cx="274075" cy="274075"/>
          </a:xfrm>
          <a:prstGeom prst="rect">
            <a:avLst/>
          </a:prstGeom>
          <a:noFill/>
          <a:ln>
            <a:noFill/>
          </a:ln>
        </p:spPr>
      </p:pic>
      <p:sp>
        <p:nvSpPr>
          <p:cNvPr id="1195" name="Google Shape;1195;p89"/>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1196" name="Google Shape;1196;p89"/>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1197" name="Google Shape;1197;p89"/>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1198" name="Google Shape;1198;p89"/>
          <p:cNvSpPr txBox="1"/>
          <p:nvPr>
            <p:ph type="ctrTitle"/>
          </p:nvPr>
        </p:nvSpPr>
        <p:spPr>
          <a:xfrm>
            <a:off x="704100" y="2945283"/>
            <a:ext cx="24690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1199" name="Google Shape;1199;p89"/>
          <p:cNvSpPr txBox="1"/>
          <p:nvPr>
            <p:ph type="ctrTitle"/>
          </p:nvPr>
        </p:nvSpPr>
        <p:spPr>
          <a:xfrm>
            <a:off x="704100" y="3341467"/>
            <a:ext cx="2469000" cy="923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consectetur.  Sed tellus blandit enim pretium sit massa aucto.</a:t>
            </a:r>
            <a:endParaRPr sz="1500">
              <a:solidFill>
                <a:srgbClr val="F4F0E0"/>
              </a:solidFill>
              <a:latin typeface="Space Grotesk"/>
              <a:ea typeface="Space Grotesk"/>
              <a:cs typeface="Space Grotesk"/>
              <a:sym typeface="Space Grotesk"/>
            </a:endParaRPr>
          </a:p>
        </p:txBody>
      </p:sp>
      <p:pic>
        <p:nvPicPr>
          <p:cNvPr id="1200" name="Google Shape;1200;p89"/>
          <p:cNvPicPr preferRelativeResize="0"/>
          <p:nvPr/>
        </p:nvPicPr>
        <p:blipFill>
          <a:blip r:embed="rId4">
            <a:alphaModFix/>
          </a:blip>
          <a:stretch>
            <a:fillRect/>
          </a:stretch>
        </p:blipFill>
        <p:spPr>
          <a:xfrm>
            <a:off x="780300" y="1681200"/>
            <a:ext cx="1030775" cy="1030775"/>
          </a:xfrm>
          <a:prstGeom prst="rect">
            <a:avLst/>
          </a:prstGeom>
          <a:noFill/>
          <a:ln>
            <a:noFill/>
          </a:ln>
        </p:spPr>
      </p:pic>
      <p:sp>
        <p:nvSpPr>
          <p:cNvPr id="1201" name="Google Shape;1201;p89"/>
          <p:cNvSpPr txBox="1"/>
          <p:nvPr>
            <p:ph type="ctrTitle"/>
          </p:nvPr>
        </p:nvSpPr>
        <p:spPr>
          <a:xfrm>
            <a:off x="3338175" y="2945283"/>
            <a:ext cx="24690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1202" name="Google Shape;1202;p89"/>
          <p:cNvSpPr txBox="1"/>
          <p:nvPr>
            <p:ph type="ctrTitle"/>
          </p:nvPr>
        </p:nvSpPr>
        <p:spPr>
          <a:xfrm>
            <a:off x="3338175" y="3341467"/>
            <a:ext cx="2469000" cy="923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consectetur.  Sed tellus blandit enim pretium sit massa aucto.</a:t>
            </a:r>
            <a:endParaRPr sz="1500">
              <a:solidFill>
                <a:srgbClr val="F4F0E0"/>
              </a:solidFill>
              <a:latin typeface="Space Grotesk"/>
              <a:ea typeface="Space Grotesk"/>
              <a:cs typeface="Space Grotesk"/>
              <a:sym typeface="Space Grotesk"/>
            </a:endParaRPr>
          </a:p>
        </p:txBody>
      </p:sp>
      <p:pic>
        <p:nvPicPr>
          <p:cNvPr id="1203" name="Google Shape;1203;p89"/>
          <p:cNvPicPr preferRelativeResize="0"/>
          <p:nvPr/>
        </p:nvPicPr>
        <p:blipFill>
          <a:blip r:embed="rId4">
            <a:alphaModFix/>
          </a:blip>
          <a:stretch>
            <a:fillRect/>
          </a:stretch>
        </p:blipFill>
        <p:spPr>
          <a:xfrm>
            <a:off x="3414375" y="1681200"/>
            <a:ext cx="1030775" cy="1030775"/>
          </a:xfrm>
          <a:prstGeom prst="rect">
            <a:avLst/>
          </a:prstGeom>
          <a:noFill/>
          <a:ln>
            <a:noFill/>
          </a:ln>
        </p:spPr>
      </p:pic>
      <p:sp>
        <p:nvSpPr>
          <p:cNvPr id="1204" name="Google Shape;1204;p89"/>
          <p:cNvSpPr txBox="1"/>
          <p:nvPr>
            <p:ph type="ctrTitle"/>
          </p:nvPr>
        </p:nvSpPr>
        <p:spPr>
          <a:xfrm>
            <a:off x="5972250" y="2945283"/>
            <a:ext cx="24690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1205" name="Google Shape;1205;p89"/>
          <p:cNvSpPr txBox="1"/>
          <p:nvPr>
            <p:ph type="ctrTitle"/>
          </p:nvPr>
        </p:nvSpPr>
        <p:spPr>
          <a:xfrm>
            <a:off x="5972250" y="3341467"/>
            <a:ext cx="2469000" cy="923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consectetur.  Sed tellus blandit enim pretium sit massa aucto.</a:t>
            </a:r>
            <a:endParaRPr sz="1500">
              <a:solidFill>
                <a:srgbClr val="F4F0E0"/>
              </a:solidFill>
              <a:latin typeface="Space Grotesk"/>
              <a:ea typeface="Space Grotesk"/>
              <a:cs typeface="Space Grotesk"/>
              <a:sym typeface="Space Grotesk"/>
            </a:endParaRPr>
          </a:p>
        </p:txBody>
      </p:sp>
      <p:pic>
        <p:nvPicPr>
          <p:cNvPr id="1206" name="Google Shape;1206;p89"/>
          <p:cNvPicPr preferRelativeResize="0"/>
          <p:nvPr/>
        </p:nvPicPr>
        <p:blipFill>
          <a:blip r:embed="rId4">
            <a:alphaModFix/>
          </a:blip>
          <a:stretch>
            <a:fillRect/>
          </a:stretch>
        </p:blipFill>
        <p:spPr>
          <a:xfrm>
            <a:off x="6048450" y="1681200"/>
            <a:ext cx="1030775" cy="1030775"/>
          </a:xfrm>
          <a:prstGeom prst="rect">
            <a:avLst/>
          </a:prstGeom>
          <a:noFill/>
          <a:ln>
            <a:noFill/>
          </a:ln>
        </p:spPr>
      </p:pic>
      <p:sp>
        <p:nvSpPr>
          <p:cNvPr id="1207" name="Google Shape;1207;p89"/>
          <p:cNvSpPr txBox="1"/>
          <p:nvPr>
            <p:ph type="ctrTitle"/>
          </p:nvPr>
        </p:nvSpPr>
        <p:spPr>
          <a:xfrm>
            <a:off x="694871" y="1076659"/>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F4F0E0"/>
                </a:solidFill>
                <a:latin typeface="Space Grotesk"/>
                <a:ea typeface="Space Grotesk"/>
                <a:cs typeface="Space Grotesk"/>
                <a:sym typeface="Space Grotesk"/>
              </a:rPr>
              <a:t>Add short description</a:t>
            </a:r>
            <a:endParaRPr sz="1900">
              <a:solidFill>
                <a:srgbClr val="F4F0E0"/>
              </a:solidFill>
              <a:latin typeface="Space Grotesk"/>
              <a:ea typeface="Space Grotesk"/>
              <a:cs typeface="Space Grotesk"/>
              <a:sym typeface="Space Grotesk"/>
            </a:endParaRPr>
          </a:p>
        </p:txBody>
      </p:sp>
      <p:sp>
        <p:nvSpPr>
          <p:cNvPr id="1208" name="Google Shape;1208;p89"/>
          <p:cNvSpPr txBox="1"/>
          <p:nvPr>
            <p:ph type="ctrTitle"/>
          </p:nvPr>
        </p:nvSpPr>
        <p:spPr>
          <a:xfrm>
            <a:off x="696229" y="466173"/>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F4F0E0"/>
                </a:solidFill>
                <a:latin typeface="Space Grotesk Medium"/>
                <a:ea typeface="Space Grotesk Medium"/>
                <a:cs typeface="Space Grotesk Medium"/>
                <a:sym typeface="Space Grotesk Medium"/>
              </a:rPr>
              <a:t>Title goes here</a:t>
            </a:r>
            <a:endParaRPr sz="3700">
              <a:solidFill>
                <a:srgbClr val="F4F0E0"/>
              </a:solidFill>
              <a:latin typeface="Space Grotesk Medium"/>
              <a:ea typeface="Space Grotesk Medium"/>
              <a:cs typeface="Space Grotesk Medium"/>
              <a:sym typeface="Space Grotesk Medium"/>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1DA4B"/>
        </a:solidFill>
      </p:bgPr>
    </p:bg>
    <p:spTree>
      <p:nvGrpSpPr>
        <p:cNvPr id="1212" name="Shape 1212"/>
        <p:cNvGrpSpPr/>
        <p:nvPr/>
      </p:nvGrpSpPr>
      <p:grpSpPr>
        <a:xfrm>
          <a:off x="0" y="0"/>
          <a:ext cx="0" cy="0"/>
          <a:chOff x="0" y="0"/>
          <a:chExt cx="0" cy="0"/>
        </a:xfrm>
      </p:grpSpPr>
      <p:pic>
        <p:nvPicPr>
          <p:cNvPr id="1213" name="Google Shape;1213;p90"/>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214" name="Google Shape;1214;p90"/>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1215" name="Google Shape;1215;p90"/>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1C1C1C"/>
                </a:solidFill>
                <a:latin typeface="Space Grotesk Medium"/>
                <a:ea typeface="Space Grotesk Medium"/>
                <a:cs typeface="Space Grotesk Medium"/>
                <a:sym typeface="Space Grotesk Medium"/>
              </a:rPr>
              <a:t>Hacktoberfest: Section title goes here</a:t>
            </a:r>
            <a:endParaRPr sz="1100">
              <a:solidFill>
                <a:srgbClr val="1C1C1C"/>
              </a:solidFill>
              <a:latin typeface="Space Grotesk Medium"/>
              <a:ea typeface="Space Grotesk Medium"/>
              <a:cs typeface="Space Grotesk Medium"/>
              <a:sym typeface="Space Grotesk Medium"/>
            </a:endParaRPr>
          </a:p>
        </p:txBody>
      </p:sp>
      <p:sp>
        <p:nvSpPr>
          <p:cNvPr id="1216" name="Google Shape;1216;p90"/>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1217" name="Google Shape;1217;p90"/>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1218" name="Google Shape;1218;p90"/>
          <p:cNvSpPr txBox="1"/>
          <p:nvPr>
            <p:ph type="ctrTitle"/>
          </p:nvPr>
        </p:nvSpPr>
        <p:spPr>
          <a:xfrm>
            <a:off x="4705605" y="531464"/>
            <a:ext cx="24690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C1C1C"/>
                </a:solidFill>
                <a:latin typeface="Space Grotesk Medium"/>
                <a:ea typeface="Space Grotesk Medium"/>
                <a:cs typeface="Space Grotesk Medium"/>
                <a:sym typeface="Space Grotesk Medium"/>
              </a:rPr>
              <a:t>Title goes here</a:t>
            </a:r>
            <a:endParaRPr sz="2100">
              <a:solidFill>
                <a:srgbClr val="1C1C1C"/>
              </a:solidFill>
              <a:latin typeface="Space Grotesk Medium"/>
              <a:ea typeface="Space Grotesk Medium"/>
              <a:cs typeface="Space Grotesk Medium"/>
              <a:sym typeface="Space Grotesk Medium"/>
            </a:endParaRPr>
          </a:p>
        </p:txBody>
      </p:sp>
      <p:sp>
        <p:nvSpPr>
          <p:cNvPr id="1219" name="Google Shape;1219;p90"/>
          <p:cNvSpPr txBox="1"/>
          <p:nvPr>
            <p:ph type="ctrTitle"/>
          </p:nvPr>
        </p:nvSpPr>
        <p:spPr>
          <a:xfrm>
            <a:off x="4705605" y="927648"/>
            <a:ext cx="2469000" cy="6927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C1C1C"/>
                </a:solidFill>
                <a:latin typeface="Space Grotesk"/>
                <a:ea typeface="Space Grotesk"/>
                <a:cs typeface="Space Grotesk"/>
                <a:sym typeface="Space Grotesk"/>
              </a:rPr>
              <a:t>Lorem ipsum dolor sit amet consectetur.  Sed tellus blandit enim.</a:t>
            </a:r>
            <a:endParaRPr sz="1500">
              <a:solidFill>
                <a:srgbClr val="1C1C1C"/>
              </a:solidFill>
              <a:latin typeface="Space Grotesk"/>
              <a:ea typeface="Space Grotesk"/>
              <a:cs typeface="Space Grotesk"/>
              <a:sym typeface="Space Grotesk"/>
            </a:endParaRPr>
          </a:p>
        </p:txBody>
      </p:sp>
      <p:pic>
        <p:nvPicPr>
          <p:cNvPr id="1220" name="Google Shape;1220;p90"/>
          <p:cNvPicPr preferRelativeResize="0"/>
          <p:nvPr/>
        </p:nvPicPr>
        <p:blipFill>
          <a:blip r:embed="rId5">
            <a:alphaModFix/>
          </a:blip>
          <a:stretch>
            <a:fillRect/>
          </a:stretch>
        </p:blipFill>
        <p:spPr>
          <a:xfrm>
            <a:off x="7311350" y="507030"/>
            <a:ext cx="1137775" cy="1137775"/>
          </a:xfrm>
          <a:prstGeom prst="rect">
            <a:avLst/>
          </a:prstGeom>
          <a:noFill/>
          <a:ln>
            <a:noFill/>
          </a:ln>
        </p:spPr>
      </p:pic>
      <p:sp>
        <p:nvSpPr>
          <p:cNvPr id="1221" name="Google Shape;1221;p90"/>
          <p:cNvSpPr txBox="1"/>
          <p:nvPr>
            <p:ph type="ctrTitle"/>
          </p:nvPr>
        </p:nvSpPr>
        <p:spPr>
          <a:xfrm>
            <a:off x="694873" y="2730741"/>
            <a:ext cx="37362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1C1C1C"/>
                </a:solidFill>
                <a:latin typeface="Space Grotesk"/>
                <a:ea typeface="Space Grotesk"/>
                <a:cs typeface="Space Grotesk"/>
                <a:sym typeface="Space Grotesk"/>
              </a:rPr>
              <a:t>Add short description</a:t>
            </a:r>
            <a:endParaRPr sz="1900">
              <a:solidFill>
                <a:srgbClr val="1C1C1C"/>
              </a:solidFill>
              <a:latin typeface="Space Grotesk"/>
              <a:ea typeface="Space Grotesk"/>
              <a:cs typeface="Space Grotesk"/>
              <a:sym typeface="Space Grotesk"/>
            </a:endParaRPr>
          </a:p>
        </p:txBody>
      </p:sp>
      <p:sp>
        <p:nvSpPr>
          <p:cNvPr id="1222" name="Google Shape;1222;p90"/>
          <p:cNvSpPr txBox="1"/>
          <p:nvPr>
            <p:ph type="ctrTitle"/>
          </p:nvPr>
        </p:nvSpPr>
        <p:spPr>
          <a:xfrm>
            <a:off x="695528" y="2120263"/>
            <a:ext cx="37362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1C1C1C"/>
                </a:solidFill>
                <a:latin typeface="Space Grotesk Medium"/>
                <a:ea typeface="Space Grotesk Medium"/>
                <a:cs typeface="Space Grotesk Medium"/>
                <a:sym typeface="Space Grotesk Medium"/>
              </a:rPr>
              <a:t>Title goes here</a:t>
            </a:r>
            <a:endParaRPr sz="3700">
              <a:solidFill>
                <a:srgbClr val="1C1C1C"/>
              </a:solidFill>
              <a:latin typeface="Space Grotesk Medium"/>
              <a:ea typeface="Space Grotesk Medium"/>
              <a:cs typeface="Space Grotesk Medium"/>
              <a:sym typeface="Space Grotesk Medium"/>
            </a:endParaRPr>
          </a:p>
        </p:txBody>
      </p:sp>
      <p:sp>
        <p:nvSpPr>
          <p:cNvPr id="1223" name="Google Shape;1223;p90"/>
          <p:cNvSpPr txBox="1"/>
          <p:nvPr>
            <p:ph type="ctrTitle"/>
          </p:nvPr>
        </p:nvSpPr>
        <p:spPr>
          <a:xfrm>
            <a:off x="4705605" y="1925164"/>
            <a:ext cx="24690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C1C1C"/>
                </a:solidFill>
                <a:latin typeface="Space Grotesk Medium"/>
                <a:ea typeface="Space Grotesk Medium"/>
                <a:cs typeface="Space Grotesk Medium"/>
                <a:sym typeface="Space Grotesk Medium"/>
              </a:rPr>
              <a:t>Title goes here</a:t>
            </a:r>
            <a:endParaRPr sz="2100">
              <a:solidFill>
                <a:srgbClr val="1C1C1C"/>
              </a:solidFill>
              <a:latin typeface="Space Grotesk Medium"/>
              <a:ea typeface="Space Grotesk Medium"/>
              <a:cs typeface="Space Grotesk Medium"/>
              <a:sym typeface="Space Grotesk Medium"/>
            </a:endParaRPr>
          </a:p>
        </p:txBody>
      </p:sp>
      <p:sp>
        <p:nvSpPr>
          <p:cNvPr id="1224" name="Google Shape;1224;p90"/>
          <p:cNvSpPr txBox="1"/>
          <p:nvPr>
            <p:ph type="ctrTitle"/>
          </p:nvPr>
        </p:nvSpPr>
        <p:spPr>
          <a:xfrm>
            <a:off x="4705605" y="2321348"/>
            <a:ext cx="2469000" cy="6927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C1C1C"/>
                </a:solidFill>
                <a:latin typeface="Space Grotesk"/>
                <a:ea typeface="Space Grotesk"/>
                <a:cs typeface="Space Grotesk"/>
                <a:sym typeface="Space Grotesk"/>
              </a:rPr>
              <a:t>Lorem ipsum dolor sit amet consectetur.  Sed tellus blandit enim.</a:t>
            </a:r>
            <a:endParaRPr sz="1500">
              <a:solidFill>
                <a:srgbClr val="1C1C1C"/>
              </a:solidFill>
              <a:latin typeface="Space Grotesk"/>
              <a:ea typeface="Space Grotesk"/>
              <a:cs typeface="Space Grotesk"/>
              <a:sym typeface="Space Grotesk"/>
            </a:endParaRPr>
          </a:p>
        </p:txBody>
      </p:sp>
      <p:pic>
        <p:nvPicPr>
          <p:cNvPr id="1225" name="Google Shape;1225;p90"/>
          <p:cNvPicPr preferRelativeResize="0"/>
          <p:nvPr/>
        </p:nvPicPr>
        <p:blipFill>
          <a:blip r:embed="rId5">
            <a:alphaModFix/>
          </a:blip>
          <a:stretch>
            <a:fillRect/>
          </a:stretch>
        </p:blipFill>
        <p:spPr>
          <a:xfrm>
            <a:off x="7311350" y="1900730"/>
            <a:ext cx="1137775" cy="1137775"/>
          </a:xfrm>
          <a:prstGeom prst="rect">
            <a:avLst/>
          </a:prstGeom>
          <a:noFill/>
          <a:ln>
            <a:noFill/>
          </a:ln>
        </p:spPr>
      </p:pic>
      <p:sp>
        <p:nvSpPr>
          <p:cNvPr id="1226" name="Google Shape;1226;p90"/>
          <p:cNvSpPr txBox="1"/>
          <p:nvPr>
            <p:ph type="ctrTitle"/>
          </p:nvPr>
        </p:nvSpPr>
        <p:spPr>
          <a:xfrm>
            <a:off x="4705605" y="3318864"/>
            <a:ext cx="24690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C1C1C"/>
                </a:solidFill>
                <a:latin typeface="Space Grotesk Medium"/>
                <a:ea typeface="Space Grotesk Medium"/>
                <a:cs typeface="Space Grotesk Medium"/>
                <a:sym typeface="Space Grotesk Medium"/>
              </a:rPr>
              <a:t>Title goes here</a:t>
            </a:r>
            <a:endParaRPr sz="2100">
              <a:solidFill>
                <a:srgbClr val="1C1C1C"/>
              </a:solidFill>
              <a:latin typeface="Space Grotesk Medium"/>
              <a:ea typeface="Space Grotesk Medium"/>
              <a:cs typeface="Space Grotesk Medium"/>
              <a:sym typeface="Space Grotesk Medium"/>
            </a:endParaRPr>
          </a:p>
        </p:txBody>
      </p:sp>
      <p:sp>
        <p:nvSpPr>
          <p:cNvPr id="1227" name="Google Shape;1227;p90"/>
          <p:cNvSpPr txBox="1"/>
          <p:nvPr>
            <p:ph type="ctrTitle"/>
          </p:nvPr>
        </p:nvSpPr>
        <p:spPr>
          <a:xfrm>
            <a:off x="4705605" y="3715048"/>
            <a:ext cx="2469000" cy="6927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C1C1C"/>
                </a:solidFill>
                <a:latin typeface="Space Grotesk"/>
                <a:ea typeface="Space Grotesk"/>
                <a:cs typeface="Space Grotesk"/>
                <a:sym typeface="Space Grotesk"/>
              </a:rPr>
              <a:t>Lorem ipsum dolor sit amet consectetur.  Sed tellus blandit enim.</a:t>
            </a:r>
            <a:endParaRPr sz="1500">
              <a:solidFill>
                <a:srgbClr val="1C1C1C"/>
              </a:solidFill>
              <a:latin typeface="Space Grotesk"/>
              <a:ea typeface="Space Grotesk"/>
              <a:cs typeface="Space Grotesk"/>
              <a:sym typeface="Space Grotesk"/>
            </a:endParaRPr>
          </a:p>
        </p:txBody>
      </p:sp>
      <p:pic>
        <p:nvPicPr>
          <p:cNvPr id="1228" name="Google Shape;1228;p90"/>
          <p:cNvPicPr preferRelativeResize="0"/>
          <p:nvPr/>
        </p:nvPicPr>
        <p:blipFill>
          <a:blip r:embed="rId5">
            <a:alphaModFix/>
          </a:blip>
          <a:stretch>
            <a:fillRect/>
          </a:stretch>
        </p:blipFill>
        <p:spPr>
          <a:xfrm>
            <a:off x="7311350" y="3294430"/>
            <a:ext cx="1137775" cy="1137775"/>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0E0"/>
        </a:solidFill>
      </p:bgPr>
    </p:bg>
    <p:spTree>
      <p:nvGrpSpPr>
        <p:cNvPr id="1232" name="Shape 1232"/>
        <p:cNvGrpSpPr/>
        <p:nvPr/>
      </p:nvGrpSpPr>
      <p:grpSpPr>
        <a:xfrm>
          <a:off x="0" y="0"/>
          <a:ext cx="0" cy="0"/>
          <a:chOff x="0" y="0"/>
          <a:chExt cx="0" cy="0"/>
        </a:xfrm>
      </p:grpSpPr>
      <p:pic>
        <p:nvPicPr>
          <p:cNvPr id="1233" name="Google Shape;1233;p91"/>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234" name="Google Shape;1234;p91"/>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1235" name="Google Shape;1235;p91"/>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183718"/>
                </a:solidFill>
                <a:latin typeface="Space Grotesk Medium"/>
                <a:ea typeface="Space Grotesk Medium"/>
                <a:cs typeface="Space Grotesk Medium"/>
                <a:sym typeface="Space Grotesk Medium"/>
              </a:rPr>
              <a:t>Hacktoberfest: Section title goes here</a:t>
            </a:r>
            <a:endParaRPr sz="1100">
              <a:solidFill>
                <a:srgbClr val="183718"/>
              </a:solidFill>
              <a:latin typeface="Space Grotesk Medium"/>
              <a:ea typeface="Space Grotesk Medium"/>
              <a:cs typeface="Space Grotesk Medium"/>
              <a:sym typeface="Space Grotesk Medium"/>
            </a:endParaRPr>
          </a:p>
        </p:txBody>
      </p:sp>
      <p:sp>
        <p:nvSpPr>
          <p:cNvPr id="1236" name="Google Shape;1236;p91"/>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1237" name="Google Shape;1237;p91"/>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1238" name="Google Shape;1238;p91"/>
          <p:cNvSpPr txBox="1"/>
          <p:nvPr>
            <p:ph type="ctrTitle"/>
          </p:nvPr>
        </p:nvSpPr>
        <p:spPr>
          <a:xfrm>
            <a:off x="4705605" y="531464"/>
            <a:ext cx="24690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83718"/>
                </a:solidFill>
                <a:latin typeface="Space Grotesk Medium"/>
                <a:ea typeface="Space Grotesk Medium"/>
                <a:cs typeface="Space Grotesk Medium"/>
                <a:sym typeface="Space Grotesk Medium"/>
              </a:rPr>
              <a:t>Title goes here</a:t>
            </a:r>
            <a:endParaRPr sz="2100">
              <a:solidFill>
                <a:srgbClr val="183718"/>
              </a:solidFill>
              <a:latin typeface="Space Grotesk Medium"/>
              <a:ea typeface="Space Grotesk Medium"/>
              <a:cs typeface="Space Grotesk Medium"/>
              <a:sym typeface="Space Grotesk Medium"/>
            </a:endParaRPr>
          </a:p>
        </p:txBody>
      </p:sp>
      <p:sp>
        <p:nvSpPr>
          <p:cNvPr id="1239" name="Google Shape;1239;p91"/>
          <p:cNvSpPr txBox="1"/>
          <p:nvPr>
            <p:ph type="ctrTitle"/>
          </p:nvPr>
        </p:nvSpPr>
        <p:spPr>
          <a:xfrm>
            <a:off x="4705605" y="927648"/>
            <a:ext cx="2469000" cy="6927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83718"/>
                </a:solidFill>
                <a:latin typeface="Space Grotesk"/>
                <a:ea typeface="Space Grotesk"/>
                <a:cs typeface="Space Grotesk"/>
                <a:sym typeface="Space Grotesk"/>
              </a:rPr>
              <a:t>Lorem ipsum dolor sit amet consectetur.  Sed tellus blandit enim.</a:t>
            </a:r>
            <a:endParaRPr sz="1500">
              <a:solidFill>
                <a:srgbClr val="183718"/>
              </a:solidFill>
              <a:latin typeface="Space Grotesk"/>
              <a:ea typeface="Space Grotesk"/>
              <a:cs typeface="Space Grotesk"/>
              <a:sym typeface="Space Grotesk"/>
            </a:endParaRPr>
          </a:p>
        </p:txBody>
      </p:sp>
      <p:pic>
        <p:nvPicPr>
          <p:cNvPr id="1240" name="Google Shape;1240;p91"/>
          <p:cNvPicPr preferRelativeResize="0"/>
          <p:nvPr/>
        </p:nvPicPr>
        <p:blipFill>
          <a:blip r:embed="rId5">
            <a:alphaModFix/>
          </a:blip>
          <a:stretch>
            <a:fillRect/>
          </a:stretch>
        </p:blipFill>
        <p:spPr>
          <a:xfrm>
            <a:off x="7311350" y="507030"/>
            <a:ext cx="1137775" cy="1137775"/>
          </a:xfrm>
          <a:prstGeom prst="rect">
            <a:avLst/>
          </a:prstGeom>
          <a:noFill/>
          <a:ln>
            <a:noFill/>
          </a:ln>
        </p:spPr>
      </p:pic>
      <p:sp>
        <p:nvSpPr>
          <p:cNvPr id="1241" name="Google Shape;1241;p91"/>
          <p:cNvSpPr txBox="1"/>
          <p:nvPr>
            <p:ph type="ctrTitle"/>
          </p:nvPr>
        </p:nvSpPr>
        <p:spPr>
          <a:xfrm>
            <a:off x="694873" y="2730741"/>
            <a:ext cx="37362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183718"/>
                </a:solidFill>
                <a:latin typeface="Space Grotesk"/>
                <a:ea typeface="Space Grotesk"/>
                <a:cs typeface="Space Grotesk"/>
                <a:sym typeface="Space Grotesk"/>
              </a:rPr>
              <a:t>Add short description</a:t>
            </a:r>
            <a:endParaRPr sz="1900">
              <a:solidFill>
                <a:srgbClr val="183718"/>
              </a:solidFill>
              <a:latin typeface="Space Grotesk"/>
              <a:ea typeface="Space Grotesk"/>
              <a:cs typeface="Space Grotesk"/>
              <a:sym typeface="Space Grotesk"/>
            </a:endParaRPr>
          </a:p>
        </p:txBody>
      </p:sp>
      <p:sp>
        <p:nvSpPr>
          <p:cNvPr id="1242" name="Google Shape;1242;p91"/>
          <p:cNvSpPr txBox="1"/>
          <p:nvPr>
            <p:ph type="ctrTitle"/>
          </p:nvPr>
        </p:nvSpPr>
        <p:spPr>
          <a:xfrm>
            <a:off x="695528" y="2120263"/>
            <a:ext cx="37362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183718"/>
                </a:solidFill>
                <a:latin typeface="Space Grotesk Medium"/>
                <a:ea typeface="Space Grotesk Medium"/>
                <a:cs typeface="Space Grotesk Medium"/>
                <a:sym typeface="Space Grotesk Medium"/>
              </a:rPr>
              <a:t>Title goes here</a:t>
            </a:r>
            <a:endParaRPr sz="3700">
              <a:solidFill>
                <a:srgbClr val="183718"/>
              </a:solidFill>
              <a:latin typeface="Space Grotesk Medium"/>
              <a:ea typeface="Space Grotesk Medium"/>
              <a:cs typeface="Space Grotesk Medium"/>
              <a:sym typeface="Space Grotesk Medium"/>
            </a:endParaRPr>
          </a:p>
        </p:txBody>
      </p:sp>
      <p:sp>
        <p:nvSpPr>
          <p:cNvPr id="1243" name="Google Shape;1243;p91"/>
          <p:cNvSpPr txBox="1"/>
          <p:nvPr>
            <p:ph type="ctrTitle"/>
          </p:nvPr>
        </p:nvSpPr>
        <p:spPr>
          <a:xfrm>
            <a:off x="4705605" y="1925164"/>
            <a:ext cx="24690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83718"/>
                </a:solidFill>
                <a:latin typeface="Space Grotesk Medium"/>
                <a:ea typeface="Space Grotesk Medium"/>
                <a:cs typeface="Space Grotesk Medium"/>
                <a:sym typeface="Space Grotesk Medium"/>
              </a:rPr>
              <a:t>Title goes here</a:t>
            </a:r>
            <a:endParaRPr sz="2100">
              <a:solidFill>
                <a:srgbClr val="183718"/>
              </a:solidFill>
              <a:latin typeface="Space Grotesk Medium"/>
              <a:ea typeface="Space Grotesk Medium"/>
              <a:cs typeface="Space Grotesk Medium"/>
              <a:sym typeface="Space Grotesk Medium"/>
            </a:endParaRPr>
          </a:p>
        </p:txBody>
      </p:sp>
      <p:sp>
        <p:nvSpPr>
          <p:cNvPr id="1244" name="Google Shape;1244;p91"/>
          <p:cNvSpPr txBox="1"/>
          <p:nvPr>
            <p:ph type="ctrTitle"/>
          </p:nvPr>
        </p:nvSpPr>
        <p:spPr>
          <a:xfrm>
            <a:off x="4705605" y="2321348"/>
            <a:ext cx="2469000" cy="6927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83718"/>
                </a:solidFill>
                <a:latin typeface="Space Grotesk"/>
                <a:ea typeface="Space Grotesk"/>
                <a:cs typeface="Space Grotesk"/>
                <a:sym typeface="Space Grotesk"/>
              </a:rPr>
              <a:t>Lorem ipsum dolor sit amet consectetur.  Sed tellus blandit enim.</a:t>
            </a:r>
            <a:endParaRPr sz="1500">
              <a:solidFill>
                <a:srgbClr val="183718"/>
              </a:solidFill>
              <a:latin typeface="Space Grotesk"/>
              <a:ea typeface="Space Grotesk"/>
              <a:cs typeface="Space Grotesk"/>
              <a:sym typeface="Space Grotesk"/>
            </a:endParaRPr>
          </a:p>
        </p:txBody>
      </p:sp>
      <p:pic>
        <p:nvPicPr>
          <p:cNvPr id="1245" name="Google Shape;1245;p91"/>
          <p:cNvPicPr preferRelativeResize="0"/>
          <p:nvPr/>
        </p:nvPicPr>
        <p:blipFill>
          <a:blip r:embed="rId5">
            <a:alphaModFix/>
          </a:blip>
          <a:stretch>
            <a:fillRect/>
          </a:stretch>
        </p:blipFill>
        <p:spPr>
          <a:xfrm>
            <a:off x="7311350" y="1900730"/>
            <a:ext cx="1137775" cy="1137775"/>
          </a:xfrm>
          <a:prstGeom prst="rect">
            <a:avLst/>
          </a:prstGeom>
          <a:noFill/>
          <a:ln>
            <a:noFill/>
          </a:ln>
        </p:spPr>
      </p:pic>
      <p:sp>
        <p:nvSpPr>
          <p:cNvPr id="1246" name="Google Shape;1246;p91"/>
          <p:cNvSpPr txBox="1"/>
          <p:nvPr>
            <p:ph type="ctrTitle"/>
          </p:nvPr>
        </p:nvSpPr>
        <p:spPr>
          <a:xfrm>
            <a:off x="4705605" y="3318864"/>
            <a:ext cx="24690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83718"/>
                </a:solidFill>
                <a:latin typeface="Space Grotesk Medium"/>
                <a:ea typeface="Space Grotesk Medium"/>
                <a:cs typeface="Space Grotesk Medium"/>
                <a:sym typeface="Space Grotesk Medium"/>
              </a:rPr>
              <a:t>Title goes here</a:t>
            </a:r>
            <a:endParaRPr sz="2100">
              <a:solidFill>
                <a:srgbClr val="183718"/>
              </a:solidFill>
              <a:latin typeface="Space Grotesk Medium"/>
              <a:ea typeface="Space Grotesk Medium"/>
              <a:cs typeface="Space Grotesk Medium"/>
              <a:sym typeface="Space Grotesk Medium"/>
            </a:endParaRPr>
          </a:p>
        </p:txBody>
      </p:sp>
      <p:sp>
        <p:nvSpPr>
          <p:cNvPr id="1247" name="Google Shape;1247;p91"/>
          <p:cNvSpPr txBox="1"/>
          <p:nvPr>
            <p:ph type="ctrTitle"/>
          </p:nvPr>
        </p:nvSpPr>
        <p:spPr>
          <a:xfrm>
            <a:off x="4705605" y="3715048"/>
            <a:ext cx="2469000" cy="6927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83718"/>
                </a:solidFill>
                <a:latin typeface="Space Grotesk"/>
                <a:ea typeface="Space Grotesk"/>
                <a:cs typeface="Space Grotesk"/>
                <a:sym typeface="Space Grotesk"/>
              </a:rPr>
              <a:t>Lorem ipsum dolor sit amet consectetur.  Sed tellus blandit enim.</a:t>
            </a:r>
            <a:endParaRPr sz="1500">
              <a:solidFill>
                <a:srgbClr val="183718"/>
              </a:solidFill>
              <a:latin typeface="Space Grotesk"/>
              <a:ea typeface="Space Grotesk"/>
              <a:cs typeface="Space Grotesk"/>
              <a:sym typeface="Space Grotesk"/>
            </a:endParaRPr>
          </a:p>
        </p:txBody>
      </p:sp>
      <p:pic>
        <p:nvPicPr>
          <p:cNvPr id="1248" name="Google Shape;1248;p91"/>
          <p:cNvPicPr preferRelativeResize="0"/>
          <p:nvPr/>
        </p:nvPicPr>
        <p:blipFill>
          <a:blip r:embed="rId5">
            <a:alphaModFix/>
          </a:blip>
          <a:stretch>
            <a:fillRect/>
          </a:stretch>
        </p:blipFill>
        <p:spPr>
          <a:xfrm>
            <a:off x="7311350" y="3294430"/>
            <a:ext cx="1137775" cy="1137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8" name="Shape 138"/>
        <p:cNvGrpSpPr/>
        <p:nvPr/>
      </p:nvGrpSpPr>
      <p:grpSpPr>
        <a:xfrm>
          <a:off x="0" y="0"/>
          <a:ext cx="0" cy="0"/>
          <a:chOff x="0" y="0"/>
          <a:chExt cx="0" cy="0"/>
        </a:xfrm>
      </p:grpSpPr>
      <p:pic>
        <p:nvPicPr>
          <p:cNvPr id="139" name="Google Shape;139;p20"/>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140" name="Google Shape;140;p20"/>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141" name="Google Shape;141;p20"/>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142" name="Google Shape;142;p20"/>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143" name="Google Shape;143;p20"/>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144" name="Google Shape;144;p20"/>
          <p:cNvSpPr txBox="1"/>
          <p:nvPr>
            <p:ph type="ctrTitle"/>
          </p:nvPr>
        </p:nvSpPr>
        <p:spPr>
          <a:xfrm>
            <a:off x="701942" y="1597152"/>
            <a:ext cx="3730800" cy="2839800"/>
          </a:xfrm>
          <a:prstGeom prst="rect">
            <a:avLst/>
          </a:prstGeom>
        </p:spPr>
        <p:txBody>
          <a:bodyPr anchorCtr="0" anchor="b" bIns="91425" lIns="91425" spcFirstLastPara="1" rIns="91425" wrap="square" tIns="91425">
            <a:spAutoFit/>
          </a:bodyPr>
          <a:lstStyle/>
          <a:p>
            <a:pPr indent="-278130" lvl="0" marL="274320" rtl="0" algn="l">
              <a:lnSpc>
                <a:spcPct val="150000"/>
              </a:lnSpc>
              <a:spcBef>
                <a:spcPts val="0"/>
              </a:spcBef>
              <a:spcAft>
                <a:spcPts val="0"/>
              </a:spcAft>
              <a:buClr>
                <a:srgbClr val="F4F0E0"/>
              </a:buClr>
              <a:buSzPts val="1500"/>
              <a:buFont typeface="Space Grotesk"/>
              <a:buAutoNum type="arabicPeriod"/>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AutoNum type="arabicPeriod"/>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AutoNum type="arabicPeriod"/>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AutoNum type="arabicPeriod"/>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AutoNum type="arabicPeriod"/>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AutoNum type="arabicPeriod"/>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AutoNum type="arabicPeriod"/>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AutoNum type="arabicPeriod"/>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p:txBody>
      </p:sp>
      <p:sp>
        <p:nvSpPr>
          <p:cNvPr id="145" name="Google Shape;145;p20"/>
          <p:cNvSpPr txBox="1"/>
          <p:nvPr>
            <p:ph type="ctrTitle"/>
          </p:nvPr>
        </p:nvSpPr>
        <p:spPr>
          <a:xfrm>
            <a:off x="4709160" y="1597152"/>
            <a:ext cx="3730800" cy="2839800"/>
          </a:xfrm>
          <a:prstGeom prst="rect">
            <a:avLst/>
          </a:prstGeom>
        </p:spPr>
        <p:txBody>
          <a:bodyPr anchorCtr="0" anchor="b" bIns="91425" lIns="91425" spcFirstLastPara="1" rIns="91425" wrap="square" tIns="91425">
            <a:spAutoFit/>
          </a:bodyPr>
          <a:lstStyle/>
          <a:p>
            <a:pPr indent="-278130" lvl="0" marL="274320" rtl="0" algn="l">
              <a:lnSpc>
                <a:spcPct val="150000"/>
              </a:lnSpc>
              <a:spcBef>
                <a:spcPts val="0"/>
              </a:spcBef>
              <a:spcAft>
                <a:spcPts val="0"/>
              </a:spcAft>
              <a:buClr>
                <a:srgbClr val="F4F0E0"/>
              </a:buClr>
              <a:buSzPts val="1500"/>
              <a:buFont typeface="Space Grotesk"/>
              <a:buAutoNum type="arabicPeriod"/>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AutoNum type="arabicPeriod"/>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AutoNum type="arabicPeriod"/>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AutoNum type="arabicPeriod"/>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AutoNum type="arabicPeriod"/>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AutoNum type="arabicPeriod"/>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AutoNum type="arabicPeriod"/>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AutoNum type="arabicPeriod"/>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p:txBody>
      </p:sp>
      <p:sp>
        <p:nvSpPr>
          <p:cNvPr id="146" name="Google Shape;146;p20"/>
          <p:cNvSpPr txBox="1"/>
          <p:nvPr>
            <p:ph type="ctrTitle"/>
          </p:nvPr>
        </p:nvSpPr>
        <p:spPr>
          <a:xfrm>
            <a:off x="694871" y="1076659"/>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F4F0E0"/>
                </a:solidFill>
                <a:latin typeface="Space Grotesk"/>
                <a:ea typeface="Space Grotesk"/>
                <a:cs typeface="Space Grotesk"/>
                <a:sym typeface="Space Grotesk"/>
              </a:rPr>
              <a:t>Add short description</a:t>
            </a:r>
            <a:endParaRPr sz="1900">
              <a:solidFill>
                <a:srgbClr val="F4F0E0"/>
              </a:solidFill>
              <a:latin typeface="Space Grotesk"/>
              <a:ea typeface="Space Grotesk"/>
              <a:cs typeface="Space Grotesk"/>
              <a:sym typeface="Space Grotesk"/>
            </a:endParaRPr>
          </a:p>
        </p:txBody>
      </p:sp>
      <p:sp>
        <p:nvSpPr>
          <p:cNvPr id="147" name="Google Shape;147;p20"/>
          <p:cNvSpPr txBox="1"/>
          <p:nvPr>
            <p:ph type="ctrTitle"/>
          </p:nvPr>
        </p:nvSpPr>
        <p:spPr>
          <a:xfrm>
            <a:off x="696229" y="466173"/>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F4F0E0"/>
                </a:solidFill>
                <a:latin typeface="Space Grotesk Medium"/>
                <a:ea typeface="Space Grotesk Medium"/>
                <a:cs typeface="Space Grotesk Medium"/>
                <a:sym typeface="Space Grotesk Medium"/>
              </a:rPr>
              <a:t>Title goes here</a:t>
            </a:r>
            <a:endParaRPr sz="3700">
              <a:solidFill>
                <a:srgbClr val="F4F0E0"/>
              </a:solidFill>
              <a:latin typeface="Space Grotesk Medium"/>
              <a:ea typeface="Space Grotesk Medium"/>
              <a:cs typeface="Space Grotesk Medium"/>
              <a:sym typeface="Space Grotesk Medium"/>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1C1C"/>
        </a:solidFill>
      </p:bgPr>
    </p:bg>
    <p:spTree>
      <p:nvGrpSpPr>
        <p:cNvPr id="1252" name="Shape 1252"/>
        <p:cNvGrpSpPr/>
        <p:nvPr/>
      </p:nvGrpSpPr>
      <p:grpSpPr>
        <a:xfrm>
          <a:off x="0" y="0"/>
          <a:ext cx="0" cy="0"/>
          <a:chOff x="0" y="0"/>
          <a:chExt cx="0" cy="0"/>
        </a:xfrm>
      </p:grpSpPr>
      <p:pic>
        <p:nvPicPr>
          <p:cNvPr id="1253" name="Google Shape;1253;p92"/>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1254" name="Google Shape;1254;p92"/>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1255" name="Google Shape;1255;p92"/>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1256" name="Google Shape;1256;p92"/>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1257" name="Google Shape;1257;p92"/>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1258" name="Google Shape;1258;p92"/>
          <p:cNvSpPr txBox="1"/>
          <p:nvPr>
            <p:ph type="ctrTitle"/>
          </p:nvPr>
        </p:nvSpPr>
        <p:spPr>
          <a:xfrm>
            <a:off x="4705605" y="531464"/>
            <a:ext cx="24690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1259" name="Google Shape;1259;p92"/>
          <p:cNvSpPr txBox="1"/>
          <p:nvPr>
            <p:ph type="ctrTitle"/>
          </p:nvPr>
        </p:nvSpPr>
        <p:spPr>
          <a:xfrm>
            <a:off x="4705605" y="927648"/>
            <a:ext cx="2469000" cy="6927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consectetur.  Sed tellus blandit enim.</a:t>
            </a:r>
            <a:endParaRPr sz="1500">
              <a:solidFill>
                <a:srgbClr val="F4F0E0"/>
              </a:solidFill>
              <a:latin typeface="Space Grotesk"/>
              <a:ea typeface="Space Grotesk"/>
              <a:cs typeface="Space Grotesk"/>
              <a:sym typeface="Space Grotesk"/>
            </a:endParaRPr>
          </a:p>
        </p:txBody>
      </p:sp>
      <p:pic>
        <p:nvPicPr>
          <p:cNvPr id="1260" name="Google Shape;1260;p92"/>
          <p:cNvPicPr preferRelativeResize="0"/>
          <p:nvPr/>
        </p:nvPicPr>
        <p:blipFill>
          <a:blip r:embed="rId5">
            <a:alphaModFix/>
          </a:blip>
          <a:stretch>
            <a:fillRect/>
          </a:stretch>
        </p:blipFill>
        <p:spPr>
          <a:xfrm>
            <a:off x="7311350" y="507030"/>
            <a:ext cx="1137775" cy="1137775"/>
          </a:xfrm>
          <a:prstGeom prst="rect">
            <a:avLst/>
          </a:prstGeom>
          <a:noFill/>
          <a:ln>
            <a:noFill/>
          </a:ln>
        </p:spPr>
      </p:pic>
      <p:sp>
        <p:nvSpPr>
          <p:cNvPr id="1261" name="Google Shape;1261;p92"/>
          <p:cNvSpPr txBox="1"/>
          <p:nvPr>
            <p:ph type="ctrTitle"/>
          </p:nvPr>
        </p:nvSpPr>
        <p:spPr>
          <a:xfrm>
            <a:off x="694873" y="2730741"/>
            <a:ext cx="37362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F4F0E0"/>
                </a:solidFill>
                <a:latin typeface="Space Grotesk"/>
                <a:ea typeface="Space Grotesk"/>
                <a:cs typeface="Space Grotesk"/>
                <a:sym typeface="Space Grotesk"/>
              </a:rPr>
              <a:t>Add short description</a:t>
            </a:r>
            <a:endParaRPr sz="1900">
              <a:solidFill>
                <a:srgbClr val="F4F0E0"/>
              </a:solidFill>
              <a:latin typeface="Space Grotesk"/>
              <a:ea typeface="Space Grotesk"/>
              <a:cs typeface="Space Grotesk"/>
              <a:sym typeface="Space Grotesk"/>
            </a:endParaRPr>
          </a:p>
        </p:txBody>
      </p:sp>
      <p:sp>
        <p:nvSpPr>
          <p:cNvPr id="1262" name="Google Shape;1262;p92"/>
          <p:cNvSpPr txBox="1"/>
          <p:nvPr>
            <p:ph type="ctrTitle"/>
          </p:nvPr>
        </p:nvSpPr>
        <p:spPr>
          <a:xfrm>
            <a:off x="695528" y="2120263"/>
            <a:ext cx="37362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F4F0E0"/>
                </a:solidFill>
                <a:latin typeface="Space Grotesk Medium"/>
                <a:ea typeface="Space Grotesk Medium"/>
                <a:cs typeface="Space Grotesk Medium"/>
                <a:sym typeface="Space Grotesk Medium"/>
              </a:rPr>
              <a:t>Title goes here</a:t>
            </a:r>
            <a:endParaRPr sz="3700">
              <a:solidFill>
                <a:srgbClr val="F4F0E0"/>
              </a:solidFill>
              <a:latin typeface="Space Grotesk Medium"/>
              <a:ea typeface="Space Grotesk Medium"/>
              <a:cs typeface="Space Grotesk Medium"/>
              <a:sym typeface="Space Grotesk Medium"/>
            </a:endParaRPr>
          </a:p>
        </p:txBody>
      </p:sp>
      <p:sp>
        <p:nvSpPr>
          <p:cNvPr id="1263" name="Google Shape;1263;p92"/>
          <p:cNvSpPr txBox="1"/>
          <p:nvPr>
            <p:ph type="ctrTitle"/>
          </p:nvPr>
        </p:nvSpPr>
        <p:spPr>
          <a:xfrm>
            <a:off x="4705605" y="1925164"/>
            <a:ext cx="24690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1264" name="Google Shape;1264;p92"/>
          <p:cNvSpPr txBox="1"/>
          <p:nvPr>
            <p:ph type="ctrTitle"/>
          </p:nvPr>
        </p:nvSpPr>
        <p:spPr>
          <a:xfrm>
            <a:off x="4705605" y="2321348"/>
            <a:ext cx="2469000" cy="6927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consectetur.  Sed tellus blandit enim.</a:t>
            </a:r>
            <a:endParaRPr sz="1500">
              <a:solidFill>
                <a:srgbClr val="F4F0E0"/>
              </a:solidFill>
              <a:latin typeface="Space Grotesk"/>
              <a:ea typeface="Space Grotesk"/>
              <a:cs typeface="Space Grotesk"/>
              <a:sym typeface="Space Grotesk"/>
            </a:endParaRPr>
          </a:p>
        </p:txBody>
      </p:sp>
      <p:pic>
        <p:nvPicPr>
          <p:cNvPr id="1265" name="Google Shape;1265;p92"/>
          <p:cNvPicPr preferRelativeResize="0"/>
          <p:nvPr/>
        </p:nvPicPr>
        <p:blipFill>
          <a:blip r:embed="rId5">
            <a:alphaModFix/>
          </a:blip>
          <a:stretch>
            <a:fillRect/>
          </a:stretch>
        </p:blipFill>
        <p:spPr>
          <a:xfrm>
            <a:off x="7311350" y="1900730"/>
            <a:ext cx="1137775" cy="1137775"/>
          </a:xfrm>
          <a:prstGeom prst="rect">
            <a:avLst/>
          </a:prstGeom>
          <a:noFill/>
          <a:ln>
            <a:noFill/>
          </a:ln>
        </p:spPr>
      </p:pic>
      <p:sp>
        <p:nvSpPr>
          <p:cNvPr id="1266" name="Google Shape;1266;p92"/>
          <p:cNvSpPr txBox="1"/>
          <p:nvPr>
            <p:ph type="ctrTitle"/>
          </p:nvPr>
        </p:nvSpPr>
        <p:spPr>
          <a:xfrm>
            <a:off x="4705605" y="3318864"/>
            <a:ext cx="24690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1267" name="Google Shape;1267;p92"/>
          <p:cNvSpPr txBox="1"/>
          <p:nvPr>
            <p:ph type="ctrTitle"/>
          </p:nvPr>
        </p:nvSpPr>
        <p:spPr>
          <a:xfrm>
            <a:off x="4705605" y="3715048"/>
            <a:ext cx="2469000" cy="6927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consectetur.  Sed tellus blandit enim.</a:t>
            </a:r>
            <a:endParaRPr sz="1500">
              <a:solidFill>
                <a:srgbClr val="F4F0E0"/>
              </a:solidFill>
              <a:latin typeface="Space Grotesk"/>
              <a:ea typeface="Space Grotesk"/>
              <a:cs typeface="Space Grotesk"/>
              <a:sym typeface="Space Grotesk"/>
            </a:endParaRPr>
          </a:p>
        </p:txBody>
      </p:sp>
      <p:pic>
        <p:nvPicPr>
          <p:cNvPr id="1268" name="Google Shape;1268;p92"/>
          <p:cNvPicPr preferRelativeResize="0"/>
          <p:nvPr/>
        </p:nvPicPr>
        <p:blipFill>
          <a:blip r:embed="rId5">
            <a:alphaModFix/>
          </a:blip>
          <a:stretch>
            <a:fillRect/>
          </a:stretch>
        </p:blipFill>
        <p:spPr>
          <a:xfrm>
            <a:off x="7311350" y="3294430"/>
            <a:ext cx="1137775" cy="1137775"/>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3718"/>
        </a:solidFill>
      </p:bgPr>
    </p:bg>
    <p:spTree>
      <p:nvGrpSpPr>
        <p:cNvPr id="1272" name="Shape 1272"/>
        <p:cNvGrpSpPr/>
        <p:nvPr/>
      </p:nvGrpSpPr>
      <p:grpSpPr>
        <a:xfrm>
          <a:off x="0" y="0"/>
          <a:ext cx="0" cy="0"/>
          <a:chOff x="0" y="0"/>
          <a:chExt cx="0" cy="0"/>
        </a:xfrm>
      </p:grpSpPr>
      <p:pic>
        <p:nvPicPr>
          <p:cNvPr id="1273" name="Google Shape;1273;p93"/>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1274" name="Google Shape;1274;p93"/>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1275" name="Google Shape;1275;p93"/>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1276" name="Google Shape;1276;p93"/>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1277" name="Google Shape;1277;p93"/>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1278" name="Google Shape;1278;p93"/>
          <p:cNvSpPr txBox="1"/>
          <p:nvPr>
            <p:ph type="ctrTitle"/>
          </p:nvPr>
        </p:nvSpPr>
        <p:spPr>
          <a:xfrm>
            <a:off x="4705605" y="531464"/>
            <a:ext cx="24690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1279" name="Google Shape;1279;p93"/>
          <p:cNvSpPr txBox="1"/>
          <p:nvPr>
            <p:ph type="ctrTitle"/>
          </p:nvPr>
        </p:nvSpPr>
        <p:spPr>
          <a:xfrm>
            <a:off x="4705605" y="927648"/>
            <a:ext cx="2469000" cy="6927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consectetur.  Sed tellus blandit enim.</a:t>
            </a:r>
            <a:endParaRPr sz="1500">
              <a:solidFill>
                <a:srgbClr val="F4F0E0"/>
              </a:solidFill>
              <a:latin typeface="Space Grotesk"/>
              <a:ea typeface="Space Grotesk"/>
              <a:cs typeface="Space Grotesk"/>
              <a:sym typeface="Space Grotesk"/>
            </a:endParaRPr>
          </a:p>
        </p:txBody>
      </p:sp>
      <p:pic>
        <p:nvPicPr>
          <p:cNvPr id="1280" name="Google Shape;1280;p93"/>
          <p:cNvPicPr preferRelativeResize="0"/>
          <p:nvPr/>
        </p:nvPicPr>
        <p:blipFill>
          <a:blip r:embed="rId5">
            <a:alphaModFix/>
          </a:blip>
          <a:stretch>
            <a:fillRect/>
          </a:stretch>
        </p:blipFill>
        <p:spPr>
          <a:xfrm>
            <a:off x="7311350" y="507030"/>
            <a:ext cx="1137775" cy="1137775"/>
          </a:xfrm>
          <a:prstGeom prst="rect">
            <a:avLst/>
          </a:prstGeom>
          <a:noFill/>
          <a:ln>
            <a:noFill/>
          </a:ln>
        </p:spPr>
      </p:pic>
      <p:sp>
        <p:nvSpPr>
          <p:cNvPr id="1281" name="Google Shape;1281;p93"/>
          <p:cNvSpPr txBox="1"/>
          <p:nvPr>
            <p:ph type="ctrTitle"/>
          </p:nvPr>
        </p:nvSpPr>
        <p:spPr>
          <a:xfrm>
            <a:off x="694873" y="2730741"/>
            <a:ext cx="37362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F4F0E0"/>
                </a:solidFill>
                <a:latin typeface="Space Grotesk"/>
                <a:ea typeface="Space Grotesk"/>
                <a:cs typeface="Space Grotesk"/>
                <a:sym typeface="Space Grotesk"/>
              </a:rPr>
              <a:t>Add short description</a:t>
            </a:r>
            <a:endParaRPr sz="1900">
              <a:solidFill>
                <a:srgbClr val="F4F0E0"/>
              </a:solidFill>
              <a:latin typeface="Space Grotesk"/>
              <a:ea typeface="Space Grotesk"/>
              <a:cs typeface="Space Grotesk"/>
              <a:sym typeface="Space Grotesk"/>
            </a:endParaRPr>
          </a:p>
        </p:txBody>
      </p:sp>
      <p:sp>
        <p:nvSpPr>
          <p:cNvPr id="1282" name="Google Shape;1282;p93"/>
          <p:cNvSpPr txBox="1"/>
          <p:nvPr>
            <p:ph type="ctrTitle"/>
          </p:nvPr>
        </p:nvSpPr>
        <p:spPr>
          <a:xfrm>
            <a:off x="695528" y="2120263"/>
            <a:ext cx="37362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F4F0E0"/>
                </a:solidFill>
                <a:latin typeface="Space Grotesk Medium"/>
                <a:ea typeface="Space Grotesk Medium"/>
                <a:cs typeface="Space Grotesk Medium"/>
                <a:sym typeface="Space Grotesk Medium"/>
              </a:rPr>
              <a:t>Title goes here</a:t>
            </a:r>
            <a:endParaRPr sz="3700">
              <a:solidFill>
                <a:srgbClr val="F4F0E0"/>
              </a:solidFill>
              <a:latin typeface="Space Grotesk Medium"/>
              <a:ea typeface="Space Grotesk Medium"/>
              <a:cs typeface="Space Grotesk Medium"/>
              <a:sym typeface="Space Grotesk Medium"/>
            </a:endParaRPr>
          </a:p>
        </p:txBody>
      </p:sp>
      <p:sp>
        <p:nvSpPr>
          <p:cNvPr id="1283" name="Google Shape;1283;p93"/>
          <p:cNvSpPr txBox="1"/>
          <p:nvPr>
            <p:ph type="ctrTitle"/>
          </p:nvPr>
        </p:nvSpPr>
        <p:spPr>
          <a:xfrm>
            <a:off x="4705605" y="1925164"/>
            <a:ext cx="24690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1284" name="Google Shape;1284;p93"/>
          <p:cNvSpPr txBox="1"/>
          <p:nvPr>
            <p:ph type="ctrTitle"/>
          </p:nvPr>
        </p:nvSpPr>
        <p:spPr>
          <a:xfrm>
            <a:off x="4705605" y="2321348"/>
            <a:ext cx="2469000" cy="6927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consectetur.  Sed tellus blandit enim.</a:t>
            </a:r>
            <a:endParaRPr sz="1500">
              <a:solidFill>
                <a:srgbClr val="F4F0E0"/>
              </a:solidFill>
              <a:latin typeface="Space Grotesk"/>
              <a:ea typeface="Space Grotesk"/>
              <a:cs typeface="Space Grotesk"/>
              <a:sym typeface="Space Grotesk"/>
            </a:endParaRPr>
          </a:p>
        </p:txBody>
      </p:sp>
      <p:pic>
        <p:nvPicPr>
          <p:cNvPr id="1285" name="Google Shape;1285;p93"/>
          <p:cNvPicPr preferRelativeResize="0"/>
          <p:nvPr/>
        </p:nvPicPr>
        <p:blipFill>
          <a:blip r:embed="rId5">
            <a:alphaModFix/>
          </a:blip>
          <a:stretch>
            <a:fillRect/>
          </a:stretch>
        </p:blipFill>
        <p:spPr>
          <a:xfrm>
            <a:off x="7311350" y="1900730"/>
            <a:ext cx="1137775" cy="1137775"/>
          </a:xfrm>
          <a:prstGeom prst="rect">
            <a:avLst/>
          </a:prstGeom>
          <a:noFill/>
          <a:ln>
            <a:noFill/>
          </a:ln>
        </p:spPr>
      </p:pic>
      <p:sp>
        <p:nvSpPr>
          <p:cNvPr id="1286" name="Google Shape;1286;p93"/>
          <p:cNvSpPr txBox="1"/>
          <p:nvPr>
            <p:ph type="ctrTitle"/>
          </p:nvPr>
        </p:nvSpPr>
        <p:spPr>
          <a:xfrm>
            <a:off x="4705605" y="3318864"/>
            <a:ext cx="24690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1287" name="Google Shape;1287;p93"/>
          <p:cNvSpPr txBox="1"/>
          <p:nvPr>
            <p:ph type="ctrTitle"/>
          </p:nvPr>
        </p:nvSpPr>
        <p:spPr>
          <a:xfrm>
            <a:off x="4705605" y="3715048"/>
            <a:ext cx="2469000" cy="6927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consectetur.  Sed tellus blandit enim.</a:t>
            </a:r>
            <a:endParaRPr sz="1500">
              <a:solidFill>
                <a:srgbClr val="F4F0E0"/>
              </a:solidFill>
              <a:latin typeface="Space Grotesk"/>
              <a:ea typeface="Space Grotesk"/>
              <a:cs typeface="Space Grotesk"/>
              <a:sym typeface="Space Grotesk"/>
            </a:endParaRPr>
          </a:p>
        </p:txBody>
      </p:sp>
      <p:pic>
        <p:nvPicPr>
          <p:cNvPr id="1288" name="Google Shape;1288;p93"/>
          <p:cNvPicPr preferRelativeResize="0"/>
          <p:nvPr/>
        </p:nvPicPr>
        <p:blipFill>
          <a:blip r:embed="rId5">
            <a:alphaModFix/>
          </a:blip>
          <a:stretch>
            <a:fillRect/>
          </a:stretch>
        </p:blipFill>
        <p:spPr>
          <a:xfrm>
            <a:off x="7311350" y="3294430"/>
            <a:ext cx="1137775" cy="1137775"/>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1DA4B"/>
        </a:solidFill>
      </p:bgPr>
    </p:bg>
    <p:spTree>
      <p:nvGrpSpPr>
        <p:cNvPr id="1292" name="Shape 1292"/>
        <p:cNvGrpSpPr/>
        <p:nvPr/>
      </p:nvGrpSpPr>
      <p:grpSpPr>
        <a:xfrm>
          <a:off x="0" y="0"/>
          <a:ext cx="0" cy="0"/>
          <a:chOff x="0" y="0"/>
          <a:chExt cx="0" cy="0"/>
        </a:xfrm>
      </p:grpSpPr>
      <p:pic>
        <p:nvPicPr>
          <p:cNvPr id="1293" name="Google Shape;1293;p94"/>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294" name="Google Shape;1294;p94"/>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1295" name="Google Shape;1295;p94"/>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1C1C1C"/>
                </a:solidFill>
                <a:latin typeface="Space Grotesk Medium"/>
                <a:ea typeface="Space Grotesk Medium"/>
                <a:cs typeface="Space Grotesk Medium"/>
                <a:sym typeface="Space Grotesk Medium"/>
              </a:rPr>
              <a:t>Hacktoberfest: Section title goes here</a:t>
            </a:r>
            <a:endParaRPr sz="1100">
              <a:solidFill>
                <a:srgbClr val="1C1C1C"/>
              </a:solidFill>
              <a:latin typeface="Space Grotesk Medium"/>
              <a:ea typeface="Space Grotesk Medium"/>
              <a:cs typeface="Space Grotesk Medium"/>
              <a:sym typeface="Space Grotesk Medium"/>
            </a:endParaRPr>
          </a:p>
        </p:txBody>
      </p:sp>
      <p:sp>
        <p:nvSpPr>
          <p:cNvPr id="1296" name="Google Shape;1296;p94"/>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1297" name="Google Shape;1297;p94"/>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1298" name="Google Shape;1298;p94"/>
          <p:cNvSpPr txBox="1"/>
          <p:nvPr>
            <p:ph type="ctrTitle"/>
          </p:nvPr>
        </p:nvSpPr>
        <p:spPr>
          <a:xfrm>
            <a:off x="701947" y="1737100"/>
            <a:ext cx="37299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C1C1C"/>
                </a:solidFill>
                <a:latin typeface="Space Grotesk Medium"/>
                <a:ea typeface="Space Grotesk Medium"/>
                <a:cs typeface="Space Grotesk Medium"/>
                <a:sym typeface="Space Grotesk Medium"/>
              </a:rPr>
              <a:t>Title goes here</a:t>
            </a:r>
            <a:endParaRPr sz="2100">
              <a:solidFill>
                <a:srgbClr val="1C1C1C"/>
              </a:solidFill>
              <a:latin typeface="Space Grotesk Medium"/>
              <a:ea typeface="Space Grotesk Medium"/>
              <a:cs typeface="Space Grotesk Medium"/>
              <a:sym typeface="Space Grotesk Medium"/>
            </a:endParaRPr>
          </a:p>
        </p:txBody>
      </p:sp>
      <p:sp>
        <p:nvSpPr>
          <p:cNvPr id="1299" name="Google Shape;1299;p94"/>
          <p:cNvSpPr txBox="1"/>
          <p:nvPr>
            <p:ph type="ctrTitle"/>
          </p:nvPr>
        </p:nvSpPr>
        <p:spPr>
          <a:xfrm>
            <a:off x="701947" y="2133281"/>
            <a:ext cx="3729900" cy="6927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C1C1C"/>
                </a:solidFill>
                <a:latin typeface="Space Grotesk"/>
                <a:ea typeface="Space Grotesk"/>
                <a:cs typeface="Space Grotesk"/>
                <a:sym typeface="Space Grotesk"/>
              </a:rPr>
              <a:t>Lorem ipsum dolor sit amet consectetur.  Sed tellus blandit enim </a:t>
            </a:r>
            <a:r>
              <a:rPr lang="en" sz="1500">
                <a:solidFill>
                  <a:srgbClr val="1C1C1C"/>
                </a:solidFill>
                <a:latin typeface="Space Grotesk"/>
                <a:ea typeface="Space Grotesk"/>
                <a:cs typeface="Space Grotesk"/>
                <a:sym typeface="Space Grotesk"/>
              </a:rPr>
              <a:t>pretium sit massa auctor malesuada.</a:t>
            </a:r>
            <a:endParaRPr sz="1500">
              <a:solidFill>
                <a:srgbClr val="1C1C1C"/>
              </a:solidFill>
              <a:latin typeface="Space Grotesk"/>
              <a:ea typeface="Space Grotesk"/>
              <a:cs typeface="Space Grotesk"/>
              <a:sym typeface="Space Grotesk"/>
            </a:endParaRPr>
          </a:p>
        </p:txBody>
      </p:sp>
      <p:pic>
        <p:nvPicPr>
          <p:cNvPr id="1300" name="Google Shape;1300;p94"/>
          <p:cNvPicPr preferRelativeResize="0"/>
          <p:nvPr/>
        </p:nvPicPr>
        <p:blipFill>
          <a:blip r:embed="rId5">
            <a:alphaModFix/>
          </a:blip>
          <a:stretch>
            <a:fillRect/>
          </a:stretch>
        </p:blipFill>
        <p:spPr>
          <a:xfrm>
            <a:off x="4712175" y="1712655"/>
            <a:ext cx="1137775" cy="1137775"/>
          </a:xfrm>
          <a:prstGeom prst="rect">
            <a:avLst/>
          </a:prstGeom>
          <a:noFill/>
          <a:ln>
            <a:noFill/>
          </a:ln>
        </p:spPr>
      </p:pic>
      <p:sp>
        <p:nvSpPr>
          <p:cNvPr id="1301" name="Google Shape;1301;p94"/>
          <p:cNvSpPr txBox="1"/>
          <p:nvPr>
            <p:ph type="ctrTitle"/>
          </p:nvPr>
        </p:nvSpPr>
        <p:spPr>
          <a:xfrm>
            <a:off x="694877" y="1076651"/>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1C1C1C"/>
                </a:solidFill>
                <a:latin typeface="Space Grotesk"/>
                <a:ea typeface="Space Grotesk"/>
                <a:cs typeface="Space Grotesk"/>
                <a:sym typeface="Space Grotesk"/>
              </a:rPr>
              <a:t>Add short description</a:t>
            </a:r>
            <a:endParaRPr sz="1900">
              <a:solidFill>
                <a:srgbClr val="1C1C1C"/>
              </a:solidFill>
              <a:latin typeface="Space Grotesk"/>
              <a:ea typeface="Space Grotesk"/>
              <a:cs typeface="Space Grotesk"/>
              <a:sym typeface="Space Grotesk"/>
            </a:endParaRPr>
          </a:p>
        </p:txBody>
      </p:sp>
      <p:sp>
        <p:nvSpPr>
          <p:cNvPr id="1302" name="Google Shape;1302;p94"/>
          <p:cNvSpPr txBox="1"/>
          <p:nvPr>
            <p:ph type="ctrTitle"/>
          </p:nvPr>
        </p:nvSpPr>
        <p:spPr>
          <a:xfrm>
            <a:off x="696237" y="466175"/>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1C1C1C"/>
                </a:solidFill>
                <a:latin typeface="Space Grotesk Medium"/>
                <a:ea typeface="Space Grotesk Medium"/>
                <a:cs typeface="Space Grotesk Medium"/>
                <a:sym typeface="Space Grotesk Medium"/>
              </a:rPr>
              <a:t>Title goes here</a:t>
            </a:r>
            <a:endParaRPr sz="3700">
              <a:solidFill>
                <a:srgbClr val="1C1C1C"/>
              </a:solidFill>
              <a:latin typeface="Space Grotesk Medium"/>
              <a:ea typeface="Space Grotesk Medium"/>
              <a:cs typeface="Space Grotesk Medium"/>
              <a:sym typeface="Space Grotesk Medium"/>
            </a:endParaRPr>
          </a:p>
        </p:txBody>
      </p:sp>
      <p:pic>
        <p:nvPicPr>
          <p:cNvPr id="1303" name="Google Shape;1303;p94"/>
          <p:cNvPicPr preferRelativeResize="0"/>
          <p:nvPr/>
        </p:nvPicPr>
        <p:blipFill>
          <a:blip r:embed="rId5">
            <a:alphaModFix/>
          </a:blip>
          <a:stretch>
            <a:fillRect/>
          </a:stretch>
        </p:blipFill>
        <p:spPr>
          <a:xfrm>
            <a:off x="6011088" y="1712655"/>
            <a:ext cx="1137775" cy="1137775"/>
          </a:xfrm>
          <a:prstGeom prst="rect">
            <a:avLst/>
          </a:prstGeom>
          <a:noFill/>
          <a:ln>
            <a:noFill/>
          </a:ln>
        </p:spPr>
      </p:pic>
      <p:pic>
        <p:nvPicPr>
          <p:cNvPr id="1304" name="Google Shape;1304;p94"/>
          <p:cNvPicPr preferRelativeResize="0"/>
          <p:nvPr/>
        </p:nvPicPr>
        <p:blipFill>
          <a:blip r:embed="rId5">
            <a:alphaModFix/>
          </a:blip>
          <a:stretch>
            <a:fillRect/>
          </a:stretch>
        </p:blipFill>
        <p:spPr>
          <a:xfrm>
            <a:off x="7310000" y="1712655"/>
            <a:ext cx="1137775" cy="1137775"/>
          </a:xfrm>
          <a:prstGeom prst="rect">
            <a:avLst/>
          </a:prstGeom>
          <a:noFill/>
          <a:ln>
            <a:noFill/>
          </a:ln>
        </p:spPr>
      </p:pic>
      <p:sp>
        <p:nvSpPr>
          <p:cNvPr id="1305" name="Google Shape;1305;p94"/>
          <p:cNvSpPr txBox="1"/>
          <p:nvPr>
            <p:ph type="ctrTitle"/>
          </p:nvPr>
        </p:nvSpPr>
        <p:spPr>
          <a:xfrm>
            <a:off x="701947" y="3179675"/>
            <a:ext cx="37299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C1C1C"/>
                </a:solidFill>
                <a:latin typeface="Space Grotesk Medium"/>
                <a:ea typeface="Space Grotesk Medium"/>
                <a:cs typeface="Space Grotesk Medium"/>
                <a:sym typeface="Space Grotesk Medium"/>
              </a:rPr>
              <a:t>Title goes here</a:t>
            </a:r>
            <a:endParaRPr sz="2100">
              <a:solidFill>
                <a:srgbClr val="1C1C1C"/>
              </a:solidFill>
              <a:latin typeface="Space Grotesk Medium"/>
              <a:ea typeface="Space Grotesk Medium"/>
              <a:cs typeface="Space Grotesk Medium"/>
              <a:sym typeface="Space Grotesk Medium"/>
            </a:endParaRPr>
          </a:p>
        </p:txBody>
      </p:sp>
      <p:sp>
        <p:nvSpPr>
          <p:cNvPr id="1306" name="Google Shape;1306;p94"/>
          <p:cNvSpPr txBox="1"/>
          <p:nvPr>
            <p:ph type="ctrTitle"/>
          </p:nvPr>
        </p:nvSpPr>
        <p:spPr>
          <a:xfrm>
            <a:off x="701947" y="3575856"/>
            <a:ext cx="3729900" cy="6927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C1C1C"/>
                </a:solidFill>
                <a:latin typeface="Space Grotesk"/>
                <a:ea typeface="Space Grotesk"/>
                <a:cs typeface="Space Grotesk"/>
                <a:sym typeface="Space Grotesk"/>
              </a:rPr>
              <a:t>Lorem ipsum dolor sit amet consectetur.  Sed tellus blandit enim pretium sit massa auctor malesuada.</a:t>
            </a:r>
            <a:endParaRPr sz="1500">
              <a:solidFill>
                <a:srgbClr val="1C1C1C"/>
              </a:solidFill>
              <a:latin typeface="Space Grotesk"/>
              <a:ea typeface="Space Grotesk"/>
              <a:cs typeface="Space Grotesk"/>
              <a:sym typeface="Space Grotesk"/>
            </a:endParaRPr>
          </a:p>
        </p:txBody>
      </p:sp>
      <p:pic>
        <p:nvPicPr>
          <p:cNvPr id="1307" name="Google Shape;1307;p94"/>
          <p:cNvPicPr preferRelativeResize="0"/>
          <p:nvPr/>
        </p:nvPicPr>
        <p:blipFill>
          <a:blip r:embed="rId5">
            <a:alphaModFix/>
          </a:blip>
          <a:stretch>
            <a:fillRect/>
          </a:stretch>
        </p:blipFill>
        <p:spPr>
          <a:xfrm>
            <a:off x="4712175" y="3155230"/>
            <a:ext cx="1137775" cy="1137775"/>
          </a:xfrm>
          <a:prstGeom prst="rect">
            <a:avLst/>
          </a:prstGeom>
          <a:noFill/>
          <a:ln>
            <a:noFill/>
          </a:ln>
        </p:spPr>
      </p:pic>
      <p:pic>
        <p:nvPicPr>
          <p:cNvPr id="1308" name="Google Shape;1308;p94"/>
          <p:cNvPicPr preferRelativeResize="0"/>
          <p:nvPr/>
        </p:nvPicPr>
        <p:blipFill>
          <a:blip r:embed="rId5">
            <a:alphaModFix/>
          </a:blip>
          <a:stretch>
            <a:fillRect/>
          </a:stretch>
        </p:blipFill>
        <p:spPr>
          <a:xfrm>
            <a:off x="6011088" y="3155230"/>
            <a:ext cx="1137775" cy="1137775"/>
          </a:xfrm>
          <a:prstGeom prst="rect">
            <a:avLst/>
          </a:prstGeom>
          <a:noFill/>
          <a:ln>
            <a:noFill/>
          </a:ln>
        </p:spPr>
      </p:pic>
      <p:pic>
        <p:nvPicPr>
          <p:cNvPr id="1309" name="Google Shape;1309;p94"/>
          <p:cNvPicPr preferRelativeResize="0"/>
          <p:nvPr/>
        </p:nvPicPr>
        <p:blipFill>
          <a:blip r:embed="rId5">
            <a:alphaModFix/>
          </a:blip>
          <a:stretch>
            <a:fillRect/>
          </a:stretch>
        </p:blipFill>
        <p:spPr>
          <a:xfrm>
            <a:off x="7310000" y="3155230"/>
            <a:ext cx="1137775" cy="1137775"/>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0E0"/>
        </a:solidFill>
      </p:bgPr>
    </p:bg>
    <p:spTree>
      <p:nvGrpSpPr>
        <p:cNvPr id="1313" name="Shape 1313"/>
        <p:cNvGrpSpPr/>
        <p:nvPr/>
      </p:nvGrpSpPr>
      <p:grpSpPr>
        <a:xfrm>
          <a:off x="0" y="0"/>
          <a:ext cx="0" cy="0"/>
          <a:chOff x="0" y="0"/>
          <a:chExt cx="0" cy="0"/>
        </a:xfrm>
      </p:grpSpPr>
      <p:pic>
        <p:nvPicPr>
          <p:cNvPr id="1314" name="Google Shape;1314;p95"/>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315" name="Google Shape;1315;p95"/>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1316" name="Google Shape;1316;p95"/>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183718"/>
                </a:solidFill>
                <a:latin typeface="Space Grotesk Medium"/>
                <a:ea typeface="Space Grotesk Medium"/>
                <a:cs typeface="Space Grotesk Medium"/>
                <a:sym typeface="Space Grotesk Medium"/>
              </a:rPr>
              <a:t>Hacktoberfest: Section title goes here</a:t>
            </a:r>
            <a:endParaRPr sz="1100">
              <a:solidFill>
                <a:srgbClr val="183718"/>
              </a:solidFill>
              <a:latin typeface="Space Grotesk Medium"/>
              <a:ea typeface="Space Grotesk Medium"/>
              <a:cs typeface="Space Grotesk Medium"/>
              <a:sym typeface="Space Grotesk Medium"/>
            </a:endParaRPr>
          </a:p>
        </p:txBody>
      </p:sp>
      <p:sp>
        <p:nvSpPr>
          <p:cNvPr id="1317" name="Google Shape;1317;p95"/>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1318" name="Google Shape;1318;p95"/>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1319" name="Google Shape;1319;p95"/>
          <p:cNvSpPr txBox="1"/>
          <p:nvPr>
            <p:ph type="ctrTitle"/>
          </p:nvPr>
        </p:nvSpPr>
        <p:spPr>
          <a:xfrm>
            <a:off x="701947" y="1737100"/>
            <a:ext cx="37299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83718"/>
                </a:solidFill>
                <a:latin typeface="Space Grotesk Medium"/>
                <a:ea typeface="Space Grotesk Medium"/>
                <a:cs typeface="Space Grotesk Medium"/>
                <a:sym typeface="Space Grotesk Medium"/>
              </a:rPr>
              <a:t>Title goes here</a:t>
            </a:r>
            <a:endParaRPr sz="2100">
              <a:solidFill>
                <a:srgbClr val="183718"/>
              </a:solidFill>
              <a:latin typeface="Space Grotesk Medium"/>
              <a:ea typeface="Space Grotesk Medium"/>
              <a:cs typeface="Space Grotesk Medium"/>
              <a:sym typeface="Space Grotesk Medium"/>
            </a:endParaRPr>
          </a:p>
        </p:txBody>
      </p:sp>
      <p:sp>
        <p:nvSpPr>
          <p:cNvPr id="1320" name="Google Shape;1320;p95"/>
          <p:cNvSpPr txBox="1"/>
          <p:nvPr>
            <p:ph type="ctrTitle"/>
          </p:nvPr>
        </p:nvSpPr>
        <p:spPr>
          <a:xfrm>
            <a:off x="701947" y="2133281"/>
            <a:ext cx="3729900" cy="6927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83718"/>
                </a:solidFill>
                <a:latin typeface="Space Grotesk"/>
                <a:ea typeface="Space Grotesk"/>
                <a:cs typeface="Space Grotesk"/>
                <a:sym typeface="Space Grotesk"/>
              </a:rPr>
              <a:t>Lorem ipsum dolor sit amet consectetur.  Sed tellus blandit enim pretium sit massa auctor malesuada.</a:t>
            </a:r>
            <a:endParaRPr sz="1500">
              <a:solidFill>
                <a:srgbClr val="183718"/>
              </a:solidFill>
              <a:latin typeface="Space Grotesk"/>
              <a:ea typeface="Space Grotesk"/>
              <a:cs typeface="Space Grotesk"/>
              <a:sym typeface="Space Grotesk"/>
            </a:endParaRPr>
          </a:p>
        </p:txBody>
      </p:sp>
      <p:pic>
        <p:nvPicPr>
          <p:cNvPr id="1321" name="Google Shape;1321;p95"/>
          <p:cNvPicPr preferRelativeResize="0"/>
          <p:nvPr/>
        </p:nvPicPr>
        <p:blipFill>
          <a:blip r:embed="rId5">
            <a:alphaModFix/>
          </a:blip>
          <a:stretch>
            <a:fillRect/>
          </a:stretch>
        </p:blipFill>
        <p:spPr>
          <a:xfrm>
            <a:off x="4712175" y="1712655"/>
            <a:ext cx="1137775" cy="1137775"/>
          </a:xfrm>
          <a:prstGeom prst="rect">
            <a:avLst/>
          </a:prstGeom>
          <a:noFill/>
          <a:ln>
            <a:noFill/>
          </a:ln>
        </p:spPr>
      </p:pic>
      <p:sp>
        <p:nvSpPr>
          <p:cNvPr id="1322" name="Google Shape;1322;p95"/>
          <p:cNvSpPr txBox="1"/>
          <p:nvPr>
            <p:ph type="ctrTitle"/>
          </p:nvPr>
        </p:nvSpPr>
        <p:spPr>
          <a:xfrm>
            <a:off x="694877" y="1076651"/>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183718"/>
                </a:solidFill>
                <a:latin typeface="Space Grotesk"/>
                <a:ea typeface="Space Grotesk"/>
                <a:cs typeface="Space Grotesk"/>
                <a:sym typeface="Space Grotesk"/>
              </a:rPr>
              <a:t>Add short description</a:t>
            </a:r>
            <a:endParaRPr sz="1900">
              <a:solidFill>
                <a:srgbClr val="183718"/>
              </a:solidFill>
              <a:latin typeface="Space Grotesk"/>
              <a:ea typeface="Space Grotesk"/>
              <a:cs typeface="Space Grotesk"/>
              <a:sym typeface="Space Grotesk"/>
            </a:endParaRPr>
          </a:p>
        </p:txBody>
      </p:sp>
      <p:sp>
        <p:nvSpPr>
          <p:cNvPr id="1323" name="Google Shape;1323;p95"/>
          <p:cNvSpPr txBox="1"/>
          <p:nvPr>
            <p:ph type="ctrTitle"/>
          </p:nvPr>
        </p:nvSpPr>
        <p:spPr>
          <a:xfrm>
            <a:off x="696237" y="466175"/>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183718"/>
                </a:solidFill>
                <a:latin typeface="Space Grotesk Medium"/>
                <a:ea typeface="Space Grotesk Medium"/>
                <a:cs typeface="Space Grotesk Medium"/>
                <a:sym typeface="Space Grotesk Medium"/>
              </a:rPr>
              <a:t>Title goes here</a:t>
            </a:r>
            <a:endParaRPr sz="3700">
              <a:solidFill>
                <a:srgbClr val="183718"/>
              </a:solidFill>
              <a:latin typeface="Space Grotesk Medium"/>
              <a:ea typeface="Space Grotesk Medium"/>
              <a:cs typeface="Space Grotesk Medium"/>
              <a:sym typeface="Space Grotesk Medium"/>
            </a:endParaRPr>
          </a:p>
        </p:txBody>
      </p:sp>
      <p:pic>
        <p:nvPicPr>
          <p:cNvPr id="1324" name="Google Shape;1324;p95"/>
          <p:cNvPicPr preferRelativeResize="0"/>
          <p:nvPr/>
        </p:nvPicPr>
        <p:blipFill>
          <a:blip r:embed="rId5">
            <a:alphaModFix/>
          </a:blip>
          <a:stretch>
            <a:fillRect/>
          </a:stretch>
        </p:blipFill>
        <p:spPr>
          <a:xfrm>
            <a:off x="6011088" y="1712655"/>
            <a:ext cx="1137775" cy="1137775"/>
          </a:xfrm>
          <a:prstGeom prst="rect">
            <a:avLst/>
          </a:prstGeom>
          <a:noFill/>
          <a:ln>
            <a:noFill/>
          </a:ln>
        </p:spPr>
      </p:pic>
      <p:pic>
        <p:nvPicPr>
          <p:cNvPr id="1325" name="Google Shape;1325;p95"/>
          <p:cNvPicPr preferRelativeResize="0"/>
          <p:nvPr/>
        </p:nvPicPr>
        <p:blipFill>
          <a:blip r:embed="rId5">
            <a:alphaModFix/>
          </a:blip>
          <a:stretch>
            <a:fillRect/>
          </a:stretch>
        </p:blipFill>
        <p:spPr>
          <a:xfrm>
            <a:off x="7310000" y="1712655"/>
            <a:ext cx="1137775" cy="1137775"/>
          </a:xfrm>
          <a:prstGeom prst="rect">
            <a:avLst/>
          </a:prstGeom>
          <a:noFill/>
          <a:ln>
            <a:noFill/>
          </a:ln>
        </p:spPr>
      </p:pic>
      <p:sp>
        <p:nvSpPr>
          <p:cNvPr id="1326" name="Google Shape;1326;p95"/>
          <p:cNvSpPr txBox="1"/>
          <p:nvPr>
            <p:ph type="ctrTitle"/>
          </p:nvPr>
        </p:nvSpPr>
        <p:spPr>
          <a:xfrm>
            <a:off x="701947" y="3179675"/>
            <a:ext cx="37299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83718"/>
                </a:solidFill>
                <a:latin typeface="Space Grotesk Medium"/>
                <a:ea typeface="Space Grotesk Medium"/>
                <a:cs typeface="Space Grotesk Medium"/>
                <a:sym typeface="Space Grotesk Medium"/>
              </a:rPr>
              <a:t>Title goes here</a:t>
            </a:r>
            <a:endParaRPr sz="2100">
              <a:solidFill>
                <a:srgbClr val="183718"/>
              </a:solidFill>
              <a:latin typeface="Space Grotesk Medium"/>
              <a:ea typeface="Space Grotesk Medium"/>
              <a:cs typeface="Space Grotesk Medium"/>
              <a:sym typeface="Space Grotesk Medium"/>
            </a:endParaRPr>
          </a:p>
        </p:txBody>
      </p:sp>
      <p:sp>
        <p:nvSpPr>
          <p:cNvPr id="1327" name="Google Shape;1327;p95"/>
          <p:cNvSpPr txBox="1"/>
          <p:nvPr>
            <p:ph type="ctrTitle"/>
          </p:nvPr>
        </p:nvSpPr>
        <p:spPr>
          <a:xfrm>
            <a:off x="701947" y="3575856"/>
            <a:ext cx="3729900" cy="6927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83718"/>
                </a:solidFill>
                <a:latin typeface="Space Grotesk"/>
                <a:ea typeface="Space Grotesk"/>
                <a:cs typeface="Space Grotesk"/>
                <a:sym typeface="Space Grotesk"/>
              </a:rPr>
              <a:t>Lorem ipsum dolor sit amet consectetur.  Sed tellus blandit enim pretium sit massa auctor malesuada.</a:t>
            </a:r>
            <a:endParaRPr sz="1500">
              <a:solidFill>
                <a:srgbClr val="183718"/>
              </a:solidFill>
              <a:latin typeface="Space Grotesk"/>
              <a:ea typeface="Space Grotesk"/>
              <a:cs typeface="Space Grotesk"/>
              <a:sym typeface="Space Grotesk"/>
            </a:endParaRPr>
          </a:p>
        </p:txBody>
      </p:sp>
      <p:pic>
        <p:nvPicPr>
          <p:cNvPr id="1328" name="Google Shape;1328;p95"/>
          <p:cNvPicPr preferRelativeResize="0"/>
          <p:nvPr/>
        </p:nvPicPr>
        <p:blipFill>
          <a:blip r:embed="rId5">
            <a:alphaModFix/>
          </a:blip>
          <a:stretch>
            <a:fillRect/>
          </a:stretch>
        </p:blipFill>
        <p:spPr>
          <a:xfrm>
            <a:off x="4712175" y="3155230"/>
            <a:ext cx="1137775" cy="1137775"/>
          </a:xfrm>
          <a:prstGeom prst="rect">
            <a:avLst/>
          </a:prstGeom>
          <a:noFill/>
          <a:ln>
            <a:noFill/>
          </a:ln>
        </p:spPr>
      </p:pic>
      <p:pic>
        <p:nvPicPr>
          <p:cNvPr id="1329" name="Google Shape;1329;p95"/>
          <p:cNvPicPr preferRelativeResize="0"/>
          <p:nvPr/>
        </p:nvPicPr>
        <p:blipFill>
          <a:blip r:embed="rId5">
            <a:alphaModFix/>
          </a:blip>
          <a:stretch>
            <a:fillRect/>
          </a:stretch>
        </p:blipFill>
        <p:spPr>
          <a:xfrm>
            <a:off x="6011088" y="3155230"/>
            <a:ext cx="1137775" cy="1137775"/>
          </a:xfrm>
          <a:prstGeom prst="rect">
            <a:avLst/>
          </a:prstGeom>
          <a:noFill/>
          <a:ln>
            <a:noFill/>
          </a:ln>
        </p:spPr>
      </p:pic>
      <p:pic>
        <p:nvPicPr>
          <p:cNvPr id="1330" name="Google Shape;1330;p95"/>
          <p:cNvPicPr preferRelativeResize="0"/>
          <p:nvPr/>
        </p:nvPicPr>
        <p:blipFill>
          <a:blip r:embed="rId5">
            <a:alphaModFix/>
          </a:blip>
          <a:stretch>
            <a:fillRect/>
          </a:stretch>
        </p:blipFill>
        <p:spPr>
          <a:xfrm>
            <a:off x="7310000" y="3155230"/>
            <a:ext cx="1137775" cy="1137775"/>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1C1C"/>
        </a:solidFill>
      </p:bgPr>
    </p:bg>
    <p:spTree>
      <p:nvGrpSpPr>
        <p:cNvPr id="1334" name="Shape 1334"/>
        <p:cNvGrpSpPr/>
        <p:nvPr/>
      </p:nvGrpSpPr>
      <p:grpSpPr>
        <a:xfrm>
          <a:off x="0" y="0"/>
          <a:ext cx="0" cy="0"/>
          <a:chOff x="0" y="0"/>
          <a:chExt cx="0" cy="0"/>
        </a:xfrm>
      </p:grpSpPr>
      <p:pic>
        <p:nvPicPr>
          <p:cNvPr id="1335" name="Google Shape;1335;p96"/>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1336" name="Google Shape;1336;p96"/>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1337" name="Google Shape;1337;p96"/>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1338" name="Google Shape;1338;p96"/>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1339" name="Google Shape;1339;p96"/>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1340" name="Google Shape;1340;p96"/>
          <p:cNvSpPr txBox="1"/>
          <p:nvPr>
            <p:ph type="ctrTitle"/>
          </p:nvPr>
        </p:nvSpPr>
        <p:spPr>
          <a:xfrm>
            <a:off x="701947" y="1737100"/>
            <a:ext cx="37299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1341" name="Google Shape;1341;p96"/>
          <p:cNvSpPr txBox="1"/>
          <p:nvPr>
            <p:ph type="ctrTitle"/>
          </p:nvPr>
        </p:nvSpPr>
        <p:spPr>
          <a:xfrm>
            <a:off x="701947" y="2133281"/>
            <a:ext cx="3729900" cy="6927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consectetur.  Sed tellus blandit enim pretium sit massa auctor malesuada.</a:t>
            </a:r>
            <a:endParaRPr sz="1500">
              <a:solidFill>
                <a:srgbClr val="F4F0E0"/>
              </a:solidFill>
              <a:latin typeface="Space Grotesk"/>
              <a:ea typeface="Space Grotesk"/>
              <a:cs typeface="Space Grotesk"/>
              <a:sym typeface="Space Grotesk"/>
            </a:endParaRPr>
          </a:p>
        </p:txBody>
      </p:sp>
      <p:pic>
        <p:nvPicPr>
          <p:cNvPr id="1342" name="Google Shape;1342;p96"/>
          <p:cNvPicPr preferRelativeResize="0"/>
          <p:nvPr/>
        </p:nvPicPr>
        <p:blipFill>
          <a:blip r:embed="rId5">
            <a:alphaModFix/>
          </a:blip>
          <a:stretch>
            <a:fillRect/>
          </a:stretch>
        </p:blipFill>
        <p:spPr>
          <a:xfrm>
            <a:off x="4712175" y="1712655"/>
            <a:ext cx="1137775" cy="1137775"/>
          </a:xfrm>
          <a:prstGeom prst="rect">
            <a:avLst/>
          </a:prstGeom>
          <a:noFill/>
          <a:ln>
            <a:noFill/>
          </a:ln>
        </p:spPr>
      </p:pic>
      <p:sp>
        <p:nvSpPr>
          <p:cNvPr id="1343" name="Google Shape;1343;p96"/>
          <p:cNvSpPr txBox="1"/>
          <p:nvPr>
            <p:ph type="ctrTitle"/>
          </p:nvPr>
        </p:nvSpPr>
        <p:spPr>
          <a:xfrm>
            <a:off x="694877" y="1076651"/>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F4F0E0"/>
                </a:solidFill>
                <a:latin typeface="Space Grotesk"/>
                <a:ea typeface="Space Grotesk"/>
                <a:cs typeface="Space Grotesk"/>
                <a:sym typeface="Space Grotesk"/>
              </a:rPr>
              <a:t>Add short description</a:t>
            </a:r>
            <a:endParaRPr sz="1900">
              <a:solidFill>
                <a:srgbClr val="F4F0E0"/>
              </a:solidFill>
              <a:latin typeface="Space Grotesk"/>
              <a:ea typeface="Space Grotesk"/>
              <a:cs typeface="Space Grotesk"/>
              <a:sym typeface="Space Grotesk"/>
            </a:endParaRPr>
          </a:p>
        </p:txBody>
      </p:sp>
      <p:sp>
        <p:nvSpPr>
          <p:cNvPr id="1344" name="Google Shape;1344;p96"/>
          <p:cNvSpPr txBox="1"/>
          <p:nvPr>
            <p:ph type="ctrTitle"/>
          </p:nvPr>
        </p:nvSpPr>
        <p:spPr>
          <a:xfrm>
            <a:off x="696237" y="466175"/>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F4F0E0"/>
                </a:solidFill>
                <a:latin typeface="Space Grotesk Medium"/>
                <a:ea typeface="Space Grotesk Medium"/>
                <a:cs typeface="Space Grotesk Medium"/>
                <a:sym typeface="Space Grotesk Medium"/>
              </a:rPr>
              <a:t>Title goes here</a:t>
            </a:r>
            <a:endParaRPr sz="3700">
              <a:solidFill>
                <a:srgbClr val="F4F0E0"/>
              </a:solidFill>
              <a:latin typeface="Space Grotesk Medium"/>
              <a:ea typeface="Space Grotesk Medium"/>
              <a:cs typeface="Space Grotesk Medium"/>
              <a:sym typeface="Space Grotesk Medium"/>
            </a:endParaRPr>
          </a:p>
        </p:txBody>
      </p:sp>
      <p:pic>
        <p:nvPicPr>
          <p:cNvPr id="1345" name="Google Shape;1345;p96"/>
          <p:cNvPicPr preferRelativeResize="0"/>
          <p:nvPr/>
        </p:nvPicPr>
        <p:blipFill>
          <a:blip r:embed="rId5">
            <a:alphaModFix/>
          </a:blip>
          <a:stretch>
            <a:fillRect/>
          </a:stretch>
        </p:blipFill>
        <p:spPr>
          <a:xfrm>
            <a:off x="6011088" y="1712655"/>
            <a:ext cx="1137775" cy="1137775"/>
          </a:xfrm>
          <a:prstGeom prst="rect">
            <a:avLst/>
          </a:prstGeom>
          <a:noFill/>
          <a:ln>
            <a:noFill/>
          </a:ln>
        </p:spPr>
      </p:pic>
      <p:pic>
        <p:nvPicPr>
          <p:cNvPr id="1346" name="Google Shape;1346;p96"/>
          <p:cNvPicPr preferRelativeResize="0"/>
          <p:nvPr/>
        </p:nvPicPr>
        <p:blipFill>
          <a:blip r:embed="rId5">
            <a:alphaModFix/>
          </a:blip>
          <a:stretch>
            <a:fillRect/>
          </a:stretch>
        </p:blipFill>
        <p:spPr>
          <a:xfrm>
            <a:off x="7310000" y="1712655"/>
            <a:ext cx="1137775" cy="1137775"/>
          </a:xfrm>
          <a:prstGeom prst="rect">
            <a:avLst/>
          </a:prstGeom>
          <a:noFill/>
          <a:ln>
            <a:noFill/>
          </a:ln>
        </p:spPr>
      </p:pic>
      <p:sp>
        <p:nvSpPr>
          <p:cNvPr id="1347" name="Google Shape;1347;p96"/>
          <p:cNvSpPr txBox="1"/>
          <p:nvPr>
            <p:ph type="ctrTitle"/>
          </p:nvPr>
        </p:nvSpPr>
        <p:spPr>
          <a:xfrm>
            <a:off x="701947" y="3179675"/>
            <a:ext cx="37299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1348" name="Google Shape;1348;p96"/>
          <p:cNvSpPr txBox="1"/>
          <p:nvPr>
            <p:ph type="ctrTitle"/>
          </p:nvPr>
        </p:nvSpPr>
        <p:spPr>
          <a:xfrm>
            <a:off x="701947" y="3575856"/>
            <a:ext cx="3729900" cy="6927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consectetur.  Sed tellus blandit enim pretium sit massa auctor malesuada.</a:t>
            </a:r>
            <a:endParaRPr sz="1500">
              <a:solidFill>
                <a:srgbClr val="F4F0E0"/>
              </a:solidFill>
              <a:latin typeface="Space Grotesk"/>
              <a:ea typeface="Space Grotesk"/>
              <a:cs typeface="Space Grotesk"/>
              <a:sym typeface="Space Grotesk"/>
            </a:endParaRPr>
          </a:p>
        </p:txBody>
      </p:sp>
      <p:pic>
        <p:nvPicPr>
          <p:cNvPr id="1349" name="Google Shape;1349;p96"/>
          <p:cNvPicPr preferRelativeResize="0"/>
          <p:nvPr/>
        </p:nvPicPr>
        <p:blipFill>
          <a:blip r:embed="rId5">
            <a:alphaModFix/>
          </a:blip>
          <a:stretch>
            <a:fillRect/>
          </a:stretch>
        </p:blipFill>
        <p:spPr>
          <a:xfrm>
            <a:off x="4712175" y="3155230"/>
            <a:ext cx="1137775" cy="1137775"/>
          </a:xfrm>
          <a:prstGeom prst="rect">
            <a:avLst/>
          </a:prstGeom>
          <a:noFill/>
          <a:ln>
            <a:noFill/>
          </a:ln>
        </p:spPr>
      </p:pic>
      <p:pic>
        <p:nvPicPr>
          <p:cNvPr id="1350" name="Google Shape;1350;p96"/>
          <p:cNvPicPr preferRelativeResize="0"/>
          <p:nvPr/>
        </p:nvPicPr>
        <p:blipFill>
          <a:blip r:embed="rId5">
            <a:alphaModFix/>
          </a:blip>
          <a:stretch>
            <a:fillRect/>
          </a:stretch>
        </p:blipFill>
        <p:spPr>
          <a:xfrm>
            <a:off x="6011088" y="3155230"/>
            <a:ext cx="1137775" cy="1137775"/>
          </a:xfrm>
          <a:prstGeom prst="rect">
            <a:avLst/>
          </a:prstGeom>
          <a:noFill/>
          <a:ln>
            <a:noFill/>
          </a:ln>
        </p:spPr>
      </p:pic>
      <p:pic>
        <p:nvPicPr>
          <p:cNvPr id="1351" name="Google Shape;1351;p96"/>
          <p:cNvPicPr preferRelativeResize="0"/>
          <p:nvPr/>
        </p:nvPicPr>
        <p:blipFill>
          <a:blip r:embed="rId5">
            <a:alphaModFix/>
          </a:blip>
          <a:stretch>
            <a:fillRect/>
          </a:stretch>
        </p:blipFill>
        <p:spPr>
          <a:xfrm>
            <a:off x="7310000" y="3155230"/>
            <a:ext cx="1137775" cy="1137775"/>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3718"/>
        </a:solidFill>
      </p:bgPr>
    </p:bg>
    <p:spTree>
      <p:nvGrpSpPr>
        <p:cNvPr id="1355" name="Shape 1355"/>
        <p:cNvGrpSpPr/>
        <p:nvPr/>
      </p:nvGrpSpPr>
      <p:grpSpPr>
        <a:xfrm>
          <a:off x="0" y="0"/>
          <a:ext cx="0" cy="0"/>
          <a:chOff x="0" y="0"/>
          <a:chExt cx="0" cy="0"/>
        </a:xfrm>
      </p:grpSpPr>
      <p:pic>
        <p:nvPicPr>
          <p:cNvPr id="1356" name="Google Shape;1356;p97"/>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1357" name="Google Shape;1357;p97"/>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1358" name="Google Shape;1358;p97"/>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1359" name="Google Shape;1359;p97"/>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1360" name="Google Shape;1360;p97"/>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1361" name="Google Shape;1361;p97"/>
          <p:cNvSpPr txBox="1"/>
          <p:nvPr>
            <p:ph type="ctrTitle"/>
          </p:nvPr>
        </p:nvSpPr>
        <p:spPr>
          <a:xfrm>
            <a:off x="701947" y="1737100"/>
            <a:ext cx="37299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1362" name="Google Shape;1362;p97"/>
          <p:cNvSpPr txBox="1"/>
          <p:nvPr>
            <p:ph type="ctrTitle"/>
          </p:nvPr>
        </p:nvSpPr>
        <p:spPr>
          <a:xfrm>
            <a:off x="701947" y="2133281"/>
            <a:ext cx="3729900" cy="6927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consectetur.  Sed tellus blandit enim pretium sit massa auctor malesuada.</a:t>
            </a:r>
            <a:endParaRPr sz="1500">
              <a:solidFill>
                <a:srgbClr val="F4F0E0"/>
              </a:solidFill>
              <a:latin typeface="Space Grotesk"/>
              <a:ea typeface="Space Grotesk"/>
              <a:cs typeface="Space Grotesk"/>
              <a:sym typeface="Space Grotesk"/>
            </a:endParaRPr>
          </a:p>
        </p:txBody>
      </p:sp>
      <p:pic>
        <p:nvPicPr>
          <p:cNvPr id="1363" name="Google Shape;1363;p97"/>
          <p:cNvPicPr preferRelativeResize="0"/>
          <p:nvPr/>
        </p:nvPicPr>
        <p:blipFill>
          <a:blip r:embed="rId5">
            <a:alphaModFix/>
          </a:blip>
          <a:stretch>
            <a:fillRect/>
          </a:stretch>
        </p:blipFill>
        <p:spPr>
          <a:xfrm>
            <a:off x="4712175" y="1712655"/>
            <a:ext cx="1137775" cy="1137775"/>
          </a:xfrm>
          <a:prstGeom prst="rect">
            <a:avLst/>
          </a:prstGeom>
          <a:noFill/>
          <a:ln>
            <a:noFill/>
          </a:ln>
        </p:spPr>
      </p:pic>
      <p:sp>
        <p:nvSpPr>
          <p:cNvPr id="1364" name="Google Shape;1364;p97"/>
          <p:cNvSpPr txBox="1"/>
          <p:nvPr>
            <p:ph type="ctrTitle"/>
          </p:nvPr>
        </p:nvSpPr>
        <p:spPr>
          <a:xfrm>
            <a:off x="694877" y="1076651"/>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F4F0E0"/>
                </a:solidFill>
                <a:latin typeface="Space Grotesk"/>
                <a:ea typeface="Space Grotesk"/>
                <a:cs typeface="Space Grotesk"/>
                <a:sym typeface="Space Grotesk"/>
              </a:rPr>
              <a:t>Add short description</a:t>
            </a:r>
            <a:endParaRPr sz="1900">
              <a:solidFill>
                <a:srgbClr val="F4F0E0"/>
              </a:solidFill>
              <a:latin typeface="Space Grotesk"/>
              <a:ea typeface="Space Grotesk"/>
              <a:cs typeface="Space Grotesk"/>
              <a:sym typeface="Space Grotesk"/>
            </a:endParaRPr>
          </a:p>
        </p:txBody>
      </p:sp>
      <p:sp>
        <p:nvSpPr>
          <p:cNvPr id="1365" name="Google Shape;1365;p97"/>
          <p:cNvSpPr txBox="1"/>
          <p:nvPr>
            <p:ph type="ctrTitle"/>
          </p:nvPr>
        </p:nvSpPr>
        <p:spPr>
          <a:xfrm>
            <a:off x="696237" y="466175"/>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F4F0E0"/>
                </a:solidFill>
                <a:latin typeface="Space Grotesk Medium"/>
                <a:ea typeface="Space Grotesk Medium"/>
                <a:cs typeface="Space Grotesk Medium"/>
                <a:sym typeface="Space Grotesk Medium"/>
              </a:rPr>
              <a:t>Title goes here</a:t>
            </a:r>
            <a:endParaRPr sz="3700">
              <a:solidFill>
                <a:srgbClr val="F4F0E0"/>
              </a:solidFill>
              <a:latin typeface="Space Grotesk Medium"/>
              <a:ea typeface="Space Grotesk Medium"/>
              <a:cs typeface="Space Grotesk Medium"/>
              <a:sym typeface="Space Grotesk Medium"/>
            </a:endParaRPr>
          </a:p>
        </p:txBody>
      </p:sp>
      <p:pic>
        <p:nvPicPr>
          <p:cNvPr id="1366" name="Google Shape;1366;p97"/>
          <p:cNvPicPr preferRelativeResize="0"/>
          <p:nvPr/>
        </p:nvPicPr>
        <p:blipFill>
          <a:blip r:embed="rId5">
            <a:alphaModFix/>
          </a:blip>
          <a:stretch>
            <a:fillRect/>
          </a:stretch>
        </p:blipFill>
        <p:spPr>
          <a:xfrm>
            <a:off x="6011088" y="1712655"/>
            <a:ext cx="1137775" cy="1137775"/>
          </a:xfrm>
          <a:prstGeom prst="rect">
            <a:avLst/>
          </a:prstGeom>
          <a:noFill/>
          <a:ln>
            <a:noFill/>
          </a:ln>
        </p:spPr>
      </p:pic>
      <p:pic>
        <p:nvPicPr>
          <p:cNvPr id="1367" name="Google Shape;1367;p97"/>
          <p:cNvPicPr preferRelativeResize="0"/>
          <p:nvPr/>
        </p:nvPicPr>
        <p:blipFill>
          <a:blip r:embed="rId5">
            <a:alphaModFix/>
          </a:blip>
          <a:stretch>
            <a:fillRect/>
          </a:stretch>
        </p:blipFill>
        <p:spPr>
          <a:xfrm>
            <a:off x="7310000" y="1712655"/>
            <a:ext cx="1137775" cy="1137775"/>
          </a:xfrm>
          <a:prstGeom prst="rect">
            <a:avLst/>
          </a:prstGeom>
          <a:noFill/>
          <a:ln>
            <a:noFill/>
          </a:ln>
        </p:spPr>
      </p:pic>
      <p:sp>
        <p:nvSpPr>
          <p:cNvPr id="1368" name="Google Shape;1368;p97"/>
          <p:cNvSpPr txBox="1"/>
          <p:nvPr>
            <p:ph type="ctrTitle"/>
          </p:nvPr>
        </p:nvSpPr>
        <p:spPr>
          <a:xfrm>
            <a:off x="701947" y="3179675"/>
            <a:ext cx="37299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1369" name="Google Shape;1369;p97"/>
          <p:cNvSpPr txBox="1"/>
          <p:nvPr>
            <p:ph type="ctrTitle"/>
          </p:nvPr>
        </p:nvSpPr>
        <p:spPr>
          <a:xfrm>
            <a:off x="701947" y="3575856"/>
            <a:ext cx="3729900" cy="6927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consectetur.  Sed tellus blandit enim pretium sit massa auctor malesuada.</a:t>
            </a:r>
            <a:endParaRPr sz="1500">
              <a:solidFill>
                <a:srgbClr val="F4F0E0"/>
              </a:solidFill>
              <a:latin typeface="Space Grotesk"/>
              <a:ea typeface="Space Grotesk"/>
              <a:cs typeface="Space Grotesk"/>
              <a:sym typeface="Space Grotesk"/>
            </a:endParaRPr>
          </a:p>
        </p:txBody>
      </p:sp>
      <p:pic>
        <p:nvPicPr>
          <p:cNvPr id="1370" name="Google Shape;1370;p97"/>
          <p:cNvPicPr preferRelativeResize="0"/>
          <p:nvPr/>
        </p:nvPicPr>
        <p:blipFill>
          <a:blip r:embed="rId5">
            <a:alphaModFix/>
          </a:blip>
          <a:stretch>
            <a:fillRect/>
          </a:stretch>
        </p:blipFill>
        <p:spPr>
          <a:xfrm>
            <a:off x="4712175" y="3155230"/>
            <a:ext cx="1137775" cy="1137775"/>
          </a:xfrm>
          <a:prstGeom prst="rect">
            <a:avLst/>
          </a:prstGeom>
          <a:noFill/>
          <a:ln>
            <a:noFill/>
          </a:ln>
        </p:spPr>
      </p:pic>
      <p:pic>
        <p:nvPicPr>
          <p:cNvPr id="1371" name="Google Shape;1371;p97"/>
          <p:cNvPicPr preferRelativeResize="0"/>
          <p:nvPr/>
        </p:nvPicPr>
        <p:blipFill>
          <a:blip r:embed="rId5">
            <a:alphaModFix/>
          </a:blip>
          <a:stretch>
            <a:fillRect/>
          </a:stretch>
        </p:blipFill>
        <p:spPr>
          <a:xfrm>
            <a:off x="6011088" y="3155230"/>
            <a:ext cx="1137775" cy="1137775"/>
          </a:xfrm>
          <a:prstGeom prst="rect">
            <a:avLst/>
          </a:prstGeom>
          <a:noFill/>
          <a:ln>
            <a:noFill/>
          </a:ln>
        </p:spPr>
      </p:pic>
      <p:pic>
        <p:nvPicPr>
          <p:cNvPr id="1372" name="Google Shape;1372;p97"/>
          <p:cNvPicPr preferRelativeResize="0"/>
          <p:nvPr/>
        </p:nvPicPr>
        <p:blipFill>
          <a:blip r:embed="rId5">
            <a:alphaModFix/>
          </a:blip>
          <a:stretch>
            <a:fillRect/>
          </a:stretch>
        </p:blipFill>
        <p:spPr>
          <a:xfrm>
            <a:off x="7310000" y="3155230"/>
            <a:ext cx="1137775" cy="1137775"/>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1DA4B"/>
        </a:solidFill>
      </p:bgPr>
    </p:bg>
    <p:spTree>
      <p:nvGrpSpPr>
        <p:cNvPr id="1376" name="Shape 1376"/>
        <p:cNvGrpSpPr/>
        <p:nvPr/>
      </p:nvGrpSpPr>
      <p:grpSpPr>
        <a:xfrm>
          <a:off x="0" y="0"/>
          <a:ext cx="0" cy="0"/>
          <a:chOff x="0" y="0"/>
          <a:chExt cx="0" cy="0"/>
        </a:xfrm>
      </p:grpSpPr>
      <p:pic>
        <p:nvPicPr>
          <p:cNvPr id="1377" name="Google Shape;1377;p98"/>
          <p:cNvPicPr preferRelativeResize="0"/>
          <p:nvPr/>
        </p:nvPicPr>
        <p:blipFill rotWithShape="1">
          <a:blip r:embed="rId3">
            <a:alphaModFix/>
          </a:blip>
          <a:srcRect b="0" l="0" r="0" t="0"/>
          <a:stretch/>
        </p:blipFill>
        <p:spPr>
          <a:xfrm>
            <a:off x="-76200" y="0"/>
            <a:ext cx="9144000" cy="5143500"/>
          </a:xfrm>
          <a:prstGeom prst="rect">
            <a:avLst/>
          </a:prstGeom>
          <a:noFill/>
          <a:ln>
            <a:noFill/>
          </a:ln>
        </p:spPr>
      </p:pic>
      <p:pic>
        <p:nvPicPr>
          <p:cNvPr id="1378" name="Google Shape;1378;p98"/>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1379" name="Google Shape;1379;p98"/>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1C1C1C"/>
                </a:solidFill>
                <a:latin typeface="Space Grotesk Medium"/>
                <a:ea typeface="Space Grotesk Medium"/>
                <a:cs typeface="Space Grotesk Medium"/>
                <a:sym typeface="Space Grotesk Medium"/>
              </a:rPr>
              <a:t>Hacktoberfest: Section title goes here</a:t>
            </a:r>
            <a:endParaRPr sz="1100">
              <a:solidFill>
                <a:srgbClr val="1C1C1C"/>
              </a:solidFill>
              <a:latin typeface="Space Grotesk Medium"/>
              <a:ea typeface="Space Grotesk Medium"/>
              <a:cs typeface="Space Grotesk Medium"/>
              <a:sym typeface="Space Grotesk Medium"/>
            </a:endParaRPr>
          </a:p>
        </p:txBody>
      </p:sp>
      <p:sp>
        <p:nvSpPr>
          <p:cNvPr id="1380" name="Google Shape;1380;p98"/>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1381" name="Google Shape;1381;p98"/>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1382" name="Google Shape;1382;p98"/>
          <p:cNvSpPr txBox="1"/>
          <p:nvPr>
            <p:ph type="ctrTitle"/>
          </p:nvPr>
        </p:nvSpPr>
        <p:spPr>
          <a:xfrm>
            <a:off x="704090" y="1800500"/>
            <a:ext cx="1111800" cy="5778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sz="3700">
                <a:solidFill>
                  <a:srgbClr val="C401C4"/>
                </a:solidFill>
                <a:latin typeface="Space Grotesk Medium"/>
                <a:ea typeface="Space Grotesk Medium"/>
                <a:cs typeface="Space Grotesk Medium"/>
                <a:sym typeface="Space Grotesk Medium"/>
              </a:rPr>
              <a:t>000</a:t>
            </a:r>
            <a:endParaRPr sz="3700">
              <a:solidFill>
                <a:srgbClr val="C401C4"/>
              </a:solidFill>
              <a:latin typeface="Space Grotesk Medium"/>
              <a:ea typeface="Space Grotesk Medium"/>
              <a:cs typeface="Space Grotesk Medium"/>
              <a:sym typeface="Space Grotesk Medium"/>
            </a:endParaRPr>
          </a:p>
        </p:txBody>
      </p:sp>
      <p:sp>
        <p:nvSpPr>
          <p:cNvPr id="1383" name="Google Shape;1383;p98"/>
          <p:cNvSpPr txBox="1"/>
          <p:nvPr>
            <p:ph type="ctrTitle"/>
          </p:nvPr>
        </p:nvSpPr>
        <p:spPr>
          <a:xfrm>
            <a:off x="694877" y="1076651"/>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1C1C1C"/>
                </a:solidFill>
                <a:latin typeface="Space Grotesk"/>
                <a:ea typeface="Space Grotesk"/>
                <a:cs typeface="Space Grotesk"/>
                <a:sym typeface="Space Grotesk"/>
              </a:rPr>
              <a:t>Add short description</a:t>
            </a:r>
            <a:endParaRPr sz="1900">
              <a:solidFill>
                <a:srgbClr val="1C1C1C"/>
              </a:solidFill>
              <a:latin typeface="Space Grotesk"/>
              <a:ea typeface="Space Grotesk"/>
              <a:cs typeface="Space Grotesk"/>
              <a:sym typeface="Space Grotesk"/>
            </a:endParaRPr>
          </a:p>
        </p:txBody>
      </p:sp>
      <p:sp>
        <p:nvSpPr>
          <p:cNvPr id="1384" name="Google Shape;1384;p98"/>
          <p:cNvSpPr txBox="1"/>
          <p:nvPr>
            <p:ph type="ctrTitle"/>
          </p:nvPr>
        </p:nvSpPr>
        <p:spPr>
          <a:xfrm>
            <a:off x="696237" y="466175"/>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1C1C1C"/>
                </a:solidFill>
                <a:latin typeface="Space Grotesk Medium"/>
                <a:ea typeface="Space Grotesk Medium"/>
                <a:cs typeface="Space Grotesk Medium"/>
                <a:sym typeface="Space Grotesk Medium"/>
              </a:rPr>
              <a:t>Title goes here</a:t>
            </a:r>
            <a:endParaRPr sz="3700">
              <a:solidFill>
                <a:srgbClr val="1C1C1C"/>
              </a:solidFill>
              <a:latin typeface="Space Grotesk Medium"/>
              <a:ea typeface="Space Grotesk Medium"/>
              <a:cs typeface="Space Grotesk Medium"/>
              <a:sym typeface="Space Grotesk Medium"/>
            </a:endParaRPr>
          </a:p>
        </p:txBody>
      </p:sp>
      <p:sp>
        <p:nvSpPr>
          <p:cNvPr id="1385" name="Google Shape;1385;p98"/>
          <p:cNvSpPr txBox="1"/>
          <p:nvPr>
            <p:ph type="ctrTitle"/>
          </p:nvPr>
        </p:nvSpPr>
        <p:spPr>
          <a:xfrm>
            <a:off x="1938973" y="1703050"/>
            <a:ext cx="65157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C1C1C"/>
                </a:solidFill>
                <a:latin typeface="Space Grotesk Medium"/>
                <a:ea typeface="Space Grotesk Medium"/>
                <a:cs typeface="Space Grotesk Medium"/>
                <a:sym typeface="Space Grotesk Medium"/>
              </a:rPr>
              <a:t>Title goes here</a:t>
            </a:r>
            <a:endParaRPr sz="2100">
              <a:solidFill>
                <a:srgbClr val="1C1C1C"/>
              </a:solidFill>
              <a:latin typeface="Space Grotesk Medium"/>
              <a:ea typeface="Space Grotesk Medium"/>
              <a:cs typeface="Space Grotesk Medium"/>
              <a:sym typeface="Space Grotesk Medium"/>
            </a:endParaRPr>
          </a:p>
        </p:txBody>
      </p:sp>
      <p:sp>
        <p:nvSpPr>
          <p:cNvPr id="1386" name="Google Shape;1386;p98"/>
          <p:cNvSpPr txBox="1"/>
          <p:nvPr>
            <p:ph type="ctrTitle"/>
          </p:nvPr>
        </p:nvSpPr>
        <p:spPr>
          <a:xfrm>
            <a:off x="1938973" y="2121700"/>
            <a:ext cx="65157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C1C1C"/>
                </a:solidFill>
                <a:latin typeface="Space Grotesk"/>
                <a:ea typeface="Space Grotesk"/>
                <a:cs typeface="Space Grotesk"/>
                <a:sym typeface="Space Grotesk"/>
              </a:rPr>
              <a:t>Lorem ipsum dolor sit amet consectetur. Sed tellus blandit enim.</a:t>
            </a:r>
            <a:endParaRPr sz="1500">
              <a:solidFill>
                <a:srgbClr val="1C1C1C"/>
              </a:solidFill>
              <a:latin typeface="Space Grotesk"/>
              <a:ea typeface="Space Grotesk"/>
              <a:cs typeface="Space Grotesk"/>
              <a:sym typeface="Space Grotesk"/>
            </a:endParaRPr>
          </a:p>
        </p:txBody>
      </p:sp>
      <p:sp>
        <p:nvSpPr>
          <p:cNvPr id="1387" name="Google Shape;1387;p98"/>
          <p:cNvSpPr txBox="1"/>
          <p:nvPr>
            <p:ph type="ctrTitle"/>
          </p:nvPr>
        </p:nvSpPr>
        <p:spPr>
          <a:xfrm>
            <a:off x="708829" y="2726400"/>
            <a:ext cx="1111800" cy="5778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sz="3700">
                <a:solidFill>
                  <a:srgbClr val="C401C4"/>
                </a:solidFill>
                <a:latin typeface="Space Grotesk Medium"/>
                <a:ea typeface="Space Grotesk Medium"/>
                <a:cs typeface="Space Grotesk Medium"/>
                <a:sym typeface="Space Grotesk Medium"/>
              </a:rPr>
              <a:t>000</a:t>
            </a:r>
            <a:endParaRPr sz="3700">
              <a:solidFill>
                <a:srgbClr val="C401C4"/>
              </a:solidFill>
              <a:latin typeface="Space Grotesk Medium"/>
              <a:ea typeface="Space Grotesk Medium"/>
              <a:cs typeface="Space Grotesk Medium"/>
              <a:sym typeface="Space Grotesk Medium"/>
            </a:endParaRPr>
          </a:p>
        </p:txBody>
      </p:sp>
      <p:sp>
        <p:nvSpPr>
          <p:cNvPr id="1388" name="Google Shape;1388;p98"/>
          <p:cNvSpPr txBox="1"/>
          <p:nvPr>
            <p:ph type="ctrTitle"/>
          </p:nvPr>
        </p:nvSpPr>
        <p:spPr>
          <a:xfrm>
            <a:off x="1938973" y="2628950"/>
            <a:ext cx="65157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C1C1C"/>
                </a:solidFill>
                <a:latin typeface="Space Grotesk Medium"/>
                <a:ea typeface="Space Grotesk Medium"/>
                <a:cs typeface="Space Grotesk Medium"/>
                <a:sym typeface="Space Grotesk Medium"/>
              </a:rPr>
              <a:t>Title goes here</a:t>
            </a:r>
            <a:endParaRPr sz="2100">
              <a:solidFill>
                <a:srgbClr val="1C1C1C"/>
              </a:solidFill>
              <a:latin typeface="Space Grotesk Medium"/>
              <a:ea typeface="Space Grotesk Medium"/>
              <a:cs typeface="Space Grotesk Medium"/>
              <a:sym typeface="Space Grotesk Medium"/>
            </a:endParaRPr>
          </a:p>
        </p:txBody>
      </p:sp>
      <p:sp>
        <p:nvSpPr>
          <p:cNvPr id="1389" name="Google Shape;1389;p98"/>
          <p:cNvSpPr txBox="1"/>
          <p:nvPr>
            <p:ph type="ctrTitle"/>
          </p:nvPr>
        </p:nvSpPr>
        <p:spPr>
          <a:xfrm>
            <a:off x="1938973" y="3047600"/>
            <a:ext cx="65157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C1C1C"/>
                </a:solidFill>
                <a:latin typeface="Space Grotesk"/>
                <a:ea typeface="Space Grotesk"/>
                <a:cs typeface="Space Grotesk"/>
                <a:sym typeface="Space Grotesk"/>
              </a:rPr>
              <a:t>Lorem ipsum dolor sit amet consectetur. Sed tellus blandit enim.</a:t>
            </a:r>
            <a:endParaRPr sz="1500">
              <a:solidFill>
                <a:srgbClr val="1C1C1C"/>
              </a:solidFill>
              <a:latin typeface="Space Grotesk"/>
              <a:ea typeface="Space Grotesk"/>
              <a:cs typeface="Space Grotesk"/>
              <a:sym typeface="Space Grotesk"/>
            </a:endParaRPr>
          </a:p>
        </p:txBody>
      </p:sp>
      <p:sp>
        <p:nvSpPr>
          <p:cNvPr id="1390" name="Google Shape;1390;p98"/>
          <p:cNvSpPr txBox="1"/>
          <p:nvPr>
            <p:ph type="ctrTitle"/>
          </p:nvPr>
        </p:nvSpPr>
        <p:spPr>
          <a:xfrm>
            <a:off x="704090" y="3650528"/>
            <a:ext cx="1111800" cy="5778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sz="3700">
                <a:solidFill>
                  <a:srgbClr val="C401C4"/>
                </a:solidFill>
                <a:latin typeface="Space Grotesk Medium"/>
                <a:ea typeface="Space Grotesk Medium"/>
                <a:cs typeface="Space Grotesk Medium"/>
                <a:sym typeface="Space Grotesk Medium"/>
              </a:rPr>
              <a:t>000</a:t>
            </a:r>
            <a:endParaRPr sz="3700">
              <a:solidFill>
                <a:srgbClr val="C401C4"/>
              </a:solidFill>
              <a:latin typeface="Space Grotesk Medium"/>
              <a:ea typeface="Space Grotesk Medium"/>
              <a:cs typeface="Space Grotesk Medium"/>
              <a:sym typeface="Space Grotesk Medium"/>
            </a:endParaRPr>
          </a:p>
        </p:txBody>
      </p:sp>
      <p:sp>
        <p:nvSpPr>
          <p:cNvPr id="1391" name="Google Shape;1391;p98"/>
          <p:cNvSpPr txBox="1"/>
          <p:nvPr>
            <p:ph type="ctrTitle"/>
          </p:nvPr>
        </p:nvSpPr>
        <p:spPr>
          <a:xfrm>
            <a:off x="1938973" y="3553078"/>
            <a:ext cx="65157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C1C1C"/>
                </a:solidFill>
                <a:latin typeface="Space Grotesk Medium"/>
                <a:ea typeface="Space Grotesk Medium"/>
                <a:cs typeface="Space Grotesk Medium"/>
                <a:sym typeface="Space Grotesk Medium"/>
              </a:rPr>
              <a:t>Title goes here</a:t>
            </a:r>
            <a:endParaRPr sz="2100">
              <a:solidFill>
                <a:srgbClr val="1C1C1C"/>
              </a:solidFill>
              <a:latin typeface="Space Grotesk Medium"/>
              <a:ea typeface="Space Grotesk Medium"/>
              <a:cs typeface="Space Grotesk Medium"/>
              <a:sym typeface="Space Grotesk Medium"/>
            </a:endParaRPr>
          </a:p>
        </p:txBody>
      </p:sp>
      <p:sp>
        <p:nvSpPr>
          <p:cNvPr id="1392" name="Google Shape;1392;p98"/>
          <p:cNvSpPr txBox="1"/>
          <p:nvPr>
            <p:ph type="ctrTitle"/>
          </p:nvPr>
        </p:nvSpPr>
        <p:spPr>
          <a:xfrm>
            <a:off x="1938973" y="3971728"/>
            <a:ext cx="65157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C1C1C"/>
                </a:solidFill>
                <a:latin typeface="Space Grotesk"/>
                <a:ea typeface="Space Grotesk"/>
                <a:cs typeface="Space Grotesk"/>
                <a:sym typeface="Space Grotesk"/>
              </a:rPr>
              <a:t>Lorem ipsum dolor sit amet consectetur. Sed tellus blandit enim.</a:t>
            </a:r>
            <a:endParaRPr sz="1500">
              <a:solidFill>
                <a:srgbClr val="1C1C1C"/>
              </a:solidFill>
              <a:latin typeface="Space Grotesk"/>
              <a:ea typeface="Space Grotesk"/>
              <a:cs typeface="Space Grotesk"/>
              <a:sym typeface="Space Grotesk"/>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0E0"/>
        </a:solidFill>
      </p:bgPr>
    </p:bg>
    <p:spTree>
      <p:nvGrpSpPr>
        <p:cNvPr id="1396" name="Shape 1396"/>
        <p:cNvGrpSpPr/>
        <p:nvPr/>
      </p:nvGrpSpPr>
      <p:grpSpPr>
        <a:xfrm>
          <a:off x="0" y="0"/>
          <a:ext cx="0" cy="0"/>
          <a:chOff x="0" y="0"/>
          <a:chExt cx="0" cy="0"/>
        </a:xfrm>
      </p:grpSpPr>
      <p:pic>
        <p:nvPicPr>
          <p:cNvPr id="1397" name="Google Shape;1397;p99"/>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398" name="Google Shape;1398;p99"/>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1399" name="Google Shape;1399;p99"/>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183718"/>
                </a:solidFill>
                <a:latin typeface="Space Grotesk Medium"/>
                <a:ea typeface="Space Grotesk Medium"/>
                <a:cs typeface="Space Grotesk Medium"/>
                <a:sym typeface="Space Grotesk Medium"/>
              </a:rPr>
              <a:t>Hacktoberfest: Section title goes here</a:t>
            </a:r>
            <a:endParaRPr sz="1100">
              <a:solidFill>
                <a:srgbClr val="183718"/>
              </a:solidFill>
              <a:latin typeface="Space Grotesk Medium"/>
              <a:ea typeface="Space Grotesk Medium"/>
              <a:cs typeface="Space Grotesk Medium"/>
              <a:sym typeface="Space Grotesk Medium"/>
            </a:endParaRPr>
          </a:p>
        </p:txBody>
      </p:sp>
      <p:sp>
        <p:nvSpPr>
          <p:cNvPr id="1400" name="Google Shape;1400;p99"/>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1401" name="Google Shape;1401;p99"/>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1402" name="Google Shape;1402;p99"/>
          <p:cNvSpPr txBox="1"/>
          <p:nvPr>
            <p:ph type="ctrTitle"/>
          </p:nvPr>
        </p:nvSpPr>
        <p:spPr>
          <a:xfrm>
            <a:off x="704090" y="1800500"/>
            <a:ext cx="1111800" cy="5778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sz="3700">
                <a:solidFill>
                  <a:srgbClr val="C401C4"/>
                </a:solidFill>
                <a:latin typeface="Space Grotesk Medium"/>
                <a:ea typeface="Space Grotesk Medium"/>
                <a:cs typeface="Space Grotesk Medium"/>
                <a:sym typeface="Space Grotesk Medium"/>
              </a:rPr>
              <a:t>000</a:t>
            </a:r>
            <a:endParaRPr sz="3700">
              <a:solidFill>
                <a:srgbClr val="C401C4"/>
              </a:solidFill>
              <a:latin typeface="Space Grotesk Medium"/>
              <a:ea typeface="Space Grotesk Medium"/>
              <a:cs typeface="Space Grotesk Medium"/>
              <a:sym typeface="Space Grotesk Medium"/>
            </a:endParaRPr>
          </a:p>
        </p:txBody>
      </p:sp>
      <p:sp>
        <p:nvSpPr>
          <p:cNvPr id="1403" name="Google Shape;1403;p99"/>
          <p:cNvSpPr txBox="1"/>
          <p:nvPr>
            <p:ph type="ctrTitle"/>
          </p:nvPr>
        </p:nvSpPr>
        <p:spPr>
          <a:xfrm>
            <a:off x="694877" y="1076651"/>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183718"/>
                </a:solidFill>
                <a:latin typeface="Space Grotesk"/>
                <a:ea typeface="Space Grotesk"/>
                <a:cs typeface="Space Grotesk"/>
                <a:sym typeface="Space Grotesk"/>
              </a:rPr>
              <a:t>Add short description</a:t>
            </a:r>
            <a:endParaRPr sz="1900">
              <a:solidFill>
                <a:srgbClr val="183718"/>
              </a:solidFill>
              <a:latin typeface="Space Grotesk"/>
              <a:ea typeface="Space Grotesk"/>
              <a:cs typeface="Space Grotesk"/>
              <a:sym typeface="Space Grotesk"/>
            </a:endParaRPr>
          </a:p>
        </p:txBody>
      </p:sp>
      <p:sp>
        <p:nvSpPr>
          <p:cNvPr id="1404" name="Google Shape;1404;p99"/>
          <p:cNvSpPr txBox="1"/>
          <p:nvPr>
            <p:ph type="ctrTitle"/>
          </p:nvPr>
        </p:nvSpPr>
        <p:spPr>
          <a:xfrm>
            <a:off x="696237" y="466175"/>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183718"/>
                </a:solidFill>
                <a:latin typeface="Space Grotesk Medium"/>
                <a:ea typeface="Space Grotesk Medium"/>
                <a:cs typeface="Space Grotesk Medium"/>
                <a:sym typeface="Space Grotesk Medium"/>
              </a:rPr>
              <a:t>Title goes here</a:t>
            </a:r>
            <a:endParaRPr sz="3700">
              <a:solidFill>
                <a:srgbClr val="183718"/>
              </a:solidFill>
              <a:latin typeface="Space Grotesk Medium"/>
              <a:ea typeface="Space Grotesk Medium"/>
              <a:cs typeface="Space Grotesk Medium"/>
              <a:sym typeface="Space Grotesk Medium"/>
            </a:endParaRPr>
          </a:p>
        </p:txBody>
      </p:sp>
      <p:sp>
        <p:nvSpPr>
          <p:cNvPr id="1405" name="Google Shape;1405;p99"/>
          <p:cNvSpPr txBox="1"/>
          <p:nvPr>
            <p:ph type="ctrTitle"/>
          </p:nvPr>
        </p:nvSpPr>
        <p:spPr>
          <a:xfrm>
            <a:off x="1938973" y="1703050"/>
            <a:ext cx="65157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83718"/>
                </a:solidFill>
                <a:latin typeface="Space Grotesk Medium"/>
                <a:ea typeface="Space Grotesk Medium"/>
                <a:cs typeface="Space Grotesk Medium"/>
                <a:sym typeface="Space Grotesk Medium"/>
              </a:rPr>
              <a:t>Title goes here</a:t>
            </a:r>
            <a:endParaRPr sz="2100">
              <a:solidFill>
                <a:srgbClr val="183718"/>
              </a:solidFill>
              <a:latin typeface="Space Grotesk Medium"/>
              <a:ea typeface="Space Grotesk Medium"/>
              <a:cs typeface="Space Grotesk Medium"/>
              <a:sym typeface="Space Grotesk Medium"/>
            </a:endParaRPr>
          </a:p>
        </p:txBody>
      </p:sp>
      <p:sp>
        <p:nvSpPr>
          <p:cNvPr id="1406" name="Google Shape;1406;p99"/>
          <p:cNvSpPr txBox="1"/>
          <p:nvPr>
            <p:ph type="ctrTitle"/>
          </p:nvPr>
        </p:nvSpPr>
        <p:spPr>
          <a:xfrm>
            <a:off x="1938973" y="2121700"/>
            <a:ext cx="65157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83718"/>
                </a:solidFill>
                <a:latin typeface="Space Grotesk"/>
                <a:ea typeface="Space Grotesk"/>
                <a:cs typeface="Space Grotesk"/>
                <a:sym typeface="Space Grotesk"/>
              </a:rPr>
              <a:t>Lorem ipsum dolor sit amet consectetur. Sed tellus blandit enim.</a:t>
            </a:r>
            <a:endParaRPr sz="1500">
              <a:solidFill>
                <a:srgbClr val="183718"/>
              </a:solidFill>
              <a:latin typeface="Space Grotesk"/>
              <a:ea typeface="Space Grotesk"/>
              <a:cs typeface="Space Grotesk"/>
              <a:sym typeface="Space Grotesk"/>
            </a:endParaRPr>
          </a:p>
        </p:txBody>
      </p:sp>
      <p:sp>
        <p:nvSpPr>
          <p:cNvPr id="1407" name="Google Shape;1407;p99"/>
          <p:cNvSpPr txBox="1"/>
          <p:nvPr>
            <p:ph type="ctrTitle"/>
          </p:nvPr>
        </p:nvSpPr>
        <p:spPr>
          <a:xfrm>
            <a:off x="708829" y="2726400"/>
            <a:ext cx="1111800" cy="5778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sz="3700">
                <a:solidFill>
                  <a:srgbClr val="C401C4"/>
                </a:solidFill>
                <a:latin typeface="Space Grotesk Medium"/>
                <a:ea typeface="Space Grotesk Medium"/>
                <a:cs typeface="Space Grotesk Medium"/>
                <a:sym typeface="Space Grotesk Medium"/>
              </a:rPr>
              <a:t>000</a:t>
            </a:r>
            <a:endParaRPr sz="3700">
              <a:solidFill>
                <a:srgbClr val="C401C4"/>
              </a:solidFill>
              <a:latin typeface="Space Grotesk Medium"/>
              <a:ea typeface="Space Grotesk Medium"/>
              <a:cs typeface="Space Grotesk Medium"/>
              <a:sym typeface="Space Grotesk Medium"/>
            </a:endParaRPr>
          </a:p>
        </p:txBody>
      </p:sp>
      <p:sp>
        <p:nvSpPr>
          <p:cNvPr id="1408" name="Google Shape;1408;p99"/>
          <p:cNvSpPr txBox="1"/>
          <p:nvPr>
            <p:ph type="ctrTitle"/>
          </p:nvPr>
        </p:nvSpPr>
        <p:spPr>
          <a:xfrm>
            <a:off x="1938973" y="2628950"/>
            <a:ext cx="65157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83718"/>
                </a:solidFill>
                <a:latin typeface="Space Grotesk Medium"/>
                <a:ea typeface="Space Grotesk Medium"/>
                <a:cs typeface="Space Grotesk Medium"/>
                <a:sym typeface="Space Grotesk Medium"/>
              </a:rPr>
              <a:t>Title goes here</a:t>
            </a:r>
            <a:endParaRPr sz="2100">
              <a:solidFill>
                <a:srgbClr val="183718"/>
              </a:solidFill>
              <a:latin typeface="Space Grotesk Medium"/>
              <a:ea typeface="Space Grotesk Medium"/>
              <a:cs typeface="Space Grotesk Medium"/>
              <a:sym typeface="Space Grotesk Medium"/>
            </a:endParaRPr>
          </a:p>
        </p:txBody>
      </p:sp>
      <p:sp>
        <p:nvSpPr>
          <p:cNvPr id="1409" name="Google Shape;1409;p99"/>
          <p:cNvSpPr txBox="1"/>
          <p:nvPr>
            <p:ph type="ctrTitle"/>
          </p:nvPr>
        </p:nvSpPr>
        <p:spPr>
          <a:xfrm>
            <a:off x="1938973" y="3047600"/>
            <a:ext cx="65157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83718"/>
                </a:solidFill>
                <a:latin typeface="Space Grotesk"/>
                <a:ea typeface="Space Grotesk"/>
                <a:cs typeface="Space Grotesk"/>
                <a:sym typeface="Space Grotesk"/>
              </a:rPr>
              <a:t>Lorem ipsum dolor sit amet consectetur. Sed tellus blandit enim.</a:t>
            </a:r>
            <a:endParaRPr sz="1500">
              <a:solidFill>
                <a:srgbClr val="183718"/>
              </a:solidFill>
              <a:latin typeface="Space Grotesk"/>
              <a:ea typeface="Space Grotesk"/>
              <a:cs typeface="Space Grotesk"/>
              <a:sym typeface="Space Grotesk"/>
            </a:endParaRPr>
          </a:p>
        </p:txBody>
      </p:sp>
      <p:sp>
        <p:nvSpPr>
          <p:cNvPr id="1410" name="Google Shape;1410;p99"/>
          <p:cNvSpPr txBox="1"/>
          <p:nvPr>
            <p:ph type="ctrTitle"/>
          </p:nvPr>
        </p:nvSpPr>
        <p:spPr>
          <a:xfrm>
            <a:off x="704090" y="3650528"/>
            <a:ext cx="1111800" cy="5778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sz="3700">
                <a:solidFill>
                  <a:srgbClr val="C401C4"/>
                </a:solidFill>
                <a:latin typeface="Space Grotesk Medium"/>
                <a:ea typeface="Space Grotesk Medium"/>
                <a:cs typeface="Space Grotesk Medium"/>
                <a:sym typeface="Space Grotesk Medium"/>
              </a:rPr>
              <a:t>000</a:t>
            </a:r>
            <a:endParaRPr sz="3700">
              <a:solidFill>
                <a:srgbClr val="C401C4"/>
              </a:solidFill>
              <a:latin typeface="Space Grotesk Medium"/>
              <a:ea typeface="Space Grotesk Medium"/>
              <a:cs typeface="Space Grotesk Medium"/>
              <a:sym typeface="Space Grotesk Medium"/>
            </a:endParaRPr>
          </a:p>
        </p:txBody>
      </p:sp>
      <p:sp>
        <p:nvSpPr>
          <p:cNvPr id="1411" name="Google Shape;1411;p99"/>
          <p:cNvSpPr txBox="1"/>
          <p:nvPr>
            <p:ph type="ctrTitle"/>
          </p:nvPr>
        </p:nvSpPr>
        <p:spPr>
          <a:xfrm>
            <a:off x="1938973" y="3553078"/>
            <a:ext cx="65157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83718"/>
                </a:solidFill>
                <a:latin typeface="Space Grotesk Medium"/>
                <a:ea typeface="Space Grotesk Medium"/>
                <a:cs typeface="Space Grotesk Medium"/>
                <a:sym typeface="Space Grotesk Medium"/>
              </a:rPr>
              <a:t>Title goes here</a:t>
            </a:r>
            <a:endParaRPr sz="2100">
              <a:solidFill>
                <a:srgbClr val="183718"/>
              </a:solidFill>
              <a:latin typeface="Space Grotesk Medium"/>
              <a:ea typeface="Space Grotesk Medium"/>
              <a:cs typeface="Space Grotesk Medium"/>
              <a:sym typeface="Space Grotesk Medium"/>
            </a:endParaRPr>
          </a:p>
        </p:txBody>
      </p:sp>
      <p:sp>
        <p:nvSpPr>
          <p:cNvPr id="1412" name="Google Shape;1412;p99"/>
          <p:cNvSpPr txBox="1"/>
          <p:nvPr>
            <p:ph type="ctrTitle"/>
          </p:nvPr>
        </p:nvSpPr>
        <p:spPr>
          <a:xfrm>
            <a:off x="1938973" y="3971728"/>
            <a:ext cx="65157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83718"/>
                </a:solidFill>
                <a:latin typeface="Space Grotesk"/>
                <a:ea typeface="Space Grotesk"/>
                <a:cs typeface="Space Grotesk"/>
                <a:sym typeface="Space Grotesk"/>
              </a:rPr>
              <a:t>Lorem ipsum dolor sit amet consectetur. Sed tellus blandit enim.</a:t>
            </a:r>
            <a:endParaRPr sz="1500">
              <a:solidFill>
                <a:srgbClr val="183718"/>
              </a:solidFill>
              <a:latin typeface="Space Grotesk"/>
              <a:ea typeface="Space Grotesk"/>
              <a:cs typeface="Space Grotesk"/>
              <a:sym typeface="Space Grotesk"/>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1C1C"/>
        </a:solidFill>
      </p:bgPr>
    </p:bg>
    <p:spTree>
      <p:nvGrpSpPr>
        <p:cNvPr id="1416" name="Shape 1416"/>
        <p:cNvGrpSpPr/>
        <p:nvPr/>
      </p:nvGrpSpPr>
      <p:grpSpPr>
        <a:xfrm>
          <a:off x="0" y="0"/>
          <a:ext cx="0" cy="0"/>
          <a:chOff x="0" y="0"/>
          <a:chExt cx="0" cy="0"/>
        </a:xfrm>
      </p:grpSpPr>
      <p:pic>
        <p:nvPicPr>
          <p:cNvPr id="1417" name="Google Shape;1417;p100"/>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1418" name="Google Shape;1418;p100"/>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1419" name="Google Shape;1419;p100"/>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1420" name="Google Shape;1420;p100"/>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1421" name="Google Shape;1421;p100"/>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1422" name="Google Shape;1422;p100"/>
          <p:cNvSpPr txBox="1"/>
          <p:nvPr>
            <p:ph type="ctrTitle"/>
          </p:nvPr>
        </p:nvSpPr>
        <p:spPr>
          <a:xfrm>
            <a:off x="704090" y="1800500"/>
            <a:ext cx="1111800" cy="5778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sz="3700">
                <a:solidFill>
                  <a:srgbClr val="51DA4B"/>
                </a:solidFill>
                <a:latin typeface="Space Grotesk Medium"/>
                <a:ea typeface="Space Grotesk Medium"/>
                <a:cs typeface="Space Grotesk Medium"/>
                <a:sym typeface="Space Grotesk Medium"/>
              </a:rPr>
              <a:t>000</a:t>
            </a:r>
            <a:endParaRPr sz="3700">
              <a:solidFill>
                <a:srgbClr val="51DA4B"/>
              </a:solidFill>
              <a:latin typeface="Space Grotesk Medium"/>
              <a:ea typeface="Space Grotesk Medium"/>
              <a:cs typeface="Space Grotesk Medium"/>
              <a:sym typeface="Space Grotesk Medium"/>
            </a:endParaRPr>
          </a:p>
        </p:txBody>
      </p:sp>
      <p:sp>
        <p:nvSpPr>
          <p:cNvPr id="1423" name="Google Shape;1423;p100"/>
          <p:cNvSpPr txBox="1"/>
          <p:nvPr>
            <p:ph type="ctrTitle"/>
          </p:nvPr>
        </p:nvSpPr>
        <p:spPr>
          <a:xfrm>
            <a:off x="694877" y="1076651"/>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F4F0E0"/>
                </a:solidFill>
                <a:latin typeface="Space Grotesk"/>
                <a:ea typeface="Space Grotesk"/>
                <a:cs typeface="Space Grotesk"/>
                <a:sym typeface="Space Grotesk"/>
              </a:rPr>
              <a:t>Add short description</a:t>
            </a:r>
            <a:endParaRPr sz="1900">
              <a:solidFill>
                <a:srgbClr val="F4F0E0"/>
              </a:solidFill>
              <a:latin typeface="Space Grotesk"/>
              <a:ea typeface="Space Grotesk"/>
              <a:cs typeface="Space Grotesk"/>
              <a:sym typeface="Space Grotesk"/>
            </a:endParaRPr>
          </a:p>
        </p:txBody>
      </p:sp>
      <p:sp>
        <p:nvSpPr>
          <p:cNvPr id="1424" name="Google Shape;1424;p100"/>
          <p:cNvSpPr txBox="1"/>
          <p:nvPr>
            <p:ph type="ctrTitle"/>
          </p:nvPr>
        </p:nvSpPr>
        <p:spPr>
          <a:xfrm>
            <a:off x="696237" y="466175"/>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F4F0E0"/>
                </a:solidFill>
                <a:latin typeface="Space Grotesk Medium"/>
                <a:ea typeface="Space Grotesk Medium"/>
                <a:cs typeface="Space Grotesk Medium"/>
                <a:sym typeface="Space Grotesk Medium"/>
              </a:rPr>
              <a:t>Title goes here</a:t>
            </a:r>
            <a:endParaRPr sz="3700">
              <a:solidFill>
                <a:srgbClr val="F4F0E0"/>
              </a:solidFill>
              <a:latin typeface="Space Grotesk Medium"/>
              <a:ea typeface="Space Grotesk Medium"/>
              <a:cs typeface="Space Grotesk Medium"/>
              <a:sym typeface="Space Grotesk Medium"/>
            </a:endParaRPr>
          </a:p>
        </p:txBody>
      </p:sp>
      <p:sp>
        <p:nvSpPr>
          <p:cNvPr id="1425" name="Google Shape;1425;p100"/>
          <p:cNvSpPr txBox="1"/>
          <p:nvPr>
            <p:ph type="ctrTitle"/>
          </p:nvPr>
        </p:nvSpPr>
        <p:spPr>
          <a:xfrm>
            <a:off x="1938973" y="1703050"/>
            <a:ext cx="65157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1426" name="Google Shape;1426;p100"/>
          <p:cNvSpPr txBox="1"/>
          <p:nvPr>
            <p:ph type="ctrTitle"/>
          </p:nvPr>
        </p:nvSpPr>
        <p:spPr>
          <a:xfrm>
            <a:off x="1938973" y="2121700"/>
            <a:ext cx="65157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consectetur. Sed tellus blandit enim.</a:t>
            </a:r>
            <a:endParaRPr sz="1500">
              <a:solidFill>
                <a:srgbClr val="F4F0E0"/>
              </a:solidFill>
              <a:latin typeface="Space Grotesk"/>
              <a:ea typeface="Space Grotesk"/>
              <a:cs typeface="Space Grotesk"/>
              <a:sym typeface="Space Grotesk"/>
            </a:endParaRPr>
          </a:p>
        </p:txBody>
      </p:sp>
      <p:sp>
        <p:nvSpPr>
          <p:cNvPr id="1427" name="Google Shape;1427;p100"/>
          <p:cNvSpPr txBox="1"/>
          <p:nvPr>
            <p:ph type="ctrTitle"/>
          </p:nvPr>
        </p:nvSpPr>
        <p:spPr>
          <a:xfrm>
            <a:off x="708829" y="2726400"/>
            <a:ext cx="1111800" cy="5778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sz="3700">
                <a:solidFill>
                  <a:srgbClr val="51DA4B"/>
                </a:solidFill>
                <a:latin typeface="Space Grotesk Medium"/>
                <a:ea typeface="Space Grotesk Medium"/>
                <a:cs typeface="Space Grotesk Medium"/>
                <a:sym typeface="Space Grotesk Medium"/>
              </a:rPr>
              <a:t>000</a:t>
            </a:r>
            <a:endParaRPr sz="3700">
              <a:solidFill>
                <a:srgbClr val="51DA4B"/>
              </a:solidFill>
              <a:latin typeface="Space Grotesk Medium"/>
              <a:ea typeface="Space Grotesk Medium"/>
              <a:cs typeface="Space Grotesk Medium"/>
              <a:sym typeface="Space Grotesk Medium"/>
            </a:endParaRPr>
          </a:p>
        </p:txBody>
      </p:sp>
      <p:sp>
        <p:nvSpPr>
          <p:cNvPr id="1428" name="Google Shape;1428;p100"/>
          <p:cNvSpPr txBox="1"/>
          <p:nvPr>
            <p:ph type="ctrTitle"/>
          </p:nvPr>
        </p:nvSpPr>
        <p:spPr>
          <a:xfrm>
            <a:off x="1938973" y="2628950"/>
            <a:ext cx="65157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1429" name="Google Shape;1429;p100"/>
          <p:cNvSpPr txBox="1"/>
          <p:nvPr>
            <p:ph type="ctrTitle"/>
          </p:nvPr>
        </p:nvSpPr>
        <p:spPr>
          <a:xfrm>
            <a:off x="1938973" y="3047600"/>
            <a:ext cx="65157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consectetur. Sed tellus blandit enim.</a:t>
            </a:r>
            <a:endParaRPr sz="1500">
              <a:solidFill>
                <a:srgbClr val="F4F0E0"/>
              </a:solidFill>
              <a:latin typeface="Space Grotesk"/>
              <a:ea typeface="Space Grotesk"/>
              <a:cs typeface="Space Grotesk"/>
              <a:sym typeface="Space Grotesk"/>
            </a:endParaRPr>
          </a:p>
        </p:txBody>
      </p:sp>
      <p:sp>
        <p:nvSpPr>
          <p:cNvPr id="1430" name="Google Shape;1430;p100"/>
          <p:cNvSpPr txBox="1"/>
          <p:nvPr>
            <p:ph type="ctrTitle"/>
          </p:nvPr>
        </p:nvSpPr>
        <p:spPr>
          <a:xfrm>
            <a:off x="704090" y="3650528"/>
            <a:ext cx="1111800" cy="5778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sz="3700">
                <a:solidFill>
                  <a:srgbClr val="51DA4B"/>
                </a:solidFill>
                <a:latin typeface="Space Grotesk Medium"/>
                <a:ea typeface="Space Grotesk Medium"/>
                <a:cs typeface="Space Grotesk Medium"/>
                <a:sym typeface="Space Grotesk Medium"/>
              </a:rPr>
              <a:t>000</a:t>
            </a:r>
            <a:endParaRPr sz="3700">
              <a:solidFill>
                <a:srgbClr val="51DA4B"/>
              </a:solidFill>
              <a:latin typeface="Space Grotesk Medium"/>
              <a:ea typeface="Space Grotesk Medium"/>
              <a:cs typeface="Space Grotesk Medium"/>
              <a:sym typeface="Space Grotesk Medium"/>
            </a:endParaRPr>
          </a:p>
        </p:txBody>
      </p:sp>
      <p:sp>
        <p:nvSpPr>
          <p:cNvPr id="1431" name="Google Shape;1431;p100"/>
          <p:cNvSpPr txBox="1"/>
          <p:nvPr>
            <p:ph type="ctrTitle"/>
          </p:nvPr>
        </p:nvSpPr>
        <p:spPr>
          <a:xfrm>
            <a:off x="1938973" y="3553078"/>
            <a:ext cx="65157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1432" name="Google Shape;1432;p100"/>
          <p:cNvSpPr txBox="1"/>
          <p:nvPr>
            <p:ph type="ctrTitle"/>
          </p:nvPr>
        </p:nvSpPr>
        <p:spPr>
          <a:xfrm>
            <a:off x="1938973" y="3971728"/>
            <a:ext cx="65157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consectetur. Sed tellus blandit enim.</a:t>
            </a:r>
            <a:endParaRPr sz="1500">
              <a:solidFill>
                <a:srgbClr val="F4F0E0"/>
              </a:solidFill>
              <a:latin typeface="Space Grotesk"/>
              <a:ea typeface="Space Grotesk"/>
              <a:cs typeface="Space Grotesk"/>
              <a:sym typeface="Space Grotesk"/>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3718"/>
        </a:solidFill>
      </p:bgPr>
    </p:bg>
    <p:spTree>
      <p:nvGrpSpPr>
        <p:cNvPr id="1436" name="Shape 1436"/>
        <p:cNvGrpSpPr/>
        <p:nvPr/>
      </p:nvGrpSpPr>
      <p:grpSpPr>
        <a:xfrm>
          <a:off x="0" y="0"/>
          <a:ext cx="0" cy="0"/>
          <a:chOff x="0" y="0"/>
          <a:chExt cx="0" cy="0"/>
        </a:xfrm>
      </p:grpSpPr>
      <p:pic>
        <p:nvPicPr>
          <p:cNvPr id="1437" name="Google Shape;1437;p101"/>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1438" name="Google Shape;1438;p101"/>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1439" name="Google Shape;1439;p101"/>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1440" name="Google Shape;1440;p101"/>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1441" name="Google Shape;1441;p101"/>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1442" name="Google Shape;1442;p101"/>
          <p:cNvSpPr txBox="1"/>
          <p:nvPr>
            <p:ph type="ctrTitle"/>
          </p:nvPr>
        </p:nvSpPr>
        <p:spPr>
          <a:xfrm>
            <a:off x="704090" y="1800500"/>
            <a:ext cx="1111800" cy="5778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sz="3700">
                <a:solidFill>
                  <a:srgbClr val="51DA4B"/>
                </a:solidFill>
                <a:latin typeface="Space Grotesk Medium"/>
                <a:ea typeface="Space Grotesk Medium"/>
                <a:cs typeface="Space Grotesk Medium"/>
                <a:sym typeface="Space Grotesk Medium"/>
              </a:rPr>
              <a:t>000</a:t>
            </a:r>
            <a:endParaRPr sz="3700">
              <a:solidFill>
                <a:srgbClr val="51DA4B"/>
              </a:solidFill>
              <a:latin typeface="Space Grotesk Medium"/>
              <a:ea typeface="Space Grotesk Medium"/>
              <a:cs typeface="Space Grotesk Medium"/>
              <a:sym typeface="Space Grotesk Medium"/>
            </a:endParaRPr>
          </a:p>
        </p:txBody>
      </p:sp>
      <p:sp>
        <p:nvSpPr>
          <p:cNvPr id="1443" name="Google Shape;1443;p101"/>
          <p:cNvSpPr txBox="1"/>
          <p:nvPr>
            <p:ph type="ctrTitle"/>
          </p:nvPr>
        </p:nvSpPr>
        <p:spPr>
          <a:xfrm>
            <a:off x="694877" y="1076651"/>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F4F0E0"/>
                </a:solidFill>
                <a:latin typeface="Space Grotesk"/>
                <a:ea typeface="Space Grotesk"/>
                <a:cs typeface="Space Grotesk"/>
                <a:sym typeface="Space Grotesk"/>
              </a:rPr>
              <a:t>Add short description</a:t>
            </a:r>
            <a:endParaRPr sz="1900">
              <a:solidFill>
                <a:srgbClr val="F4F0E0"/>
              </a:solidFill>
              <a:latin typeface="Space Grotesk"/>
              <a:ea typeface="Space Grotesk"/>
              <a:cs typeface="Space Grotesk"/>
              <a:sym typeface="Space Grotesk"/>
            </a:endParaRPr>
          </a:p>
        </p:txBody>
      </p:sp>
      <p:sp>
        <p:nvSpPr>
          <p:cNvPr id="1444" name="Google Shape;1444;p101"/>
          <p:cNvSpPr txBox="1"/>
          <p:nvPr>
            <p:ph type="ctrTitle"/>
          </p:nvPr>
        </p:nvSpPr>
        <p:spPr>
          <a:xfrm>
            <a:off x="696237" y="466175"/>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F4F0E0"/>
                </a:solidFill>
                <a:latin typeface="Space Grotesk Medium"/>
                <a:ea typeface="Space Grotesk Medium"/>
                <a:cs typeface="Space Grotesk Medium"/>
                <a:sym typeface="Space Grotesk Medium"/>
              </a:rPr>
              <a:t>Title goes here</a:t>
            </a:r>
            <a:endParaRPr sz="3700">
              <a:solidFill>
                <a:srgbClr val="F4F0E0"/>
              </a:solidFill>
              <a:latin typeface="Space Grotesk Medium"/>
              <a:ea typeface="Space Grotesk Medium"/>
              <a:cs typeface="Space Grotesk Medium"/>
              <a:sym typeface="Space Grotesk Medium"/>
            </a:endParaRPr>
          </a:p>
        </p:txBody>
      </p:sp>
      <p:sp>
        <p:nvSpPr>
          <p:cNvPr id="1445" name="Google Shape;1445;p101"/>
          <p:cNvSpPr txBox="1"/>
          <p:nvPr>
            <p:ph type="ctrTitle"/>
          </p:nvPr>
        </p:nvSpPr>
        <p:spPr>
          <a:xfrm>
            <a:off x="1938973" y="1703050"/>
            <a:ext cx="65157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1446" name="Google Shape;1446;p101"/>
          <p:cNvSpPr txBox="1"/>
          <p:nvPr>
            <p:ph type="ctrTitle"/>
          </p:nvPr>
        </p:nvSpPr>
        <p:spPr>
          <a:xfrm>
            <a:off x="1938973" y="2121700"/>
            <a:ext cx="65157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consectetur. Sed tellus blandit enim.</a:t>
            </a:r>
            <a:endParaRPr sz="1500">
              <a:solidFill>
                <a:srgbClr val="F4F0E0"/>
              </a:solidFill>
              <a:latin typeface="Space Grotesk"/>
              <a:ea typeface="Space Grotesk"/>
              <a:cs typeface="Space Grotesk"/>
              <a:sym typeface="Space Grotesk"/>
            </a:endParaRPr>
          </a:p>
        </p:txBody>
      </p:sp>
      <p:sp>
        <p:nvSpPr>
          <p:cNvPr id="1447" name="Google Shape;1447;p101"/>
          <p:cNvSpPr txBox="1"/>
          <p:nvPr>
            <p:ph type="ctrTitle"/>
          </p:nvPr>
        </p:nvSpPr>
        <p:spPr>
          <a:xfrm>
            <a:off x="708829" y="2726400"/>
            <a:ext cx="1111800" cy="5778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sz="3700">
                <a:solidFill>
                  <a:srgbClr val="51DA4B"/>
                </a:solidFill>
                <a:latin typeface="Space Grotesk Medium"/>
                <a:ea typeface="Space Grotesk Medium"/>
                <a:cs typeface="Space Grotesk Medium"/>
                <a:sym typeface="Space Grotesk Medium"/>
              </a:rPr>
              <a:t>000</a:t>
            </a:r>
            <a:endParaRPr sz="3700">
              <a:solidFill>
                <a:srgbClr val="51DA4B"/>
              </a:solidFill>
              <a:latin typeface="Space Grotesk Medium"/>
              <a:ea typeface="Space Grotesk Medium"/>
              <a:cs typeface="Space Grotesk Medium"/>
              <a:sym typeface="Space Grotesk Medium"/>
            </a:endParaRPr>
          </a:p>
        </p:txBody>
      </p:sp>
      <p:sp>
        <p:nvSpPr>
          <p:cNvPr id="1448" name="Google Shape;1448;p101"/>
          <p:cNvSpPr txBox="1"/>
          <p:nvPr>
            <p:ph type="ctrTitle"/>
          </p:nvPr>
        </p:nvSpPr>
        <p:spPr>
          <a:xfrm>
            <a:off x="1938973" y="2628950"/>
            <a:ext cx="65157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1449" name="Google Shape;1449;p101"/>
          <p:cNvSpPr txBox="1"/>
          <p:nvPr>
            <p:ph type="ctrTitle"/>
          </p:nvPr>
        </p:nvSpPr>
        <p:spPr>
          <a:xfrm>
            <a:off x="1938973" y="3047600"/>
            <a:ext cx="65157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consectetur. Sed tellus blandit enim.</a:t>
            </a:r>
            <a:endParaRPr sz="1500">
              <a:solidFill>
                <a:srgbClr val="F4F0E0"/>
              </a:solidFill>
              <a:latin typeface="Space Grotesk"/>
              <a:ea typeface="Space Grotesk"/>
              <a:cs typeface="Space Grotesk"/>
              <a:sym typeface="Space Grotesk"/>
            </a:endParaRPr>
          </a:p>
        </p:txBody>
      </p:sp>
      <p:sp>
        <p:nvSpPr>
          <p:cNvPr id="1450" name="Google Shape;1450;p101"/>
          <p:cNvSpPr txBox="1"/>
          <p:nvPr>
            <p:ph type="ctrTitle"/>
          </p:nvPr>
        </p:nvSpPr>
        <p:spPr>
          <a:xfrm>
            <a:off x="704090" y="3650528"/>
            <a:ext cx="1111800" cy="5778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sz="3700">
                <a:solidFill>
                  <a:srgbClr val="51DA4B"/>
                </a:solidFill>
                <a:latin typeface="Space Grotesk Medium"/>
                <a:ea typeface="Space Grotesk Medium"/>
                <a:cs typeface="Space Grotesk Medium"/>
                <a:sym typeface="Space Grotesk Medium"/>
              </a:rPr>
              <a:t>000</a:t>
            </a:r>
            <a:endParaRPr sz="3700">
              <a:solidFill>
                <a:srgbClr val="51DA4B"/>
              </a:solidFill>
              <a:latin typeface="Space Grotesk Medium"/>
              <a:ea typeface="Space Grotesk Medium"/>
              <a:cs typeface="Space Grotesk Medium"/>
              <a:sym typeface="Space Grotesk Medium"/>
            </a:endParaRPr>
          </a:p>
        </p:txBody>
      </p:sp>
      <p:sp>
        <p:nvSpPr>
          <p:cNvPr id="1451" name="Google Shape;1451;p101"/>
          <p:cNvSpPr txBox="1"/>
          <p:nvPr>
            <p:ph type="ctrTitle"/>
          </p:nvPr>
        </p:nvSpPr>
        <p:spPr>
          <a:xfrm>
            <a:off x="1938973" y="3553078"/>
            <a:ext cx="65157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1452" name="Google Shape;1452;p101"/>
          <p:cNvSpPr txBox="1"/>
          <p:nvPr>
            <p:ph type="ctrTitle"/>
          </p:nvPr>
        </p:nvSpPr>
        <p:spPr>
          <a:xfrm>
            <a:off x="1938973" y="3971728"/>
            <a:ext cx="65157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consectetur. Sed tellus blandit enim.</a:t>
            </a:r>
            <a:endParaRPr sz="1500">
              <a:solidFill>
                <a:srgbClr val="F4F0E0"/>
              </a:solidFill>
              <a:latin typeface="Space Grotesk"/>
              <a:ea typeface="Space Grotesk"/>
              <a:cs typeface="Space Grotesk"/>
              <a:sym typeface="Space Grotesk"/>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3718"/>
        </a:solidFill>
      </p:bgPr>
    </p:bg>
    <p:spTree>
      <p:nvGrpSpPr>
        <p:cNvPr id="151" name="Shape 151"/>
        <p:cNvGrpSpPr/>
        <p:nvPr/>
      </p:nvGrpSpPr>
      <p:grpSpPr>
        <a:xfrm>
          <a:off x="0" y="0"/>
          <a:ext cx="0" cy="0"/>
          <a:chOff x="0" y="0"/>
          <a:chExt cx="0" cy="0"/>
        </a:xfrm>
      </p:grpSpPr>
      <p:pic>
        <p:nvPicPr>
          <p:cNvPr id="152" name="Google Shape;152;p21"/>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153" name="Google Shape;153;p21"/>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154" name="Google Shape;154;p21"/>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155" name="Google Shape;155;p21"/>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156" name="Google Shape;156;p21"/>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157" name="Google Shape;157;p21"/>
          <p:cNvSpPr txBox="1"/>
          <p:nvPr>
            <p:ph type="ctrTitle"/>
          </p:nvPr>
        </p:nvSpPr>
        <p:spPr>
          <a:xfrm>
            <a:off x="701942" y="1597152"/>
            <a:ext cx="3730800" cy="2839800"/>
          </a:xfrm>
          <a:prstGeom prst="rect">
            <a:avLst/>
          </a:prstGeom>
        </p:spPr>
        <p:txBody>
          <a:bodyPr anchorCtr="0" anchor="b" bIns="91425" lIns="91425" spcFirstLastPara="1" rIns="91425" wrap="square" tIns="91425">
            <a:spAutoFit/>
          </a:bodyPr>
          <a:lstStyle/>
          <a:p>
            <a:pPr indent="-278130" lvl="0" marL="274320" rtl="0" algn="l">
              <a:lnSpc>
                <a:spcPct val="150000"/>
              </a:lnSpc>
              <a:spcBef>
                <a:spcPts val="0"/>
              </a:spcBef>
              <a:spcAft>
                <a:spcPts val="0"/>
              </a:spcAft>
              <a:buClr>
                <a:srgbClr val="F4F0E0"/>
              </a:buClr>
              <a:buSzPts val="1500"/>
              <a:buFont typeface="Space Grotesk"/>
              <a:buAutoNum type="arabicPeriod"/>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AutoNum type="arabicPeriod"/>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AutoNum type="arabicPeriod"/>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AutoNum type="arabicPeriod"/>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AutoNum type="arabicPeriod"/>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AutoNum type="arabicPeriod"/>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AutoNum type="arabicPeriod"/>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AutoNum type="arabicPeriod"/>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p:txBody>
      </p:sp>
      <p:sp>
        <p:nvSpPr>
          <p:cNvPr id="158" name="Google Shape;158;p21"/>
          <p:cNvSpPr txBox="1"/>
          <p:nvPr>
            <p:ph type="ctrTitle"/>
          </p:nvPr>
        </p:nvSpPr>
        <p:spPr>
          <a:xfrm>
            <a:off x="4709160" y="1597152"/>
            <a:ext cx="3730800" cy="2839800"/>
          </a:xfrm>
          <a:prstGeom prst="rect">
            <a:avLst/>
          </a:prstGeom>
        </p:spPr>
        <p:txBody>
          <a:bodyPr anchorCtr="0" anchor="b" bIns="91425" lIns="91425" spcFirstLastPara="1" rIns="91425" wrap="square" tIns="91425">
            <a:spAutoFit/>
          </a:bodyPr>
          <a:lstStyle/>
          <a:p>
            <a:pPr indent="-278130" lvl="0" marL="274320" rtl="0" algn="l">
              <a:lnSpc>
                <a:spcPct val="150000"/>
              </a:lnSpc>
              <a:spcBef>
                <a:spcPts val="0"/>
              </a:spcBef>
              <a:spcAft>
                <a:spcPts val="0"/>
              </a:spcAft>
              <a:buClr>
                <a:srgbClr val="F4F0E0"/>
              </a:buClr>
              <a:buSzPts val="1500"/>
              <a:buFont typeface="Space Grotesk"/>
              <a:buAutoNum type="arabicPeriod"/>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AutoNum type="arabicPeriod"/>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AutoNum type="arabicPeriod"/>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AutoNum type="arabicPeriod"/>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AutoNum type="arabicPeriod"/>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AutoNum type="arabicPeriod"/>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AutoNum type="arabicPeriod"/>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a:p>
            <a:pPr indent="-278130" lvl="0" marL="274320" rtl="0" algn="l">
              <a:lnSpc>
                <a:spcPct val="150000"/>
              </a:lnSpc>
              <a:spcBef>
                <a:spcPts val="0"/>
              </a:spcBef>
              <a:spcAft>
                <a:spcPts val="0"/>
              </a:spcAft>
              <a:buClr>
                <a:srgbClr val="F4F0E0"/>
              </a:buClr>
              <a:buSzPts val="1500"/>
              <a:buFont typeface="Space Grotesk"/>
              <a:buAutoNum type="arabicPeriod"/>
            </a:pPr>
            <a:r>
              <a:rPr lang="en" sz="1500">
                <a:solidFill>
                  <a:srgbClr val="F4F0E0"/>
                </a:solidFill>
                <a:latin typeface="Space Grotesk"/>
                <a:ea typeface="Space Grotesk"/>
                <a:cs typeface="Space Grotesk"/>
                <a:sym typeface="Space Grotesk"/>
              </a:rPr>
              <a:t>List item goes here</a:t>
            </a:r>
            <a:endParaRPr sz="1500">
              <a:solidFill>
                <a:srgbClr val="F4F0E0"/>
              </a:solidFill>
              <a:latin typeface="Space Grotesk"/>
              <a:ea typeface="Space Grotesk"/>
              <a:cs typeface="Space Grotesk"/>
              <a:sym typeface="Space Grotesk"/>
            </a:endParaRPr>
          </a:p>
        </p:txBody>
      </p:sp>
      <p:sp>
        <p:nvSpPr>
          <p:cNvPr id="159" name="Google Shape;159;p21"/>
          <p:cNvSpPr txBox="1"/>
          <p:nvPr>
            <p:ph type="ctrTitle"/>
          </p:nvPr>
        </p:nvSpPr>
        <p:spPr>
          <a:xfrm>
            <a:off x="694871" y="1076659"/>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F4F0E0"/>
                </a:solidFill>
                <a:latin typeface="Space Grotesk"/>
                <a:ea typeface="Space Grotesk"/>
                <a:cs typeface="Space Grotesk"/>
                <a:sym typeface="Space Grotesk"/>
              </a:rPr>
              <a:t>Add short description</a:t>
            </a:r>
            <a:endParaRPr sz="1900">
              <a:solidFill>
                <a:srgbClr val="F4F0E0"/>
              </a:solidFill>
              <a:latin typeface="Space Grotesk"/>
              <a:ea typeface="Space Grotesk"/>
              <a:cs typeface="Space Grotesk"/>
              <a:sym typeface="Space Grotesk"/>
            </a:endParaRPr>
          </a:p>
        </p:txBody>
      </p:sp>
      <p:sp>
        <p:nvSpPr>
          <p:cNvPr id="160" name="Google Shape;160;p21"/>
          <p:cNvSpPr txBox="1"/>
          <p:nvPr>
            <p:ph type="ctrTitle"/>
          </p:nvPr>
        </p:nvSpPr>
        <p:spPr>
          <a:xfrm>
            <a:off x="696229" y="466173"/>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F4F0E0"/>
                </a:solidFill>
                <a:latin typeface="Space Grotesk Medium"/>
                <a:ea typeface="Space Grotesk Medium"/>
                <a:cs typeface="Space Grotesk Medium"/>
                <a:sym typeface="Space Grotesk Medium"/>
              </a:rPr>
              <a:t>Title goes here</a:t>
            </a:r>
            <a:endParaRPr sz="3700">
              <a:solidFill>
                <a:srgbClr val="F4F0E0"/>
              </a:solidFill>
              <a:latin typeface="Space Grotesk Medium"/>
              <a:ea typeface="Space Grotesk Medium"/>
              <a:cs typeface="Space Grotesk Medium"/>
              <a:sym typeface="Space Grotesk Medium"/>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1DA4B"/>
        </a:solidFill>
      </p:bgPr>
    </p:bg>
    <p:spTree>
      <p:nvGrpSpPr>
        <p:cNvPr id="1456" name="Shape 1456"/>
        <p:cNvGrpSpPr/>
        <p:nvPr/>
      </p:nvGrpSpPr>
      <p:grpSpPr>
        <a:xfrm>
          <a:off x="0" y="0"/>
          <a:ext cx="0" cy="0"/>
          <a:chOff x="0" y="0"/>
          <a:chExt cx="0" cy="0"/>
        </a:xfrm>
      </p:grpSpPr>
      <p:pic>
        <p:nvPicPr>
          <p:cNvPr id="1457" name="Google Shape;1457;p102"/>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458" name="Google Shape;1458;p102"/>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1459" name="Google Shape;1459;p102"/>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1C1C1C"/>
                </a:solidFill>
                <a:latin typeface="Space Grotesk Medium"/>
                <a:ea typeface="Space Grotesk Medium"/>
                <a:cs typeface="Space Grotesk Medium"/>
                <a:sym typeface="Space Grotesk Medium"/>
              </a:rPr>
              <a:t>Hacktoberfest: Section title goes here</a:t>
            </a:r>
            <a:endParaRPr sz="1100">
              <a:solidFill>
                <a:srgbClr val="1C1C1C"/>
              </a:solidFill>
              <a:latin typeface="Space Grotesk Medium"/>
              <a:ea typeface="Space Grotesk Medium"/>
              <a:cs typeface="Space Grotesk Medium"/>
              <a:sym typeface="Space Grotesk Medium"/>
            </a:endParaRPr>
          </a:p>
        </p:txBody>
      </p:sp>
      <p:sp>
        <p:nvSpPr>
          <p:cNvPr id="1460" name="Google Shape;1460;p102"/>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1461" name="Google Shape;1461;p102"/>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1462" name="Google Shape;1462;p102"/>
          <p:cNvSpPr txBox="1"/>
          <p:nvPr>
            <p:ph type="ctrTitle"/>
          </p:nvPr>
        </p:nvSpPr>
        <p:spPr>
          <a:xfrm>
            <a:off x="704090" y="1597150"/>
            <a:ext cx="1111800" cy="5778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sz="3700">
                <a:solidFill>
                  <a:srgbClr val="C401C4"/>
                </a:solidFill>
                <a:latin typeface="Space Grotesk Medium"/>
                <a:ea typeface="Space Grotesk Medium"/>
                <a:cs typeface="Space Grotesk Medium"/>
                <a:sym typeface="Space Grotesk Medium"/>
              </a:rPr>
              <a:t>000</a:t>
            </a:r>
            <a:endParaRPr sz="3700">
              <a:solidFill>
                <a:srgbClr val="C401C4"/>
              </a:solidFill>
              <a:latin typeface="Space Grotesk Medium"/>
              <a:ea typeface="Space Grotesk Medium"/>
              <a:cs typeface="Space Grotesk Medium"/>
              <a:sym typeface="Space Grotesk Medium"/>
            </a:endParaRPr>
          </a:p>
        </p:txBody>
      </p:sp>
      <p:sp>
        <p:nvSpPr>
          <p:cNvPr id="1463" name="Google Shape;1463;p102"/>
          <p:cNvSpPr txBox="1"/>
          <p:nvPr>
            <p:ph type="ctrTitle"/>
          </p:nvPr>
        </p:nvSpPr>
        <p:spPr>
          <a:xfrm>
            <a:off x="694877" y="1076651"/>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1C1C1C"/>
                </a:solidFill>
                <a:latin typeface="Space Grotesk"/>
                <a:ea typeface="Space Grotesk"/>
                <a:cs typeface="Space Grotesk"/>
                <a:sym typeface="Space Grotesk"/>
              </a:rPr>
              <a:t>Add short description</a:t>
            </a:r>
            <a:endParaRPr sz="1900">
              <a:solidFill>
                <a:srgbClr val="1C1C1C"/>
              </a:solidFill>
              <a:latin typeface="Space Grotesk"/>
              <a:ea typeface="Space Grotesk"/>
              <a:cs typeface="Space Grotesk"/>
              <a:sym typeface="Space Grotesk"/>
            </a:endParaRPr>
          </a:p>
        </p:txBody>
      </p:sp>
      <p:sp>
        <p:nvSpPr>
          <p:cNvPr id="1464" name="Google Shape;1464;p102"/>
          <p:cNvSpPr txBox="1"/>
          <p:nvPr>
            <p:ph type="ctrTitle"/>
          </p:nvPr>
        </p:nvSpPr>
        <p:spPr>
          <a:xfrm>
            <a:off x="696237" y="466175"/>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1C1C1C"/>
                </a:solidFill>
                <a:latin typeface="Space Grotesk Medium"/>
                <a:ea typeface="Space Grotesk Medium"/>
                <a:cs typeface="Space Grotesk Medium"/>
                <a:sym typeface="Space Grotesk Medium"/>
              </a:rPr>
              <a:t>Title goes here</a:t>
            </a:r>
            <a:endParaRPr sz="3700">
              <a:solidFill>
                <a:srgbClr val="1C1C1C"/>
              </a:solidFill>
              <a:latin typeface="Space Grotesk Medium"/>
              <a:ea typeface="Space Grotesk Medium"/>
              <a:cs typeface="Space Grotesk Medium"/>
              <a:sym typeface="Space Grotesk Medium"/>
            </a:endParaRPr>
          </a:p>
        </p:txBody>
      </p:sp>
      <p:sp>
        <p:nvSpPr>
          <p:cNvPr id="1465" name="Google Shape;1465;p102"/>
          <p:cNvSpPr txBox="1"/>
          <p:nvPr>
            <p:ph type="ctrTitle"/>
          </p:nvPr>
        </p:nvSpPr>
        <p:spPr>
          <a:xfrm>
            <a:off x="704099" y="2174950"/>
            <a:ext cx="37278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C1C1C"/>
                </a:solidFill>
                <a:latin typeface="Space Grotesk Medium"/>
                <a:ea typeface="Space Grotesk Medium"/>
                <a:cs typeface="Space Grotesk Medium"/>
                <a:sym typeface="Space Grotesk Medium"/>
              </a:rPr>
              <a:t>Title goes here</a:t>
            </a:r>
            <a:endParaRPr sz="2100">
              <a:solidFill>
                <a:srgbClr val="1C1C1C"/>
              </a:solidFill>
              <a:latin typeface="Space Grotesk Medium"/>
              <a:ea typeface="Space Grotesk Medium"/>
              <a:cs typeface="Space Grotesk Medium"/>
              <a:sym typeface="Space Grotesk Medium"/>
            </a:endParaRPr>
          </a:p>
        </p:txBody>
      </p:sp>
      <p:sp>
        <p:nvSpPr>
          <p:cNvPr id="1466" name="Google Shape;1466;p102"/>
          <p:cNvSpPr txBox="1"/>
          <p:nvPr>
            <p:ph type="ctrTitle"/>
          </p:nvPr>
        </p:nvSpPr>
        <p:spPr>
          <a:xfrm>
            <a:off x="704099" y="2593600"/>
            <a:ext cx="37278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C1C1C"/>
                </a:solidFill>
                <a:latin typeface="Space Grotesk"/>
                <a:ea typeface="Space Grotesk"/>
                <a:cs typeface="Space Grotesk"/>
                <a:sym typeface="Space Grotesk"/>
              </a:rPr>
              <a:t>Lorem ipsum dolor sit amet consect.</a:t>
            </a:r>
            <a:endParaRPr sz="1500">
              <a:solidFill>
                <a:srgbClr val="1C1C1C"/>
              </a:solidFill>
              <a:latin typeface="Space Grotesk"/>
              <a:ea typeface="Space Grotesk"/>
              <a:cs typeface="Space Grotesk"/>
              <a:sym typeface="Space Grotesk"/>
            </a:endParaRPr>
          </a:p>
        </p:txBody>
      </p:sp>
      <p:sp>
        <p:nvSpPr>
          <p:cNvPr id="1467" name="Google Shape;1467;p102"/>
          <p:cNvSpPr txBox="1"/>
          <p:nvPr>
            <p:ph type="ctrTitle"/>
          </p:nvPr>
        </p:nvSpPr>
        <p:spPr>
          <a:xfrm>
            <a:off x="4712165" y="1597150"/>
            <a:ext cx="1111800" cy="5778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sz="3700">
                <a:solidFill>
                  <a:srgbClr val="C401C4"/>
                </a:solidFill>
                <a:latin typeface="Space Grotesk Medium"/>
                <a:ea typeface="Space Grotesk Medium"/>
                <a:cs typeface="Space Grotesk Medium"/>
                <a:sym typeface="Space Grotesk Medium"/>
              </a:rPr>
              <a:t>000</a:t>
            </a:r>
            <a:endParaRPr sz="3700">
              <a:solidFill>
                <a:srgbClr val="C401C4"/>
              </a:solidFill>
              <a:latin typeface="Space Grotesk Medium"/>
              <a:ea typeface="Space Grotesk Medium"/>
              <a:cs typeface="Space Grotesk Medium"/>
              <a:sym typeface="Space Grotesk Medium"/>
            </a:endParaRPr>
          </a:p>
        </p:txBody>
      </p:sp>
      <p:sp>
        <p:nvSpPr>
          <p:cNvPr id="1468" name="Google Shape;1468;p102"/>
          <p:cNvSpPr txBox="1"/>
          <p:nvPr>
            <p:ph type="ctrTitle"/>
          </p:nvPr>
        </p:nvSpPr>
        <p:spPr>
          <a:xfrm>
            <a:off x="4712174" y="2174950"/>
            <a:ext cx="37278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C1C1C"/>
                </a:solidFill>
                <a:latin typeface="Space Grotesk Medium"/>
                <a:ea typeface="Space Grotesk Medium"/>
                <a:cs typeface="Space Grotesk Medium"/>
                <a:sym typeface="Space Grotesk Medium"/>
              </a:rPr>
              <a:t>Title goes here</a:t>
            </a:r>
            <a:endParaRPr sz="2100">
              <a:solidFill>
                <a:srgbClr val="1C1C1C"/>
              </a:solidFill>
              <a:latin typeface="Space Grotesk Medium"/>
              <a:ea typeface="Space Grotesk Medium"/>
              <a:cs typeface="Space Grotesk Medium"/>
              <a:sym typeface="Space Grotesk Medium"/>
            </a:endParaRPr>
          </a:p>
        </p:txBody>
      </p:sp>
      <p:sp>
        <p:nvSpPr>
          <p:cNvPr id="1469" name="Google Shape;1469;p102"/>
          <p:cNvSpPr txBox="1"/>
          <p:nvPr>
            <p:ph type="ctrTitle"/>
          </p:nvPr>
        </p:nvSpPr>
        <p:spPr>
          <a:xfrm>
            <a:off x="4712174" y="2593600"/>
            <a:ext cx="37278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Clr>
                <a:schemeClr val="dk1"/>
              </a:buClr>
              <a:buSzPts val="1100"/>
              <a:buFont typeface="Arial"/>
              <a:buNone/>
            </a:pPr>
            <a:r>
              <a:rPr lang="en" sz="1500">
                <a:solidFill>
                  <a:srgbClr val="1C1C1C"/>
                </a:solidFill>
                <a:latin typeface="Space Grotesk"/>
                <a:ea typeface="Space Grotesk"/>
                <a:cs typeface="Space Grotesk"/>
                <a:sym typeface="Space Grotesk"/>
              </a:rPr>
              <a:t>Lorem ipsum dolor sit amet consect.</a:t>
            </a:r>
            <a:endParaRPr sz="1500">
              <a:solidFill>
                <a:srgbClr val="1C1C1C"/>
              </a:solidFill>
              <a:latin typeface="Space Grotesk"/>
              <a:ea typeface="Space Grotesk"/>
              <a:cs typeface="Space Grotesk"/>
              <a:sym typeface="Space Grotesk"/>
            </a:endParaRPr>
          </a:p>
        </p:txBody>
      </p:sp>
      <p:sp>
        <p:nvSpPr>
          <p:cNvPr id="1470" name="Google Shape;1470;p102"/>
          <p:cNvSpPr txBox="1"/>
          <p:nvPr>
            <p:ph type="ctrTitle"/>
          </p:nvPr>
        </p:nvSpPr>
        <p:spPr>
          <a:xfrm>
            <a:off x="4712165" y="3059975"/>
            <a:ext cx="1111800" cy="5778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sz="3700">
                <a:solidFill>
                  <a:srgbClr val="C401C4"/>
                </a:solidFill>
                <a:latin typeface="Space Grotesk Medium"/>
                <a:ea typeface="Space Grotesk Medium"/>
                <a:cs typeface="Space Grotesk Medium"/>
                <a:sym typeface="Space Grotesk Medium"/>
              </a:rPr>
              <a:t>000</a:t>
            </a:r>
            <a:endParaRPr sz="3700">
              <a:solidFill>
                <a:srgbClr val="C401C4"/>
              </a:solidFill>
              <a:latin typeface="Space Grotesk Medium"/>
              <a:ea typeface="Space Grotesk Medium"/>
              <a:cs typeface="Space Grotesk Medium"/>
              <a:sym typeface="Space Grotesk Medium"/>
            </a:endParaRPr>
          </a:p>
        </p:txBody>
      </p:sp>
      <p:sp>
        <p:nvSpPr>
          <p:cNvPr id="1471" name="Google Shape;1471;p102"/>
          <p:cNvSpPr txBox="1"/>
          <p:nvPr>
            <p:ph type="ctrTitle"/>
          </p:nvPr>
        </p:nvSpPr>
        <p:spPr>
          <a:xfrm>
            <a:off x="4712174" y="3637775"/>
            <a:ext cx="37278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C1C1C"/>
                </a:solidFill>
                <a:latin typeface="Space Grotesk Medium"/>
                <a:ea typeface="Space Grotesk Medium"/>
                <a:cs typeface="Space Grotesk Medium"/>
                <a:sym typeface="Space Grotesk Medium"/>
              </a:rPr>
              <a:t>Title goes here</a:t>
            </a:r>
            <a:endParaRPr sz="2100">
              <a:solidFill>
                <a:srgbClr val="1C1C1C"/>
              </a:solidFill>
              <a:latin typeface="Space Grotesk Medium"/>
              <a:ea typeface="Space Grotesk Medium"/>
              <a:cs typeface="Space Grotesk Medium"/>
              <a:sym typeface="Space Grotesk Medium"/>
            </a:endParaRPr>
          </a:p>
        </p:txBody>
      </p:sp>
      <p:sp>
        <p:nvSpPr>
          <p:cNvPr id="1472" name="Google Shape;1472;p102"/>
          <p:cNvSpPr txBox="1"/>
          <p:nvPr>
            <p:ph type="ctrTitle"/>
          </p:nvPr>
        </p:nvSpPr>
        <p:spPr>
          <a:xfrm>
            <a:off x="4712174" y="4056425"/>
            <a:ext cx="37278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C1C1C"/>
                </a:solidFill>
                <a:latin typeface="Space Grotesk"/>
                <a:ea typeface="Space Grotesk"/>
                <a:cs typeface="Space Grotesk"/>
                <a:sym typeface="Space Grotesk"/>
              </a:rPr>
              <a:t>Lorem ipsum dolor sit amet consectet.</a:t>
            </a:r>
            <a:endParaRPr sz="1500">
              <a:solidFill>
                <a:srgbClr val="1C1C1C"/>
              </a:solidFill>
              <a:latin typeface="Space Grotesk"/>
              <a:ea typeface="Space Grotesk"/>
              <a:cs typeface="Space Grotesk"/>
              <a:sym typeface="Space Grotesk"/>
            </a:endParaRPr>
          </a:p>
        </p:txBody>
      </p:sp>
      <p:sp>
        <p:nvSpPr>
          <p:cNvPr id="1473" name="Google Shape;1473;p102"/>
          <p:cNvSpPr txBox="1"/>
          <p:nvPr>
            <p:ph type="ctrTitle"/>
          </p:nvPr>
        </p:nvSpPr>
        <p:spPr>
          <a:xfrm>
            <a:off x="704090" y="3059975"/>
            <a:ext cx="1111800" cy="5778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sz="3700">
                <a:solidFill>
                  <a:srgbClr val="C401C4"/>
                </a:solidFill>
                <a:latin typeface="Space Grotesk Medium"/>
                <a:ea typeface="Space Grotesk Medium"/>
                <a:cs typeface="Space Grotesk Medium"/>
                <a:sym typeface="Space Grotesk Medium"/>
              </a:rPr>
              <a:t>000</a:t>
            </a:r>
            <a:endParaRPr sz="3700">
              <a:solidFill>
                <a:srgbClr val="C401C4"/>
              </a:solidFill>
              <a:latin typeface="Space Grotesk Medium"/>
              <a:ea typeface="Space Grotesk Medium"/>
              <a:cs typeface="Space Grotesk Medium"/>
              <a:sym typeface="Space Grotesk Medium"/>
            </a:endParaRPr>
          </a:p>
        </p:txBody>
      </p:sp>
      <p:sp>
        <p:nvSpPr>
          <p:cNvPr id="1474" name="Google Shape;1474;p102"/>
          <p:cNvSpPr txBox="1"/>
          <p:nvPr>
            <p:ph type="ctrTitle"/>
          </p:nvPr>
        </p:nvSpPr>
        <p:spPr>
          <a:xfrm>
            <a:off x="704099" y="3637775"/>
            <a:ext cx="37278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C1C1C"/>
                </a:solidFill>
                <a:latin typeface="Space Grotesk Medium"/>
                <a:ea typeface="Space Grotesk Medium"/>
                <a:cs typeface="Space Grotesk Medium"/>
                <a:sym typeface="Space Grotesk Medium"/>
              </a:rPr>
              <a:t>Title goes here</a:t>
            </a:r>
            <a:endParaRPr sz="2100">
              <a:solidFill>
                <a:srgbClr val="1C1C1C"/>
              </a:solidFill>
              <a:latin typeface="Space Grotesk Medium"/>
              <a:ea typeface="Space Grotesk Medium"/>
              <a:cs typeface="Space Grotesk Medium"/>
              <a:sym typeface="Space Grotesk Medium"/>
            </a:endParaRPr>
          </a:p>
        </p:txBody>
      </p:sp>
      <p:sp>
        <p:nvSpPr>
          <p:cNvPr id="1475" name="Google Shape;1475;p102"/>
          <p:cNvSpPr txBox="1"/>
          <p:nvPr>
            <p:ph type="ctrTitle"/>
          </p:nvPr>
        </p:nvSpPr>
        <p:spPr>
          <a:xfrm>
            <a:off x="704099" y="4056425"/>
            <a:ext cx="37278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C1C1C"/>
                </a:solidFill>
                <a:latin typeface="Space Grotesk"/>
                <a:ea typeface="Space Grotesk"/>
                <a:cs typeface="Space Grotesk"/>
                <a:sym typeface="Space Grotesk"/>
              </a:rPr>
              <a:t>Lorem ipsum dolor sit amet consectet.</a:t>
            </a:r>
            <a:endParaRPr sz="1500">
              <a:solidFill>
                <a:srgbClr val="1C1C1C"/>
              </a:solidFill>
              <a:latin typeface="Space Grotesk"/>
              <a:ea typeface="Space Grotesk"/>
              <a:cs typeface="Space Grotesk"/>
              <a:sym typeface="Space Grotesk"/>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0E0"/>
        </a:solidFill>
      </p:bgPr>
    </p:bg>
    <p:spTree>
      <p:nvGrpSpPr>
        <p:cNvPr id="1479" name="Shape 1479"/>
        <p:cNvGrpSpPr/>
        <p:nvPr/>
      </p:nvGrpSpPr>
      <p:grpSpPr>
        <a:xfrm>
          <a:off x="0" y="0"/>
          <a:ext cx="0" cy="0"/>
          <a:chOff x="0" y="0"/>
          <a:chExt cx="0" cy="0"/>
        </a:xfrm>
      </p:grpSpPr>
      <p:pic>
        <p:nvPicPr>
          <p:cNvPr id="1480" name="Google Shape;1480;p103"/>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481" name="Google Shape;1481;p103"/>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1482" name="Google Shape;1482;p103"/>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183718"/>
                </a:solidFill>
                <a:latin typeface="Space Grotesk Medium"/>
                <a:ea typeface="Space Grotesk Medium"/>
                <a:cs typeface="Space Grotesk Medium"/>
                <a:sym typeface="Space Grotesk Medium"/>
              </a:rPr>
              <a:t>Hacktoberfest: Section title goes here</a:t>
            </a:r>
            <a:endParaRPr sz="1100">
              <a:solidFill>
                <a:srgbClr val="183718"/>
              </a:solidFill>
              <a:latin typeface="Space Grotesk Medium"/>
              <a:ea typeface="Space Grotesk Medium"/>
              <a:cs typeface="Space Grotesk Medium"/>
              <a:sym typeface="Space Grotesk Medium"/>
            </a:endParaRPr>
          </a:p>
        </p:txBody>
      </p:sp>
      <p:sp>
        <p:nvSpPr>
          <p:cNvPr id="1483" name="Google Shape;1483;p103"/>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1484" name="Google Shape;1484;p103"/>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1485" name="Google Shape;1485;p103"/>
          <p:cNvSpPr txBox="1"/>
          <p:nvPr>
            <p:ph type="ctrTitle"/>
          </p:nvPr>
        </p:nvSpPr>
        <p:spPr>
          <a:xfrm>
            <a:off x="704090" y="1597150"/>
            <a:ext cx="1111800" cy="5778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sz="3700">
                <a:solidFill>
                  <a:srgbClr val="C401C4"/>
                </a:solidFill>
                <a:latin typeface="Space Grotesk Medium"/>
                <a:ea typeface="Space Grotesk Medium"/>
                <a:cs typeface="Space Grotesk Medium"/>
                <a:sym typeface="Space Grotesk Medium"/>
              </a:rPr>
              <a:t>000</a:t>
            </a:r>
            <a:endParaRPr sz="3700">
              <a:solidFill>
                <a:srgbClr val="C401C4"/>
              </a:solidFill>
              <a:latin typeface="Space Grotesk Medium"/>
              <a:ea typeface="Space Grotesk Medium"/>
              <a:cs typeface="Space Grotesk Medium"/>
              <a:sym typeface="Space Grotesk Medium"/>
            </a:endParaRPr>
          </a:p>
        </p:txBody>
      </p:sp>
      <p:sp>
        <p:nvSpPr>
          <p:cNvPr id="1486" name="Google Shape;1486;p103"/>
          <p:cNvSpPr txBox="1"/>
          <p:nvPr>
            <p:ph type="ctrTitle"/>
          </p:nvPr>
        </p:nvSpPr>
        <p:spPr>
          <a:xfrm>
            <a:off x="694877" y="1076651"/>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183718"/>
                </a:solidFill>
                <a:latin typeface="Space Grotesk"/>
                <a:ea typeface="Space Grotesk"/>
                <a:cs typeface="Space Grotesk"/>
                <a:sym typeface="Space Grotesk"/>
              </a:rPr>
              <a:t>Add short description</a:t>
            </a:r>
            <a:endParaRPr sz="1900">
              <a:solidFill>
                <a:srgbClr val="183718"/>
              </a:solidFill>
              <a:latin typeface="Space Grotesk"/>
              <a:ea typeface="Space Grotesk"/>
              <a:cs typeface="Space Grotesk"/>
              <a:sym typeface="Space Grotesk"/>
            </a:endParaRPr>
          </a:p>
        </p:txBody>
      </p:sp>
      <p:sp>
        <p:nvSpPr>
          <p:cNvPr id="1487" name="Google Shape;1487;p103"/>
          <p:cNvSpPr txBox="1"/>
          <p:nvPr>
            <p:ph type="ctrTitle"/>
          </p:nvPr>
        </p:nvSpPr>
        <p:spPr>
          <a:xfrm>
            <a:off x="696237" y="466175"/>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183718"/>
                </a:solidFill>
                <a:latin typeface="Space Grotesk Medium"/>
                <a:ea typeface="Space Grotesk Medium"/>
                <a:cs typeface="Space Grotesk Medium"/>
                <a:sym typeface="Space Grotesk Medium"/>
              </a:rPr>
              <a:t>Title goes here</a:t>
            </a:r>
            <a:endParaRPr sz="3700">
              <a:solidFill>
                <a:srgbClr val="183718"/>
              </a:solidFill>
              <a:latin typeface="Space Grotesk Medium"/>
              <a:ea typeface="Space Grotesk Medium"/>
              <a:cs typeface="Space Grotesk Medium"/>
              <a:sym typeface="Space Grotesk Medium"/>
            </a:endParaRPr>
          </a:p>
        </p:txBody>
      </p:sp>
      <p:sp>
        <p:nvSpPr>
          <p:cNvPr id="1488" name="Google Shape;1488;p103"/>
          <p:cNvSpPr txBox="1"/>
          <p:nvPr>
            <p:ph type="ctrTitle"/>
          </p:nvPr>
        </p:nvSpPr>
        <p:spPr>
          <a:xfrm>
            <a:off x="704099" y="2174950"/>
            <a:ext cx="37278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83718"/>
                </a:solidFill>
                <a:latin typeface="Space Grotesk Medium"/>
                <a:ea typeface="Space Grotesk Medium"/>
                <a:cs typeface="Space Grotesk Medium"/>
                <a:sym typeface="Space Grotesk Medium"/>
              </a:rPr>
              <a:t>Title goes here</a:t>
            </a:r>
            <a:endParaRPr sz="2100">
              <a:solidFill>
                <a:srgbClr val="183718"/>
              </a:solidFill>
              <a:latin typeface="Space Grotesk Medium"/>
              <a:ea typeface="Space Grotesk Medium"/>
              <a:cs typeface="Space Grotesk Medium"/>
              <a:sym typeface="Space Grotesk Medium"/>
            </a:endParaRPr>
          </a:p>
        </p:txBody>
      </p:sp>
      <p:sp>
        <p:nvSpPr>
          <p:cNvPr id="1489" name="Google Shape;1489;p103"/>
          <p:cNvSpPr txBox="1"/>
          <p:nvPr>
            <p:ph type="ctrTitle"/>
          </p:nvPr>
        </p:nvSpPr>
        <p:spPr>
          <a:xfrm>
            <a:off x="704099" y="2593600"/>
            <a:ext cx="37278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83718"/>
                </a:solidFill>
                <a:latin typeface="Space Grotesk"/>
                <a:ea typeface="Space Grotesk"/>
                <a:cs typeface="Space Grotesk"/>
                <a:sym typeface="Space Grotesk"/>
              </a:rPr>
              <a:t>Lorem ipsum dolor sit amet consect.</a:t>
            </a:r>
            <a:endParaRPr sz="1500">
              <a:solidFill>
                <a:srgbClr val="183718"/>
              </a:solidFill>
              <a:latin typeface="Space Grotesk"/>
              <a:ea typeface="Space Grotesk"/>
              <a:cs typeface="Space Grotesk"/>
              <a:sym typeface="Space Grotesk"/>
            </a:endParaRPr>
          </a:p>
        </p:txBody>
      </p:sp>
      <p:sp>
        <p:nvSpPr>
          <p:cNvPr id="1490" name="Google Shape;1490;p103"/>
          <p:cNvSpPr txBox="1"/>
          <p:nvPr>
            <p:ph type="ctrTitle"/>
          </p:nvPr>
        </p:nvSpPr>
        <p:spPr>
          <a:xfrm>
            <a:off x="4712165" y="1597150"/>
            <a:ext cx="1111800" cy="5778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sz="3700">
                <a:solidFill>
                  <a:srgbClr val="C401C4"/>
                </a:solidFill>
                <a:latin typeface="Space Grotesk Medium"/>
                <a:ea typeface="Space Grotesk Medium"/>
                <a:cs typeface="Space Grotesk Medium"/>
                <a:sym typeface="Space Grotesk Medium"/>
              </a:rPr>
              <a:t>000</a:t>
            </a:r>
            <a:endParaRPr sz="3700">
              <a:solidFill>
                <a:srgbClr val="C401C4"/>
              </a:solidFill>
              <a:latin typeface="Space Grotesk Medium"/>
              <a:ea typeface="Space Grotesk Medium"/>
              <a:cs typeface="Space Grotesk Medium"/>
              <a:sym typeface="Space Grotesk Medium"/>
            </a:endParaRPr>
          </a:p>
        </p:txBody>
      </p:sp>
      <p:sp>
        <p:nvSpPr>
          <p:cNvPr id="1491" name="Google Shape;1491;p103"/>
          <p:cNvSpPr txBox="1"/>
          <p:nvPr>
            <p:ph type="ctrTitle"/>
          </p:nvPr>
        </p:nvSpPr>
        <p:spPr>
          <a:xfrm>
            <a:off x="4712174" y="2174950"/>
            <a:ext cx="37278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83718"/>
                </a:solidFill>
                <a:latin typeface="Space Grotesk Medium"/>
                <a:ea typeface="Space Grotesk Medium"/>
                <a:cs typeface="Space Grotesk Medium"/>
                <a:sym typeface="Space Grotesk Medium"/>
              </a:rPr>
              <a:t>Title goes here</a:t>
            </a:r>
            <a:endParaRPr sz="2100">
              <a:solidFill>
                <a:srgbClr val="183718"/>
              </a:solidFill>
              <a:latin typeface="Space Grotesk Medium"/>
              <a:ea typeface="Space Grotesk Medium"/>
              <a:cs typeface="Space Grotesk Medium"/>
              <a:sym typeface="Space Grotesk Medium"/>
            </a:endParaRPr>
          </a:p>
        </p:txBody>
      </p:sp>
      <p:sp>
        <p:nvSpPr>
          <p:cNvPr id="1492" name="Google Shape;1492;p103"/>
          <p:cNvSpPr txBox="1"/>
          <p:nvPr>
            <p:ph type="ctrTitle"/>
          </p:nvPr>
        </p:nvSpPr>
        <p:spPr>
          <a:xfrm>
            <a:off x="4712174" y="2593600"/>
            <a:ext cx="37278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83718"/>
                </a:solidFill>
                <a:latin typeface="Space Grotesk"/>
                <a:ea typeface="Space Grotesk"/>
                <a:cs typeface="Space Grotesk"/>
                <a:sym typeface="Space Grotesk"/>
              </a:rPr>
              <a:t>Lorem ipsum dolor sit amet consect.</a:t>
            </a:r>
            <a:endParaRPr sz="1500">
              <a:solidFill>
                <a:srgbClr val="183718"/>
              </a:solidFill>
              <a:latin typeface="Space Grotesk"/>
              <a:ea typeface="Space Grotesk"/>
              <a:cs typeface="Space Grotesk"/>
              <a:sym typeface="Space Grotesk"/>
            </a:endParaRPr>
          </a:p>
        </p:txBody>
      </p:sp>
      <p:sp>
        <p:nvSpPr>
          <p:cNvPr id="1493" name="Google Shape;1493;p103"/>
          <p:cNvSpPr txBox="1"/>
          <p:nvPr>
            <p:ph type="ctrTitle"/>
          </p:nvPr>
        </p:nvSpPr>
        <p:spPr>
          <a:xfrm>
            <a:off x="4712165" y="3059975"/>
            <a:ext cx="1111800" cy="5778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sz="3700">
                <a:solidFill>
                  <a:srgbClr val="C401C4"/>
                </a:solidFill>
                <a:latin typeface="Space Grotesk Medium"/>
                <a:ea typeface="Space Grotesk Medium"/>
                <a:cs typeface="Space Grotesk Medium"/>
                <a:sym typeface="Space Grotesk Medium"/>
              </a:rPr>
              <a:t>000</a:t>
            </a:r>
            <a:endParaRPr sz="3700">
              <a:solidFill>
                <a:srgbClr val="C401C4"/>
              </a:solidFill>
              <a:latin typeface="Space Grotesk Medium"/>
              <a:ea typeface="Space Grotesk Medium"/>
              <a:cs typeface="Space Grotesk Medium"/>
              <a:sym typeface="Space Grotesk Medium"/>
            </a:endParaRPr>
          </a:p>
        </p:txBody>
      </p:sp>
      <p:sp>
        <p:nvSpPr>
          <p:cNvPr id="1494" name="Google Shape;1494;p103"/>
          <p:cNvSpPr txBox="1"/>
          <p:nvPr>
            <p:ph type="ctrTitle"/>
          </p:nvPr>
        </p:nvSpPr>
        <p:spPr>
          <a:xfrm>
            <a:off x="4712174" y="3637775"/>
            <a:ext cx="37278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83718"/>
                </a:solidFill>
                <a:latin typeface="Space Grotesk Medium"/>
                <a:ea typeface="Space Grotesk Medium"/>
                <a:cs typeface="Space Grotesk Medium"/>
                <a:sym typeface="Space Grotesk Medium"/>
              </a:rPr>
              <a:t>Title goes here</a:t>
            </a:r>
            <a:endParaRPr sz="2100">
              <a:solidFill>
                <a:srgbClr val="183718"/>
              </a:solidFill>
              <a:latin typeface="Space Grotesk Medium"/>
              <a:ea typeface="Space Grotesk Medium"/>
              <a:cs typeface="Space Grotesk Medium"/>
              <a:sym typeface="Space Grotesk Medium"/>
            </a:endParaRPr>
          </a:p>
        </p:txBody>
      </p:sp>
      <p:sp>
        <p:nvSpPr>
          <p:cNvPr id="1495" name="Google Shape;1495;p103"/>
          <p:cNvSpPr txBox="1"/>
          <p:nvPr>
            <p:ph type="ctrTitle"/>
          </p:nvPr>
        </p:nvSpPr>
        <p:spPr>
          <a:xfrm>
            <a:off x="4712174" y="4056425"/>
            <a:ext cx="37278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83718"/>
                </a:solidFill>
                <a:latin typeface="Space Grotesk"/>
                <a:ea typeface="Space Grotesk"/>
                <a:cs typeface="Space Grotesk"/>
                <a:sym typeface="Space Grotesk"/>
              </a:rPr>
              <a:t>Lorem ipsum dolor sit amet consectet.</a:t>
            </a:r>
            <a:endParaRPr sz="1500">
              <a:solidFill>
                <a:srgbClr val="183718"/>
              </a:solidFill>
              <a:latin typeface="Space Grotesk"/>
              <a:ea typeface="Space Grotesk"/>
              <a:cs typeface="Space Grotesk"/>
              <a:sym typeface="Space Grotesk"/>
            </a:endParaRPr>
          </a:p>
        </p:txBody>
      </p:sp>
      <p:sp>
        <p:nvSpPr>
          <p:cNvPr id="1496" name="Google Shape;1496;p103"/>
          <p:cNvSpPr txBox="1"/>
          <p:nvPr>
            <p:ph type="ctrTitle"/>
          </p:nvPr>
        </p:nvSpPr>
        <p:spPr>
          <a:xfrm>
            <a:off x="704090" y="3059975"/>
            <a:ext cx="1111800" cy="5778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sz="3700">
                <a:solidFill>
                  <a:srgbClr val="C401C4"/>
                </a:solidFill>
                <a:latin typeface="Space Grotesk Medium"/>
                <a:ea typeface="Space Grotesk Medium"/>
                <a:cs typeface="Space Grotesk Medium"/>
                <a:sym typeface="Space Grotesk Medium"/>
              </a:rPr>
              <a:t>000</a:t>
            </a:r>
            <a:endParaRPr sz="3700">
              <a:solidFill>
                <a:srgbClr val="C401C4"/>
              </a:solidFill>
              <a:latin typeface="Space Grotesk Medium"/>
              <a:ea typeface="Space Grotesk Medium"/>
              <a:cs typeface="Space Grotesk Medium"/>
              <a:sym typeface="Space Grotesk Medium"/>
            </a:endParaRPr>
          </a:p>
        </p:txBody>
      </p:sp>
      <p:sp>
        <p:nvSpPr>
          <p:cNvPr id="1497" name="Google Shape;1497;p103"/>
          <p:cNvSpPr txBox="1"/>
          <p:nvPr>
            <p:ph type="ctrTitle"/>
          </p:nvPr>
        </p:nvSpPr>
        <p:spPr>
          <a:xfrm>
            <a:off x="704099" y="3637775"/>
            <a:ext cx="37278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83718"/>
                </a:solidFill>
                <a:latin typeface="Space Grotesk Medium"/>
                <a:ea typeface="Space Grotesk Medium"/>
                <a:cs typeface="Space Grotesk Medium"/>
                <a:sym typeface="Space Grotesk Medium"/>
              </a:rPr>
              <a:t>Title goes here</a:t>
            </a:r>
            <a:endParaRPr sz="2100">
              <a:solidFill>
                <a:srgbClr val="183718"/>
              </a:solidFill>
              <a:latin typeface="Space Grotesk Medium"/>
              <a:ea typeface="Space Grotesk Medium"/>
              <a:cs typeface="Space Grotesk Medium"/>
              <a:sym typeface="Space Grotesk Medium"/>
            </a:endParaRPr>
          </a:p>
        </p:txBody>
      </p:sp>
      <p:sp>
        <p:nvSpPr>
          <p:cNvPr id="1498" name="Google Shape;1498;p103"/>
          <p:cNvSpPr txBox="1"/>
          <p:nvPr>
            <p:ph type="ctrTitle"/>
          </p:nvPr>
        </p:nvSpPr>
        <p:spPr>
          <a:xfrm>
            <a:off x="704099" y="4056425"/>
            <a:ext cx="37278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83718"/>
                </a:solidFill>
                <a:latin typeface="Space Grotesk"/>
                <a:ea typeface="Space Grotesk"/>
                <a:cs typeface="Space Grotesk"/>
                <a:sym typeface="Space Grotesk"/>
              </a:rPr>
              <a:t>Lorem ipsum dolor sit amet consectet.</a:t>
            </a:r>
            <a:endParaRPr sz="1500">
              <a:solidFill>
                <a:srgbClr val="183718"/>
              </a:solidFill>
              <a:latin typeface="Space Grotesk"/>
              <a:ea typeface="Space Grotesk"/>
              <a:cs typeface="Space Grotesk"/>
              <a:sym typeface="Space Grotesk"/>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1C1C"/>
        </a:solidFill>
      </p:bgPr>
    </p:bg>
    <p:spTree>
      <p:nvGrpSpPr>
        <p:cNvPr id="1502" name="Shape 1502"/>
        <p:cNvGrpSpPr/>
        <p:nvPr/>
      </p:nvGrpSpPr>
      <p:grpSpPr>
        <a:xfrm>
          <a:off x="0" y="0"/>
          <a:ext cx="0" cy="0"/>
          <a:chOff x="0" y="0"/>
          <a:chExt cx="0" cy="0"/>
        </a:xfrm>
      </p:grpSpPr>
      <p:pic>
        <p:nvPicPr>
          <p:cNvPr id="1503" name="Google Shape;1503;p104"/>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1504" name="Google Shape;1504;p104"/>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1505" name="Google Shape;1505;p104"/>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1506" name="Google Shape;1506;p104"/>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1507" name="Google Shape;1507;p104"/>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1508" name="Google Shape;1508;p104"/>
          <p:cNvSpPr txBox="1"/>
          <p:nvPr>
            <p:ph type="ctrTitle"/>
          </p:nvPr>
        </p:nvSpPr>
        <p:spPr>
          <a:xfrm>
            <a:off x="704090" y="1597150"/>
            <a:ext cx="1111800" cy="5778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sz="3700">
                <a:solidFill>
                  <a:srgbClr val="51DA4B"/>
                </a:solidFill>
                <a:latin typeface="Space Grotesk Medium"/>
                <a:ea typeface="Space Grotesk Medium"/>
                <a:cs typeface="Space Grotesk Medium"/>
                <a:sym typeface="Space Grotesk Medium"/>
              </a:rPr>
              <a:t>000</a:t>
            </a:r>
            <a:endParaRPr sz="3700">
              <a:solidFill>
                <a:srgbClr val="51DA4B"/>
              </a:solidFill>
              <a:latin typeface="Space Grotesk Medium"/>
              <a:ea typeface="Space Grotesk Medium"/>
              <a:cs typeface="Space Grotesk Medium"/>
              <a:sym typeface="Space Grotesk Medium"/>
            </a:endParaRPr>
          </a:p>
        </p:txBody>
      </p:sp>
      <p:sp>
        <p:nvSpPr>
          <p:cNvPr id="1509" name="Google Shape;1509;p104"/>
          <p:cNvSpPr txBox="1"/>
          <p:nvPr>
            <p:ph type="ctrTitle"/>
          </p:nvPr>
        </p:nvSpPr>
        <p:spPr>
          <a:xfrm>
            <a:off x="694877" y="1076651"/>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F4F0E0"/>
                </a:solidFill>
                <a:latin typeface="Space Grotesk"/>
                <a:ea typeface="Space Grotesk"/>
                <a:cs typeface="Space Grotesk"/>
                <a:sym typeface="Space Grotesk"/>
              </a:rPr>
              <a:t>Add short description</a:t>
            </a:r>
            <a:endParaRPr sz="1900">
              <a:solidFill>
                <a:srgbClr val="F4F0E0"/>
              </a:solidFill>
              <a:latin typeface="Space Grotesk"/>
              <a:ea typeface="Space Grotesk"/>
              <a:cs typeface="Space Grotesk"/>
              <a:sym typeface="Space Grotesk"/>
            </a:endParaRPr>
          </a:p>
        </p:txBody>
      </p:sp>
      <p:sp>
        <p:nvSpPr>
          <p:cNvPr id="1510" name="Google Shape;1510;p104"/>
          <p:cNvSpPr txBox="1"/>
          <p:nvPr>
            <p:ph type="ctrTitle"/>
          </p:nvPr>
        </p:nvSpPr>
        <p:spPr>
          <a:xfrm>
            <a:off x="696237" y="466175"/>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F4F0E0"/>
                </a:solidFill>
                <a:latin typeface="Space Grotesk Medium"/>
                <a:ea typeface="Space Grotesk Medium"/>
                <a:cs typeface="Space Grotesk Medium"/>
                <a:sym typeface="Space Grotesk Medium"/>
              </a:rPr>
              <a:t>Title goes here</a:t>
            </a:r>
            <a:endParaRPr sz="3700">
              <a:solidFill>
                <a:srgbClr val="F4F0E0"/>
              </a:solidFill>
              <a:latin typeface="Space Grotesk Medium"/>
              <a:ea typeface="Space Grotesk Medium"/>
              <a:cs typeface="Space Grotesk Medium"/>
              <a:sym typeface="Space Grotesk Medium"/>
            </a:endParaRPr>
          </a:p>
        </p:txBody>
      </p:sp>
      <p:sp>
        <p:nvSpPr>
          <p:cNvPr id="1511" name="Google Shape;1511;p104"/>
          <p:cNvSpPr txBox="1"/>
          <p:nvPr>
            <p:ph type="ctrTitle"/>
          </p:nvPr>
        </p:nvSpPr>
        <p:spPr>
          <a:xfrm>
            <a:off x="704099" y="2174950"/>
            <a:ext cx="37278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1512" name="Google Shape;1512;p104"/>
          <p:cNvSpPr txBox="1"/>
          <p:nvPr>
            <p:ph type="ctrTitle"/>
          </p:nvPr>
        </p:nvSpPr>
        <p:spPr>
          <a:xfrm>
            <a:off x="704099" y="2593600"/>
            <a:ext cx="37278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a:t>
            </a:r>
            <a:endParaRPr sz="1500">
              <a:solidFill>
                <a:srgbClr val="F4F0E0"/>
              </a:solidFill>
              <a:latin typeface="Space Grotesk"/>
              <a:ea typeface="Space Grotesk"/>
              <a:cs typeface="Space Grotesk"/>
              <a:sym typeface="Space Grotesk"/>
            </a:endParaRPr>
          </a:p>
        </p:txBody>
      </p:sp>
      <p:sp>
        <p:nvSpPr>
          <p:cNvPr id="1513" name="Google Shape;1513;p104"/>
          <p:cNvSpPr txBox="1"/>
          <p:nvPr>
            <p:ph type="ctrTitle"/>
          </p:nvPr>
        </p:nvSpPr>
        <p:spPr>
          <a:xfrm>
            <a:off x="4712165" y="1597150"/>
            <a:ext cx="1111800" cy="5778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sz="3700">
                <a:solidFill>
                  <a:srgbClr val="51DA4B"/>
                </a:solidFill>
                <a:latin typeface="Space Grotesk Medium"/>
                <a:ea typeface="Space Grotesk Medium"/>
                <a:cs typeface="Space Grotesk Medium"/>
                <a:sym typeface="Space Grotesk Medium"/>
              </a:rPr>
              <a:t>000</a:t>
            </a:r>
            <a:endParaRPr sz="3700">
              <a:solidFill>
                <a:srgbClr val="51DA4B"/>
              </a:solidFill>
              <a:latin typeface="Space Grotesk Medium"/>
              <a:ea typeface="Space Grotesk Medium"/>
              <a:cs typeface="Space Grotesk Medium"/>
              <a:sym typeface="Space Grotesk Medium"/>
            </a:endParaRPr>
          </a:p>
        </p:txBody>
      </p:sp>
      <p:sp>
        <p:nvSpPr>
          <p:cNvPr id="1514" name="Google Shape;1514;p104"/>
          <p:cNvSpPr txBox="1"/>
          <p:nvPr>
            <p:ph type="ctrTitle"/>
          </p:nvPr>
        </p:nvSpPr>
        <p:spPr>
          <a:xfrm>
            <a:off x="4712174" y="2174950"/>
            <a:ext cx="37278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1515" name="Google Shape;1515;p104"/>
          <p:cNvSpPr txBox="1"/>
          <p:nvPr>
            <p:ph type="ctrTitle"/>
          </p:nvPr>
        </p:nvSpPr>
        <p:spPr>
          <a:xfrm>
            <a:off x="4712174" y="2593600"/>
            <a:ext cx="37278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a:t>
            </a:r>
            <a:endParaRPr sz="1500">
              <a:solidFill>
                <a:srgbClr val="F4F0E0"/>
              </a:solidFill>
              <a:latin typeface="Space Grotesk"/>
              <a:ea typeface="Space Grotesk"/>
              <a:cs typeface="Space Grotesk"/>
              <a:sym typeface="Space Grotesk"/>
            </a:endParaRPr>
          </a:p>
        </p:txBody>
      </p:sp>
      <p:sp>
        <p:nvSpPr>
          <p:cNvPr id="1516" name="Google Shape;1516;p104"/>
          <p:cNvSpPr txBox="1"/>
          <p:nvPr>
            <p:ph type="ctrTitle"/>
          </p:nvPr>
        </p:nvSpPr>
        <p:spPr>
          <a:xfrm>
            <a:off x="4712165" y="3059975"/>
            <a:ext cx="1111800" cy="5778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sz="3700">
                <a:solidFill>
                  <a:srgbClr val="51DA4B"/>
                </a:solidFill>
                <a:latin typeface="Space Grotesk Medium"/>
                <a:ea typeface="Space Grotesk Medium"/>
                <a:cs typeface="Space Grotesk Medium"/>
                <a:sym typeface="Space Grotesk Medium"/>
              </a:rPr>
              <a:t>000</a:t>
            </a:r>
            <a:endParaRPr sz="3700">
              <a:solidFill>
                <a:srgbClr val="51DA4B"/>
              </a:solidFill>
              <a:latin typeface="Space Grotesk Medium"/>
              <a:ea typeface="Space Grotesk Medium"/>
              <a:cs typeface="Space Grotesk Medium"/>
              <a:sym typeface="Space Grotesk Medium"/>
            </a:endParaRPr>
          </a:p>
        </p:txBody>
      </p:sp>
      <p:sp>
        <p:nvSpPr>
          <p:cNvPr id="1517" name="Google Shape;1517;p104"/>
          <p:cNvSpPr txBox="1"/>
          <p:nvPr>
            <p:ph type="ctrTitle"/>
          </p:nvPr>
        </p:nvSpPr>
        <p:spPr>
          <a:xfrm>
            <a:off x="4712174" y="3637775"/>
            <a:ext cx="37278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1518" name="Google Shape;1518;p104"/>
          <p:cNvSpPr txBox="1"/>
          <p:nvPr>
            <p:ph type="ctrTitle"/>
          </p:nvPr>
        </p:nvSpPr>
        <p:spPr>
          <a:xfrm>
            <a:off x="4712174" y="4056425"/>
            <a:ext cx="37278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a:t>
            </a:r>
            <a:endParaRPr sz="1500">
              <a:solidFill>
                <a:srgbClr val="F4F0E0"/>
              </a:solidFill>
              <a:latin typeface="Space Grotesk"/>
              <a:ea typeface="Space Grotesk"/>
              <a:cs typeface="Space Grotesk"/>
              <a:sym typeface="Space Grotesk"/>
            </a:endParaRPr>
          </a:p>
        </p:txBody>
      </p:sp>
      <p:sp>
        <p:nvSpPr>
          <p:cNvPr id="1519" name="Google Shape;1519;p104"/>
          <p:cNvSpPr txBox="1"/>
          <p:nvPr>
            <p:ph type="ctrTitle"/>
          </p:nvPr>
        </p:nvSpPr>
        <p:spPr>
          <a:xfrm>
            <a:off x="704090" y="3059975"/>
            <a:ext cx="1111800" cy="5778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sz="3700">
                <a:solidFill>
                  <a:srgbClr val="51DA4B"/>
                </a:solidFill>
                <a:latin typeface="Space Grotesk Medium"/>
                <a:ea typeface="Space Grotesk Medium"/>
                <a:cs typeface="Space Grotesk Medium"/>
                <a:sym typeface="Space Grotesk Medium"/>
              </a:rPr>
              <a:t>000</a:t>
            </a:r>
            <a:endParaRPr sz="3700">
              <a:solidFill>
                <a:srgbClr val="51DA4B"/>
              </a:solidFill>
              <a:latin typeface="Space Grotesk Medium"/>
              <a:ea typeface="Space Grotesk Medium"/>
              <a:cs typeface="Space Grotesk Medium"/>
              <a:sym typeface="Space Grotesk Medium"/>
            </a:endParaRPr>
          </a:p>
        </p:txBody>
      </p:sp>
      <p:sp>
        <p:nvSpPr>
          <p:cNvPr id="1520" name="Google Shape;1520;p104"/>
          <p:cNvSpPr txBox="1"/>
          <p:nvPr>
            <p:ph type="ctrTitle"/>
          </p:nvPr>
        </p:nvSpPr>
        <p:spPr>
          <a:xfrm>
            <a:off x="704099" y="3637775"/>
            <a:ext cx="37278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1521" name="Google Shape;1521;p104"/>
          <p:cNvSpPr txBox="1"/>
          <p:nvPr>
            <p:ph type="ctrTitle"/>
          </p:nvPr>
        </p:nvSpPr>
        <p:spPr>
          <a:xfrm>
            <a:off x="704099" y="4056425"/>
            <a:ext cx="37278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a:t>
            </a:r>
            <a:endParaRPr sz="1500">
              <a:solidFill>
                <a:srgbClr val="F4F0E0"/>
              </a:solidFill>
              <a:latin typeface="Space Grotesk"/>
              <a:ea typeface="Space Grotesk"/>
              <a:cs typeface="Space Grotesk"/>
              <a:sym typeface="Space Grotesk"/>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3718"/>
        </a:solidFill>
      </p:bgPr>
    </p:bg>
    <p:spTree>
      <p:nvGrpSpPr>
        <p:cNvPr id="1525" name="Shape 1525"/>
        <p:cNvGrpSpPr/>
        <p:nvPr/>
      </p:nvGrpSpPr>
      <p:grpSpPr>
        <a:xfrm>
          <a:off x="0" y="0"/>
          <a:ext cx="0" cy="0"/>
          <a:chOff x="0" y="0"/>
          <a:chExt cx="0" cy="0"/>
        </a:xfrm>
      </p:grpSpPr>
      <p:pic>
        <p:nvPicPr>
          <p:cNvPr id="1526" name="Google Shape;1526;p105"/>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1527" name="Google Shape;1527;p105"/>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1528" name="Google Shape;1528;p105"/>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1529" name="Google Shape;1529;p105"/>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1530" name="Google Shape;1530;p105"/>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1531" name="Google Shape;1531;p105"/>
          <p:cNvSpPr txBox="1"/>
          <p:nvPr>
            <p:ph type="ctrTitle"/>
          </p:nvPr>
        </p:nvSpPr>
        <p:spPr>
          <a:xfrm>
            <a:off x="704090" y="1597150"/>
            <a:ext cx="1111800" cy="5778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sz="3700">
                <a:solidFill>
                  <a:srgbClr val="51DA4B"/>
                </a:solidFill>
                <a:latin typeface="Space Grotesk Medium"/>
                <a:ea typeface="Space Grotesk Medium"/>
                <a:cs typeface="Space Grotesk Medium"/>
                <a:sym typeface="Space Grotesk Medium"/>
              </a:rPr>
              <a:t>000</a:t>
            </a:r>
            <a:endParaRPr sz="3700">
              <a:solidFill>
                <a:srgbClr val="51DA4B"/>
              </a:solidFill>
              <a:latin typeface="Space Grotesk Medium"/>
              <a:ea typeface="Space Grotesk Medium"/>
              <a:cs typeface="Space Grotesk Medium"/>
              <a:sym typeface="Space Grotesk Medium"/>
            </a:endParaRPr>
          </a:p>
        </p:txBody>
      </p:sp>
      <p:sp>
        <p:nvSpPr>
          <p:cNvPr id="1532" name="Google Shape;1532;p105"/>
          <p:cNvSpPr txBox="1"/>
          <p:nvPr>
            <p:ph type="ctrTitle"/>
          </p:nvPr>
        </p:nvSpPr>
        <p:spPr>
          <a:xfrm>
            <a:off x="694877" y="1076651"/>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F4F0E0"/>
                </a:solidFill>
                <a:latin typeface="Space Grotesk"/>
                <a:ea typeface="Space Grotesk"/>
                <a:cs typeface="Space Grotesk"/>
                <a:sym typeface="Space Grotesk"/>
              </a:rPr>
              <a:t>Add short description</a:t>
            </a:r>
            <a:endParaRPr sz="1900">
              <a:solidFill>
                <a:srgbClr val="F4F0E0"/>
              </a:solidFill>
              <a:latin typeface="Space Grotesk"/>
              <a:ea typeface="Space Grotesk"/>
              <a:cs typeface="Space Grotesk"/>
              <a:sym typeface="Space Grotesk"/>
            </a:endParaRPr>
          </a:p>
        </p:txBody>
      </p:sp>
      <p:sp>
        <p:nvSpPr>
          <p:cNvPr id="1533" name="Google Shape;1533;p105"/>
          <p:cNvSpPr txBox="1"/>
          <p:nvPr>
            <p:ph type="ctrTitle"/>
          </p:nvPr>
        </p:nvSpPr>
        <p:spPr>
          <a:xfrm>
            <a:off x="696237" y="466175"/>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F4F0E0"/>
                </a:solidFill>
                <a:latin typeface="Space Grotesk Medium"/>
                <a:ea typeface="Space Grotesk Medium"/>
                <a:cs typeface="Space Grotesk Medium"/>
                <a:sym typeface="Space Grotesk Medium"/>
              </a:rPr>
              <a:t>Title goes here</a:t>
            </a:r>
            <a:endParaRPr sz="3700">
              <a:solidFill>
                <a:srgbClr val="F4F0E0"/>
              </a:solidFill>
              <a:latin typeface="Space Grotesk Medium"/>
              <a:ea typeface="Space Grotesk Medium"/>
              <a:cs typeface="Space Grotesk Medium"/>
              <a:sym typeface="Space Grotesk Medium"/>
            </a:endParaRPr>
          </a:p>
        </p:txBody>
      </p:sp>
      <p:sp>
        <p:nvSpPr>
          <p:cNvPr id="1534" name="Google Shape;1534;p105"/>
          <p:cNvSpPr txBox="1"/>
          <p:nvPr>
            <p:ph type="ctrTitle"/>
          </p:nvPr>
        </p:nvSpPr>
        <p:spPr>
          <a:xfrm>
            <a:off x="704099" y="2174950"/>
            <a:ext cx="37278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1535" name="Google Shape;1535;p105"/>
          <p:cNvSpPr txBox="1"/>
          <p:nvPr>
            <p:ph type="ctrTitle"/>
          </p:nvPr>
        </p:nvSpPr>
        <p:spPr>
          <a:xfrm>
            <a:off x="704099" y="2593600"/>
            <a:ext cx="37278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a:t>
            </a:r>
            <a:endParaRPr sz="1500">
              <a:solidFill>
                <a:srgbClr val="F4F0E0"/>
              </a:solidFill>
              <a:latin typeface="Space Grotesk"/>
              <a:ea typeface="Space Grotesk"/>
              <a:cs typeface="Space Grotesk"/>
              <a:sym typeface="Space Grotesk"/>
            </a:endParaRPr>
          </a:p>
        </p:txBody>
      </p:sp>
      <p:sp>
        <p:nvSpPr>
          <p:cNvPr id="1536" name="Google Shape;1536;p105"/>
          <p:cNvSpPr txBox="1"/>
          <p:nvPr>
            <p:ph type="ctrTitle"/>
          </p:nvPr>
        </p:nvSpPr>
        <p:spPr>
          <a:xfrm>
            <a:off x="4712165" y="1597150"/>
            <a:ext cx="1111800" cy="5778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sz="3700">
                <a:solidFill>
                  <a:srgbClr val="51DA4B"/>
                </a:solidFill>
                <a:latin typeface="Space Grotesk Medium"/>
                <a:ea typeface="Space Grotesk Medium"/>
                <a:cs typeface="Space Grotesk Medium"/>
                <a:sym typeface="Space Grotesk Medium"/>
              </a:rPr>
              <a:t>000</a:t>
            </a:r>
            <a:endParaRPr sz="3700">
              <a:solidFill>
                <a:srgbClr val="51DA4B"/>
              </a:solidFill>
              <a:latin typeface="Space Grotesk Medium"/>
              <a:ea typeface="Space Grotesk Medium"/>
              <a:cs typeface="Space Grotesk Medium"/>
              <a:sym typeface="Space Grotesk Medium"/>
            </a:endParaRPr>
          </a:p>
        </p:txBody>
      </p:sp>
      <p:sp>
        <p:nvSpPr>
          <p:cNvPr id="1537" name="Google Shape;1537;p105"/>
          <p:cNvSpPr txBox="1"/>
          <p:nvPr>
            <p:ph type="ctrTitle"/>
          </p:nvPr>
        </p:nvSpPr>
        <p:spPr>
          <a:xfrm>
            <a:off x="4712174" y="2174950"/>
            <a:ext cx="37278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1538" name="Google Shape;1538;p105"/>
          <p:cNvSpPr txBox="1"/>
          <p:nvPr>
            <p:ph type="ctrTitle"/>
          </p:nvPr>
        </p:nvSpPr>
        <p:spPr>
          <a:xfrm>
            <a:off x="4712174" y="2593600"/>
            <a:ext cx="37278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a:t>
            </a:r>
            <a:endParaRPr sz="1500">
              <a:solidFill>
                <a:srgbClr val="F4F0E0"/>
              </a:solidFill>
              <a:latin typeface="Space Grotesk"/>
              <a:ea typeface="Space Grotesk"/>
              <a:cs typeface="Space Grotesk"/>
              <a:sym typeface="Space Grotesk"/>
            </a:endParaRPr>
          </a:p>
        </p:txBody>
      </p:sp>
      <p:sp>
        <p:nvSpPr>
          <p:cNvPr id="1539" name="Google Shape;1539;p105"/>
          <p:cNvSpPr txBox="1"/>
          <p:nvPr>
            <p:ph type="ctrTitle"/>
          </p:nvPr>
        </p:nvSpPr>
        <p:spPr>
          <a:xfrm>
            <a:off x="4712165" y="3059975"/>
            <a:ext cx="1111800" cy="5778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sz="3700">
                <a:solidFill>
                  <a:srgbClr val="51DA4B"/>
                </a:solidFill>
                <a:latin typeface="Space Grotesk Medium"/>
                <a:ea typeface="Space Grotesk Medium"/>
                <a:cs typeface="Space Grotesk Medium"/>
                <a:sym typeface="Space Grotesk Medium"/>
              </a:rPr>
              <a:t>000</a:t>
            </a:r>
            <a:endParaRPr sz="3700">
              <a:solidFill>
                <a:srgbClr val="51DA4B"/>
              </a:solidFill>
              <a:latin typeface="Space Grotesk Medium"/>
              <a:ea typeface="Space Grotesk Medium"/>
              <a:cs typeface="Space Grotesk Medium"/>
              <a:sym typeface="Space Grotesk Medium"/>
            </a:endParaRPr>
          </a:p>
        </p:txBody>
      </p:sp>
      <p:sp>
        <p:nvSpPr>
          <p:cNvPr id="1540" name="Google Shape;1540;p105"/>
          <p:cNvSpPr txBox="1"/>
          <p:nvPr>
            <p:ph type="ctrTitle"/>
          </p:nvPr>
        </p:nvSpPr>
        <p:spPr>
          <a:xfrm>
            <a:off x="4712174" y="3637775"/>
            <a:ext cx="37278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1541" name="Google Shape;1541;p105"/>
          <p:cNvSpPr txBox="1"/>
          <p:nvPr>
            <p:ph type="ctrTitle"/>
          </p:nvPr>
        </p:nvSpPr>
        <p:spPr>
          <a:xfrm>
            <a:off x="4712174" y="4056425"/>
            <a:ext cx="37278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a:t>
            </a:r>
            <a:endParaRPr sz="1500">
              <a:solidFill>
                <a:srgbClr val="F4F0E0"/>
              </a:solidFill>
              <a:latin typeface="Space Grotesk"/>
              <a:ea typeface="Space Grotesk"/>
              <a:cs typeface="Space Grotesk"/>
              <a:sym typeface="Space Grotesk"/>
            </a:endParaRPr>
          </a:p>
        </p:txBody>
      </p:sp>
      <p:sp>
        <p:nvSpPr>
          <p:cNvPr id="1542" name="Google Shape;1542;p105"/>
          <p:cNvSpPr txBox="1"/>
          <p:nvPr>
            <p:ph type="ctrTitle"/>
          </p:nvPr>
        </p:nvSpPr>
        <p:spPr>
          <a:xfrm>
            <a:off x="704090" y="3059975"/>
            <a:ext cx="1111800" cy="5778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sz="3700">
                <a:solidFill>
                  <a:srgbClr val="51DA4B"/>
                </a:solidFill>
                <a:latin typeface="Space Grotesk Medium"/>
                <a:ea typeface="Space Grotesk Medium"/>
                <a:cs typeface="Space Grotesk Medium"/>
                <a:sym typeface="Space Grotesk Medium"/>
              </a:rPr>
              <a:t>000</a:t>
            </a:r>
            <a:endParaRPr sz="3700">
              <a:solidFill>
                <a:srgbClr val="51DA4B"/>
              </a:solidFill>
              <a:latin typeface="Space Grotesk Medium"/>
              <a:ea typeface="Space Grotesk Medium"/>
              <a:cs typeface="Space Grotesk Medium"/>
              <a:sym typeface="Space Grotesk Medium"/>
            </a:endParaRPr>
          </a:p>
        </p:txBody>
      </p:sp>
      <p:sp>
        <p:nvSpPr>
          <p:cNvPr id="1543" name="Google Shape;1543;p105"/>
          <p:cNvSpPr txBox="1"/>
          <p:nvPr>
            <p:ph type="ctrTitle"/>
          </p:nvPr>
        </p:nvSpPr>
        <p:spPr>
          <a:xfrm>
            <a:off x="704099" y="3637775"/>
            <a:ext cx="37278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1544" name="Google Shape;1544;p105"/>
          <p:cNvSpPr txBox="1"/>
          <p:nvPr>
            <p:ph type="ctrTitle"/>
          </p:nvPr>
        </p:nvSpPr>
        <p:spPr>
          <a:xfrm>
            <a:off x="704099" y="4056425"/>
            <a:ext cx="3727800" cy="2310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a:t>
            </a:r>
            <a:endParaRPr sz="1500">
              <a:solidFill>
                <a:srgbClr val="F4F0E0"/>
              </a:solidFill>
              <a:latin typeface="Space Grotesk"/>
              <a:ea typeface="Space Grotesk"/>
              <a:cs typeface="Space Grotesk"/>
              <a:sym typeface="Space Grotesk"/>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1DA4B"/>
        </a:solidFill>
      </p:bgPr>
    </p:bg>
    <p:spTree>
      <p:nvGrpSpPr>
        <p:cNvPr id="1548" name="Shape 1548"/>
        <p:cNvGrpSpPr/>
        <p:nvPr/>
      </p:nvGrpSpPr>
      <p:grpSpPr>
        <a:xfrm>
          <a:off x="0" y="0"/>
          <a:ext cx="0" cy="0"/>
          <a:chOff x="0" y="0"/>
          <a:chExt cx="0" cy="0"/>
        </a:xfrm>
      </p:grpSpPr>
      <p:pic>
        <p:nvPicPr>
          <p:cNvPr id="1549" name="Google Shape;1549;p106"/>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550" name="Google Shape;1550;p106"/>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1551" name="Google Shape;1551;p106"/>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1C1C1C"/>
                </a:solidFill>
                <a:latin typeface="Space Grotesk Medium"/>
                <a:ea typeface="Space Grotesk Medium"/>
                <a:cs typeface="Space Grotesk Medium"/>
                <a:sym typeface="Space Grotesk Medium"/>
              </a:rPr>
              <a:t>Hacktoberfest: Section title goes here</a:t>
            </a:r>
            <a:endParaRPr sz="1100">
              <a:solidFill>
                <a:srgbClr val="1C1C1C"/>
              </a:solidFill>
              <a:latin typeface="Space Grotesk Medium"/>
              <a:ea typeface="Space Grotesk Medium"/>
              <a:cs typeface="Space Grotesk Medium"/>
              <a:sym typeface="Space Grotesk Medium"/>
            </a:endParaRPr>
          </a:p>
        </p:txBody>
      </p:sp>
      <p:sp>
        <p:nvSpPr>
          <p:cNvPr id="1552" name="Google Shape;1552;p106"/>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1553" name="Google Shape;1553;p106"/>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1554" name="Google Shape;1554;p106"/>
          <p:cNvSpPr txBox="1"/>
          <p:nvPr>
            <p:ph type="ctrTitle"/>
          </p:nvPr>
        </p:nvSpPr>
        <p:spPr>
          <a:xfrm>
            <a:off x="704090" y="1710703"/>
            <a:ext cx="2469000" cy="5778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sz="3700">
                <a:solidFill>
                  <a:srgbClr val="C401C4"/>
                </a:solidFill>
                <a:latin typeface="Space Grotesk Medium"/>
                <a:ea typeface="Space Grotesk Medium"/>
                <a:cs typeface="Space Grotesk Medium"/>
                <a:sym typeface="Space Grotesk Medium"/>
              </a:rPr>
              <a:t>000</a:t>
            </a:r>
            <a:endParaRPr sz="3700">
              <a:solidFill>
                <a:srgbClr val="C401C4"/>
              </a:solidFill>
              <a:latin typeface="Space Grotesk Medium"/>
              <a:ea typeface="Space Grotesk Medium"/>
              <a:cs typeface="Space Grotesk Medium"/>
              <a:sym typeface="Space Grotesk Medium"/>
            </a:endParaRPr>
          </a:p>
        </p:txBody>
      </p:sp>
      <p:sp>
        <p:nvSpPr>
          <p:cNvPr id="1555" name="Google Shape;1555;p106"/>
          <p:cNvSpPr txBox="1"/>
          <p:nvPr>
            <p:ph type="ctrTitle"/>
          </p:nvPr>
        </p:nvSpPr>
        <p:spPr>
          <a:xfrm>
            <a:off x="694877" y="1076651"/>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1C1C1C"/>
                </a:solidFill>
                <a:latin typeface="Space Grotesk"/>
                <a:ea typeface="Space Grotesk"/>
                <a:cs typeface="Space Grotesk"/>
                <a:sym typeface="Space Grotesk"/>
              </a:rPr>
              <a:t>Add short description</a:t>
            </a:r>
            <a:endParaRPr sz="1900">
              <a:solidFill>
                <a:srgbClr val="1C1C1C"/>
              </a:solidFill>
              <a:latin typeface="Space Grotesk"/>
              <a:ea typeface="Space Grotesk"/>
              <a:cs typeface="Space Grotesk"/>
              <a:sym typeface="Space Grotesk"/>
            </a:endParaRPr>
          </a:p>
        </p:txBody>
      </p:sp>
      <p:sp>
        <p:nvSpPr>
          <p:cNvPr id="1556" name="Google Shape;1556;p106"/>
          <p:cNvSpPr txBox="1"/>
          <p:nvPr>
            <p:ph type="ctrTitle"/>
          </p:nvPr>
        </p:nvSpPr>
        <p:spPr>
          <a:xfrm>
            <a:off x="696237" y="466175"/>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1C1C1C"/>
                </a:solidFill>
                <a:latin typeface="Space Grotesk Medium"/>
                <a:ea typeface="Space Grotesk Medium"/>
                <a:cs typeface="Space Grotesk Medium"/>
                <a:sym typeface="Space Grotesk Medium"/>
              </a:rPr>
              <a:t>Title goes here</a:t>
            </a:r>
            <a:endParaRPr sz="3700">
              <a:solidFill>
                <a:srgbClr val="1C1C1C"/>
              </a:solidFill>
              <a:latin typeface="Space Grotesk Medium"/>
              <a:ea typeface="Space Grotesk Medium"/>
              <a:cs typeface="Space Grotesk Medium"/>
              <a:sym typeface="Space Grotesk Medium"/>
            </a:endParaRPr>
          </a:p>
        </p:txBody>
      </p:sp>
      <p:sp>
        <p:nvSpPr>
          <p:cNvPr id="1557" name="Google Shape;1557;p106"/>
          <p:cNvSpPr txBox="1"/>
          <p:nvPr>
            <p:ph type="ctrTitle"/>
          </p:nvPr>
        </p:nvSpPr>
        <p:spPr>
          <a:xfrm>
            <a:off x="704096" y="2440903"/>
            <a:ext cx="24690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C1C1C"/>
                </a:solidFill>
                <a:latin typeface="Space Grotesk Medium"/>
                <a:ea typeface="Space Grotesk Medium"/>
                <a:cs typeface="Space Grotesk Medium"/>
                <a:sym typeface="Space Grotesk Medium"/>
              </a:rPr>
              <a:t>Title goes here</a:t>
            </a:r>
            <a:endParaRPr sz="2100">
              <a:solidFill>
                <a:srgbClr val="1C1C1C"/>
              </a:solidFill>
              <a:latin typeface="Space Grotesk Medium"/>
              <a:ea typeface="Space Grotesk Medium"/>
              <a:cs typeface="Space Grotesk Medium"/>
              <a:sym typeface="Space Grotesk Medium"/>
            </a:endParaRPr>
          </a:p>
        </p:txBody>
      </p:sp>
      <p:sp>
        <p:nvSpPr>
          <p:cNvPr id="1558" name="Google Shape;1558;p106"/>
          <p:cNvSpPr txBox="1"/>
          <p:nvPr>
            <p:ph type="ctrTitle"/>
          </p:nvPr>
        </p:nvSpPr>
        <p:spPr>
          <a:xfrm>
            <a:off x="704096" y="2859553"/>
            <a:ext cx="2469000" cy="692700"/>
          </a:xfrm>
          <a:prstGeom prst="rect">
            <a:avLst/>
          </a:prstGeom>
        </p:spPr>
        <p:txBody>
          <a:bodyPr anchorCtr="0" anchor="b" bIns="0" lIns="91425" spcFirstLastPara="1" rIns="91425" wrap="square" tIns="0">
            <a:spAutoFit/>
          </a:bodyPr>
          <a:lstStyle/>
          <a:p>
            <a:pPr indent="0" lvl="0" marL="0" rtl="0" algn="l">
              <a:spcBef>
                <a:spcPts val="0"/>
              </a:spcBef>
              <a:spcAft>
                <a:spcPts val="0"/>
              </a:spcAft>
              <a:buClr>
                <a:schemeClr val="dk1"/>
              </a:buClr>
              <a:buSzPts val="1100"/>
              <a:buFont typeface="Arial"/>
              <a:buNone/>
            </a:pPr>
            <a:r>
              <a:rPr lang="en" sz="1500">
                <a:solidFill>
                  <a:srgbClr val="1C1C1C"/>
                </a:solidFill>
                <a:latin typeface="Space Grotesk"/>
                <a:ea typeface="Space Grotesk"/>
                <a:cs typeface="Space Grotesk"/>
                <a:sym typeface="Space Grotesk"/>
              </a:rPr>
              <a:t>Lorem ipsum dolor sit amet consectetur. Sed tellus blandit enim.</a:t>
            </a:r>
            <a:endParaRPr sz="1500">
              <a:solidFill>
                <a:srgbClr val="1C1C1C"/>
              </a:solidFill>
              <a:latin typeface="Space Grotesk"/>
              <a:ea typeface="Space Grotesk"/>
              <a:cs typeface="Space Grotesk"/>
              <a:sym typeface="Space Grotesk"/>
            </a:endParaRPr>
          </a:p>
        </p:txBody>
      </p:sp>
      <p:sp>
        <p:nvSpPr>
          <p:cNvPr id="1559" name="Google Shape;1559;p106"/>
          <p:cNvSpPr txBox="1"/>
          <p:nvPr>
            <p:ph type="ctrTitle"/>
          </p:nvPr>
        </p:nvSpPr>
        <p:spPr>
          <a:xfrm>
            <a:off x="5978765" y="1710703"/>
            <a:ext cx="2469000" cy="5778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sz="3700">
                <a:solidFill>
                  <a:srgbClr val="C401C4"/>
                </a:solidFill>
                <a:latin typeface="Space Grotesk Medium"/>
                <a:ea typeface="Space Grotesk Medium"/>
                <a:cs typeface="Space Grotesk Medium"/>
                <a:sym typeface="Space Grotesk Medium"/>
              </a:rPr>
              <a:t>000</a:t>
            </a:r>
            <a:endParaRPr sz="3700">
              <a:solidFill>
                <a:srgbClr val="C401C4"/>
              </a:solidFill>
              <a:latin typeface="Space Grotesk Medium"/>
              <a:ea typeface="Space Grotesk Medium"/>
              <a:cs typeface="Space Grotesk Medium"/>
              <a:sym typeface="Space Grotesk Medium"/>
            </a:endParaRPr>
          </a:p>
        </p:txBody>
      </p:sp>
      <p:sp>
        <p:nvSpPr>
          <p:cNvPr id="1560" name="Google Shape;1560;p106"/>
          <p:cNvSpPr txBox="1"/>
          <p:nvPr>
            <p:ph type="ctrTitle"/>
          </p:nvPr>
        </p:nvSpPr>
        <p:spPr>
          <a:xfrm>
            <a:off x="5978771" y="2440903"/>
            <a:ext cx="24690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C1C1C"/>
                </a:solidFill>
                <a:latin typeface="Space Grotesk Medium"/>
                <a:ea typeface="Space Grotesk Medium"/>
                <a:cs typeface="Space Grotesk Medium"/>
                <a:sym typeface="Space Grotesk Medium"/>
              </a:rPr>
              <a:t>Title goes here</a:t>
            </a:r>
            <a:endParaRPr sz="2100">
              <a:solidFill>
                <a:srgbClr val="1C1C1C"/>
              </a:solidFill>
              <a:latin typeface="Space Grotesk Medium"/>
              <a:ea typeface="Space Grotesk Medium"/>
              <a:cs typeface="Space Grotesk Medium"/>
              <a:sym typeface="Space Grotesk Medium"/>
            </a:endParaRPr>
          </a:p>
        </p:txBody>
      </p:sp>
      <p:sp>
        <p:nvSpPr>
          <p:cNvPr id="1561" name="Google Shape;1561;p106"/>
          <p:cNvSpPr txBox="1"/>
          <p:nvPr>
            <p:ph type="ctrTitle"/>
          </p:nvPr>
        </p:nvSpPr>
        <p:spPr>
          <a:xfrm>
            <a:off x="5978771" y="2859553"/>
            <a:ext cx="2469000" cy="692700"/>
          </a:xfrm>
          <a:prstGeom prst="rect">
            <a:avLst/>
          </a:prstGeom>
        </p:spPr>
        <p:txBody>
          <a:bodyPr anchorCtr="0" anchor="b" bIns="0" lIns="91425" spcFirstLastPara="1" rIns="91425" wrap="square" tIns="0">
            <a:spAutoFit/>
          </a:bodyPr>
          <a:lstStyle/>
          <a:p>
            <a:pPr indent="0" lvl="0" marL="0" rtl="0" algn="l">
              <a:spcBef>
                <a:spcPts val="0"/>
              </a:spcBef>
              <a:spcAft>
                <a:spcPts val="0"/>
              </a:spcAft>
              <a:buClr>
                <a:schemeClr val="dk1"/>
              </a:buClr>
              <a:buSzPts val="1100"/>
              <a:buFont typeface="Arial"/>
              <a:buNone/>
            </a:pPr>
            <a:r>
              <a:rPr lang="en" sz="1500">
                <a:solidFill>
                  <a:srgbClr val="1C1C1C"/>
                </a:solidFill>
                <a:latin typeface="Space Grotesk"/>
                <a:ea typeface="Space Grotesk"/>
                <a:cs typeface="Space Grotesk"/>
                <a:sym typeface="Space Grotesk"/>
              </a:rPr>
              <a:t>Lorem ipsum dolor sit amet consectetur. Sed tellus blandit enim.</a:t>
            </a:r>
            <a:endParaRPr sz="1500">
              <a:solidFill>
                <a:srgbClr val="1C1C1C"/>
              </a:solidFill>
              <a:latin typeface="Space Grotesk"/>
              <a:ea typeface="Space Grotesk"/>
              <a:cs typeface="Space Grotesk"/>
              <a:sym typeface="Space Grotesk"/>
            </a:endParaRPr>
          </a:p>
        </p:txBody>
      </p:sp>
      <p:sp>
        <p:nvSpPr>
          <p:cNvPr id="1562" name="Google Shape;1562;p106"/>
          <p:cNvSpPr txBox="1"/>
          <p:nvPr>
            <p:ph type="ctrTitle"/>
          </p:nvPr>
        </p:nvSpPr>
        <p:spPr>
          <a:xfrm>
            <a:off x="3332089" y="1710703"/>
            <a:ext cx="2469000" cy="5778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sz="3700">
                <a:solidFill>
                  <a:srgbClr val="C401C4"/>
                </a:solidFill>
                <a:latin typeface="Space Grotesk Medium"/>
                <a:ea typeface="Space Grotesk Medium"/>
                <a:cs typeface="Space Grotesk Medium"/>
                <a:sym typeface="Space Grotesk Medium"/>
              </a:rPr>
              <a:t>000</a:t>
            </a:r>
            <a:endParaRPr sz="3700">
              <a:solidFill>
                <a:srgbClr val="C401C4"/>
              </a:solidFill>
              <a:latin typeface="Space Grotesk Medium"/>
              <a:ea typeface="Space Grotesk Medium"/>
              <a:cs typeface="Space Grotesk Medium"/>
              <a:sym typeface="Space Grotesk Medium"/>
            </a:endParaRPr>
          </a:p>
        </p:txBody>
      </p:sp>
      <p:sp>
        <p:nvSpPr>
          <p:cNvPr id="1563" name="Google Shape;1563;p106"/>
          <p:cNvSpPr txBox="1"/>
          <p:nvPr>
            <p:ph type="ctrTitle"/>
          </p:nvPr>
        </p:nvSpPr>
        <p:spPr>
          <a:xfrm>
            <a:off x="3332095" y="2440903"/>
            <a:ext cx="24690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C1C1C"/>
                </a:solidFill>
                <a:latin typeface="Space Grotesk Medium"/>
                <a:ea typeface="Space Grotesk Medium"/>
                <a:cs typeface="Space Grotesk Medium"/>
                <a:sym typeface="Space Grotesk Medium"/>
              </a:rPr>
              <a:t>Title goes here</a:t>
            </a:r>
            <a:endParaRPr sz="2100">
              <a:solidFill>
                <a:srgbClr val="1C1C1C"/>
              </a:solidFill>
              <a:latin typeface="Space Grotesk Medium"/>
              <a:ea typeface="Space Grotesk Medium"/>
              <a:cs typeface="Space Grotesk Medium"/>
              <a:sym typeface="Space Grotesk Medium"/>
            </a:endParaRPr>
          </a:p>
        </p:txBody>
      </p:sp>
      <p:sp>
        <p:nvSpPr>
          <p:cNvPr id="1564" name="Google Shape;1564;p106"/>
          <p:cNvSpPr txBox="1"/>
          <p:nvPr>
            <p:ph type="ctrTitle"/>
          </p:nvPr>
        </p:nvSpPr>
        <p:spPr>
          <a:xfrm>
            <a:off x="3332095" y="2859553"/>
            <a:ext cx="2469000" cy="692700"/>
          </a:xfrm>
          <a:prstGeom prst="rect">
            <a:avLst/>
          </a:prstGeom>
        </p:spPr>
        <p:txBody>
          <a:bodyPr anchorCtr="0" anchor="b" bIns="0" lIns="91425" spcFirstLastPara="1" rIns="91425" wrap="square" tIns="0">
            <a:spAutoFit/>
          </a:bodyPr>
          <a:lstStyle/>
          <a:p>
            <a:pPr indent="0" lvl="0" marL="0" rtl="0" algn="l">
              <a:spcBef>
                <a:spcPts val="0"/>
              </a:spcBef>
              <a:spcAft>
                <a:spcPts val="0"/>
              </a:spcAft>
              <a:buClr>
                <a:schemeClr val="dk1"/>
              </a:buClr>
              <a:buSzPts val="1100"/>
              <a:buFont typeface="Arial"/>
              <a:buNone/>
            </a:pPr>
            <a:r>
              <a:rPr lang="en" sz="1500">
                <a:solidFill>
                  <a:srgbClr val="1C1C1C"/>
                </a:solidFill>
                <a:latin typeface="Space Grotesk"/>
                <a:ea typeface="Space Grotesk"/>
                <a:cs typeface="Space Grotesk"/>
                <a:sym typeface="Space Grotesk"/>
              </a:rPr>
              <a:t>Lorem ipsum dolor sit amet consectetur. Sed tellus blandit enim.</a:t>
            </a:r>
            <a:endParaRPr sz="1500">
              <a:solidFill>
                <a:srgbClr val="1C1C1C"/>
              </a:solidFill>
              <a:latin typeface="Space Grotesk"/>
              <a:ea typeface="Space Grotesk"/>
              <a:cs typeface="Space Grotesk"/>
              <a:sym typeface="Space Grotesk"/>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0E0"/>
        </a:solidFill>
      </p:bgPr>
    </p:bg>
    <p:spTree>
      <p:nvGrpSpPr>
        <p:cNvPr id="1568" name="Shape 1568"/>
        <p:cNvGrpSpPr/>
        <p:nvPr/>
      </p:nvGrpSpPr>
      <p:grpSpPr>
        <a:xfrm>
          <a:off x="0" y="0"/>
          <a:ext cx="0" cy="0"/>
          <a:chOff x="0" y="0"/>
          <a:chExt cx="0" cy="0"/>
        </a:xfrm>
      </p:grpSpPr>
      <p:pic>
        <p:nvPicPr>
          <p:cNvPr id="1569" name="Google Shape;1569;p107"/>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570" name="Google Shape;1570;p107"/>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1571" name="Google Shape;1571;p107"/>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183718"/>
                </a:solidFill>
                <a:latin typeface="Space Grotesk Medium"/>
                <a:ea typeface="Space Grotesk Medium"/>
                <a:cs typeface="Space Grotesk Medium"/>
                <a:sym typeface="Space Grotesk Medium"/>
              </a:rPr>
              <a:t>Hacktoberfest: Section title goes here</a:t>
            </a:r>
            <a:endParaRPr sz="1100">
              <a:solidFill>
                <a:srgbClr val="183718"/>
              </a:solidFill>
              <a:latin typeface="Space Grotesk Medium"/>
              <a:ea typeface="Space Grotesk Medium"/>
              <a:cs typeface="Space Grotesk Medium"/>
              <a:sym typeface="Space Grotesk Medium"/>
            </a:endParaRPr>
          </a:p>
        </p:txBody>
      </p:sp>
      <p:sp>
        <p:nvSpPr>
          <p:cNvPr id="1572" name="Google Shape;1572;p107"/>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1573" name="Google Shape;1573;p107"/>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1574" name="Google Shape;1574;p107"/>
          <p:cNvSpPr txBox="1"/>
          <p:nvPr>
            <p:ph type="ctrTitle"/>
          </p:nvPr>
        </p:nvSpPr>
        <p:spPr>
          <a:xfrm>
            <a:off x="704090" y="1710703"/>
            <a:ext cx="2469000" cy="5778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sz="3700">
                <a:solidFill>
                  <a:srgbClr val="C401C4"/>
                </a:solidFill>
                <a:latin typeface="Space Grotesk Medium"/>
                <a:ea typeface="Space Grotesk Medium"/>
                <a:cs typeface="Space Grotesk Medium"/>
                <a:sym typeface="Space Grotesk Medium"/>
              </a:rPr>
              <a:t>000</a:t>
            </a:r>
            <a:endParaRPr sz="3700">
              <a:solidFill>
                <a:srgbClr val="C401C4"/>
              </a:solidFill>
              <a:latin typeface="Space Grotesk Medium"/>
              <a:ea typeface="Space Grotesk Medium"/>
              <a:cs typeface="Space Grotesk Medium"/>
              <a:sym typeface="Space Grotesk Medium"/>
            </a:endParaRPr>
          </a:p>
        </p:txBody>
      </p:sp>
      <p:sp>
        <p:nvSpPr>
          <p:cNvPr id="1575" name="Google Shape;1575;p107"/>
          <p:cNvSpPr txBox="1"/>
          <p:nvPr>
            <p:ph type="ctrTitle"/>
          </p:nvPr>
        </p:nvSpPr>
        <p:spPr>
          <a:xfrm>
            <a:off x="694877" y="1076651"/>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183718"/>
                </a:solidFill>
                <a:latin typeface="Space Grotesk"/>
                <a:ea typeface="Space Grotesk"/>
                <a:cs typeface="Space Grotesk"/>
                <a:sym typeface="Space Grotesk"/>
              </a:rPr>
              <a:t>Add short description</a:t>
            </a:r>
            <a:endParaRPr sz="1900">
              <a:solidFill>
                <a:srgbClr val="183718"/>
              </a:solidFill>
              <a:latin typeface="Space Grotesk"/>
              <a:ea typeface="Space Grotesk"/>
              <a:cs typeface="Space Grotesk"/>
              <a:sym typeface="Space Grotesk"/>
            </a:endParaRPr>
          </a:p>
        </p:txBody>
      </p:sp>
      <p:sp>
        <p:nvSpPr>
          <p:cNvPr id="1576" name="Google Shape;1576;p107"/>
          <p:cNvSpPr txBox="1"/>
          <p:nvPr>
            <p:ph type="ctrTitle"/>
          </p:nvPr>
        </p:nvSpPr>
        <p:spPr>
          <a:xfrm>
            <a:off x="696237" y="466175"/>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183718"/>
                </a:solidFill>
                <a:latin typeface="Space Grotesk Medium"/>
                <a:ea typeface="Space Grotesk Medium"/>
                <a:cs typeface="Space Grotesk Medium"/>
                <a:sym typeface="Space Grotesk Medium"/>
              </a:rPr>
              <a:t>Title goes here</a:t>
            </a:r>
            <a:endParaRPr sz="3700">
              <a:solidFill>
                <a:srgbClr val="183718"/>
              </a:solidFill>
              <a:latin typeface="Space Grotesk Medium"/>
              <a:ea typeface="Space Grotesk Medium"/>
              <a:cs typeface="Space Grotesk Medium"/>
              <a:sym typeface="Space Grotesk Medium"/>
            </a:endParaRPr>
          </a:p>
        </p:txBody>
      </p:sp>
      <p:sp>
        <p:nvSpPr>
          <p:cNvPr id="1577" name="Google Shape;1577;p107"/>
          <p:cNvSpPr txBox="1"/>
          <p:nvPr>
            <p:ph type="ctrTitle"/>
          </p:nvPr>
        </p:nvSpPr>
        <p:spPr>
          <a:xfrm>
            <a:off x="704096" y="2440903"/>
            <a:ext cx="24690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83718"/>
                </a:solidFill>
                <a:latin typeface="Space Grotesk Medium"/>
                <a:ea typeface="Space Grotesk Medium"/>
                <a:cs typeface="Space Grotesk Medium"/>
                <a:sym typeface="Space Grotesk Medium"/>
              </a:rPr>
              <a:t>Title goes here</a:t>
            </a:r>
            <a:endParaRPr sz="2100">
              <a:solidFill>
                <a:srgbClr val="183718"/>
              </a:solidFill>
              <a:latin typeface="Space Grotesk Medium"/>
              <a:ea typeface="Space Grotesk Medium"/>
              <a:cs typeface="Space Grotesk Medium"/>
              <a:sym typeface="Space Grotesk Medium"/>
            </a:endParaRPr>
          </a:p>
        </p:txBody>
      </p:sp>
      <p:sp>
        <p:nvSpPr>
          <p:cNvPr id="1578" name="Google Shape;1578;p107"/>
          <p:cNvSpPr txBox="1"/>
          <p:nvPr>
            <p:ph type="ctrTitle"/>
          </p:nvPr>
        </p:nvSpPr>
        <p:spPr>
          <a:xfrm>
            <a:off x="704096" y="2859553"/>
            <a:ext cx="2469000" cy="6927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83718"/>
                </a:solidFill>
                <a:latin typeface="Space Grotesk"/>
                <a:ea typeface="Space Grotesk"/>
                <a:cs typeface="Space Grotesk"/>
                <a:sym typeface="Space Grotesk"/>
              </a:rPr>
              <a:t>Lorem ipsum dolor sit amet consectetur. Sed tellus blandit enim.</a:t>
            </a:r>
            <a:endParaRPr sz="1500">
              <a:solidFill>
                <a:srgbClr val="183718"/>
              </a:solidFill>
              <a:latin typeface="Space Grotesk"/>
              <a:ea typeface="Space Grotesk"/>
              <a:cs typeface="Space Grotesk"/>
              <a:sym typeface="Space Grotesk"/>
            </a:endParaRPr>
          </a:p>
        </p:txBody>
      </p:sp>
      <p:sp>
        <p:nvSpPr>
          <p:cNvPr id="1579" name="Google Shape;1579;p107"/>
          <p:cNvSpPr txBox="1"/>
          <p:nvPr>
            <p:ph type="ctrTitle"/>
          </p:nvPr>
        </p:nvSpPr>
        <p:spPr>
          <a:xfrm>
            <a:off x="5978765" y="1710703"/>
            <a:ext cx="2469000" cy="5778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sz="3700">
                <a:solidFill>
                  <a:srgbClr val="C401C4"/>
                </a:solidFill>
                <a:latin typeface="Space Grotesk Medium"/>
                <a:ea typeface="Space Grotesk Medium"/>
                <a:cs typeface="Space Grotesk Medium"/>
                <a:sym typeface="Space Grotesk Medium"/>
              </a:rPr>
              <a:t>000</a:t>
            </a:r>
            <a:endParaRPr sz="3700">
              <a:solidFill>
                <a:srgbClr val="C401C4"/>
              </a:solidFill>
              <a:latin typeface="Space Grotesk Medium"/>
              <a:ea typeface="Space Grotesk Medium"/>
              <a:cs typeface="Space Grotesk Medium"/>
              <a:sym typeface="Space Grotesk Medium"/>
            </a:endParaRPr>
          </a:p>
        </p:txBody>
      </p:sp>
      <p:sp>
        <p:nvSpPr>
          <p:cNvPr id="1580" name="Google Shape;1580;p107"/>
          <p:cNvSpPr txBox="1"/>
          <p:nvPr>
            <p:ph type="ctrTitle"/>
          </p:nvPr>
        </p:nvSpPr>
        <p:spPr>
          <a:xfrm>
            <a:off x="5978771" y="2440903"/>
            <a:ext cx="24690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83718"/>
                </a:solidFill>
                <a:latin typeface="Space Grotesk Medium"/>
                <a:ea typeface="Space Grotesk Medium"/>
                <a:cs typeface="Space Grotesk Medium"/>
                <a:sym typeface="Space Grotesk Medium"/>
              </a:rPr>
              <a:t>Title goes here</a:t>
            </a:r>
            <a:endParaRPr sz="2100">
              <a:solidFill>
                <a:srgbClr val="183718"/>
              </a:solidFill>
              <a:latin typeface="Space Grotesk Medium"/>
              <a:ea typeface="Space Grotesk Medium"/>
              <a:cs typeface="Space Grotesk Medium"/>
              <a:sym typeface="Space Grotesk Medium"/>
            </a:endParaRPr>
          </a:p>
        </p:txBody>
      </p:sp>
      <p:sp>
        <p:nvSpPr>
          <p:cNvPr id="1581" name="Google Shape;1581;p107"/>
          <p:cNvSpPr txBox="1"/>
          <p:nvPr>
            <p:ph type="ctrTitle"/>
          </p:nvPr>
        </p:nvSpPr>
        <p:spPr>
          <a:xfrm>
            <a:off x="5978771" y="2859553"/>
            <a:ext cx="2469000" cy="6927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83718"/>
                </a:solidFill>
                <a:latin typeface="Space Grotesk"/>
                <a:ea typeface="Space Grotesk"/>
                <a:cs typeface="Space Grotesk"/>
                <a:sym typeface="Space Grotesk"/>
              </a:rPr>
              <a:t>Lorem ipsum dolor sit amet consectetur. Sed tellus blandit enim.</a:t>
            </a:r>
            <a:endParaRPr sz="1500">
              <a:solidFill>
                <a:srgbClr val="183718"/>
              </a:solidFill>
              <a:latin typeface="Space Grotesk"/>
              <a:ea typeface="Space Grotesk"/>
              <a:cs typeface="Space Grotesk"/>
              <a:sym typeface="Space Grotesk"/>
            </a:endParaRPr>
          </a:p>
        </p:txBody>
      </p:sp>
      <p:sp>
        <p:nvSpPr>
          <p:cNvPr id="1582" name="Google Shape;1582;p107"/>
          <p:cNvSpPr txBox="1"/>
          <p:nvPr>
            <p:ph type="ctrTitle"/>
          </p:nvPr>
        </p:nvSpPr>
        <p:spPr>
          <a:xfrm>
            <a:off x="3332089" y="1710703"/>
            <a:ext cx="2469000" cy="5778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sz="3700">
                <a:solidFill>
                  <a:srgbClr val="C401C4"/>
                </a:solidFill>
                <a:latin typeface="Space Grotesk Medium"/>
                <a:ea typeface="Space Grotesk Medium"/>
                <a:cs typeface="Space Grotesk Medium"/>
                <a:sym typeface="Space Grotesk Medium"/>
              </a:rPr>
              <a:t>000</a:t>
            </a:r>
            <a:endParaRPr sz="3700">
              <a:solidFill>
                <a:srgbClr val="C401C4"/>
              </a:solidFill>
              <a:latin typeface="Space Grotesk Medium"/>
              <a:ea typeface="Space Grotesk Medium"/>
              <a:cs typeface="Space Grotesk Medium"/>
              <a:sym typeface="Space Grotesk Medium"/>
            </a:endParaRPr>
          </a:p>
        </p:txBody>
      </p:sp>
      <p:sp>
        <p:nvSpPr>
          <p:cNvPr id="1583" name="Google Shape;1583;p107"/>
          <p:cNvSpPr txBox="1"/>
          <p:nvPr>
            <p:ph type="ctrTitle"/>
          </p:nvPr>
        </p:nvSpPr>
        <p:spPr>
          <a:xfrm>
            <a:off x="3332095" y="2440903"/>
            <a:ext cx="24690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183718"/>
                </a:solidFill>
                <a:latin typeface="Space Grotesk Medium"/>
                <a:ea typeface="Space Grotesk Medium"/>
                <a:cs typeface="Space Grotesk Medium"/>
                <a:sym typeface="Space Grotesk Medium"/>
              </a:rPr>
              <a:t>Title goes here</a:t>
            </a:r>
            <a:endParaRPr sz="2100">
              <a:solidFill>
                <a:srgbClr val="183718"/>
              </a:solidFill>
              <a:latin typeface="Space Grotesk Medium"/>
              <a:ea typeface="Space Grotesk Medium"/>
              <a:cs typeface="Space Grotesk Medium"/>
              <a:sym typeface="Space Grotesk Medium"/>
            </a:endParaRPr>
          </a:p>
        </p:txBody>
      </p:sp>
      <p:sp>
        <p:nvSpPr>
          <p:cNvPr id="1584" name="Google Shape;1584;p107"/>
          <p:cNvSpPr txBox="1"/>
          <p:nvPr>
            <p:ph type="ctrTitle"/>
          </p:nvPr>
        </p:nvSpPr>
        <p:spPr>
          <a:xfrm>
            <a:off x="3332095" y="2859553"/>
            <a:ext cx="2469000" cy="6927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183718"/>
                </a:solidFill>
                <a:latin typeface="Space Grotesk"/>
                <a:ea typeface="Space Grotesk"/>
                <a:cs typeface="Space Grotesk"/>
                <a:sym typeface="Space Grotesk"/>
              </a:rPr>
              <a:t>Lorem ipsum dolor sit amet consectetur. Sed tellus blandit enim.</a:t>
            </a:r>
            <a:endParaRPr sz="1500">
              <a:solidFill>
                <a:srgbClr val="183718"/>
              </a:solidFill>
              <a:latin typeface="Space Grotesk"/>
              <a:ea typeface="Space Grotesk"/>
              <a:cs typeface="Space Grotesk"/>
              <a:sym typeface="Space Grotesk"/>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1C1C"/>
        </a:solidFill>
      </p:bgPr>
    </p:bg>
    <p:spTree>
      <p:nvGrpSpPr>
        <p:cNvPr id="1588" name="Shape 1588"/>
        <p:cNvGrpSpPr/>
        <p:nvPr/>
      </p:nvGrpSpPr>
      <p:grpSpPr>
        <a:xfrm>
          <a:off x="0" y="0"/>
          <a:ext cx="0" cy="0"/>
          <a:chOff x="0" y="0"/>
          <a:chExt cx="0" cy="0"/>
        </a:xfrm>
      </p:grpSpPr>
      <p:pic>
        <p:nvPicPr>
          <p:cNvPr id="1589" name="Google Shape;1589;p108"/>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1590" name="Google Shape;1590;p108"/>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1591" name="Google Shape;1591;p108"/>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1592" name="Google Shape;1592;p108"/>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1593" name="Google Shape;1593;p108"/>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1594" name="Google Shape;1594;p108"/>
          <p:cNvSpPr txBox="1"/>
          <p:nvPr>
            <p:ph type="ctrTitle"/>
          </p:nvPr>
        </p:nvSpPr>
        <p:spPr>
          <a:xfrm>
            <a:off x="704090" y="1710703"/>
            <a:ext cx="2469000" cy="5778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sz="3700">
                <a:solidFill>
                  <a:srgbClr val="51DA4B"/>
                </a:solidFill>
                <a:latin typeface="Space Grotesk Medium"/>
                <a:ea typeface="Space Grotesk Medium"/>
                <a:cs typeface="Space Grotesk Medium"/>
                <a:sym typeface="Space Grotesk Medium"/>
              </a:rPr>
              <a:t>000</a:t>
            </a:r>
            <a:endParaRPr sz="3700">
              <a:solidFill>
                <a:srgbClr val="51DA4B"/>
              </a:solidFill>
              <a:latin typeface="Space Grotesk Medium"/>
              <a:ea typeface="Space Grotesk Medium"/>
              <a:cs typeface="Space Grotesk Medium"/>
              <a:sym typeface="Space Grotesk Medium"/>
            </a:endParaRPr>
          </a:p>
        </p:txBody>
      </p:sp>
      <p:sp>
        <p:nvSpPr>
          <p:cNvPr id="1595" name="Google Shape;1595;p108"/>
          <p:cNvSpPr txBox="1"/>
          <p:nvPr>
            <p:ph type="ctrTitle"/>
          </p:nvPr>
        </p:nvSpPr>
        <p:spPr>
          <a:xfrm>
            <a:off x="694877" y="1076651"/>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F4F0E0"/>
                </a:solidFill>
                <a:latin typeface="Space Grotesk"/>
                <a:ea typeface="Space Grotesk"/>
                <a:cs typeface="Space Grotesk"/>
                <a:sym typeface="Space Grotesk"/>
              </a:rPr>
              <a:t>Add short description</a:t>
            </a:r>
            <a:endParaRPr sz="1900">
              <a:solidFill>
                <a:srgbClr val="F4F0E0"/>
              </a:solidFill>
              <a:latin typeface="Space Grotesk"/>
              <a:ea typeface="Space Grotesk"/>
              <a:cs typeface="Space Grotesk"/>
              <a:sym typeface="Space Grotesk"/>
            </a:endParaRPr>
          </a:p>
        </p:txBody>
      </p:sp>
      <p:sp>
        <p:nvSpPr>
          <p:cNvPr id="1596" name="Google Shape;1596;p108"/>
          <p:cNvSpPr txBox="1"/>
          <p:nvPr>
            <p:ph type="ctrTitle"/>
          </p:nvPr>
        </p:nvSpPr>
        <p:spPr>
          <a:xfrm>
            <a:off x="696237" y="466175"/>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F4F0E0"/>
                </a:solidFill>
                <a:latin typeface="Space Grotesk Medium"/>
                <a:ea typeface="Space Grotesk Medium"/>
                <a:cs typeface="Space Grotesk Medium"/>
                <a:sym typeface="Space Grotesk Medium"/>
              </a:rPr>
              <a:t>Title goes here</a:t>
            </a:r>
            <a:endParaRPr sz="3700">
              <a:solidFill>
                <a:srgbClr val="F4F0E0"/>
              </a:solidFill>
              <a:latin typeface="Space Grotesk Medium"/>
              <a:ea typeface="Space Grotesk Medium"/>
              <a:cs typeface="Space Grotesk Medium"/>
              <a:sym typeface="Space Grotesk Medium"/>
            </a:endParaRPr>
          </a:p>
        </p:txBody>
      </p:sp>
      <p:sp>
        <p:nvSpPr>
          <p:cNvPr id="1597" name="Google Shape;1597;p108"/>
          <p:cNvSpPr txBox="1"/>
          <p:nvPr>
            <p:ph type="ctrTitle"/>
          </p:nvPr>
        </p:nvSpPr>
        <p:spPr>
          <a:xfrm>
            <a:off x="704096" y="2440903"/>
            <a:ext cx="24690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1598" name="Google Shape;1598;p108"/>
          <p:cNvSpPr txBox="1"/>
          <p:nvPr>
            <p:ph type="ctrTitle"/>
          </p:nvPr>
        </p:nvSpPr>
        <p:spPr>
          <a:xfrm>
            <a:off x="704096" y="2859553"/>
            <a:ext cx="2469000" cy="6927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consectetur. Sed tellus blandit enim.</a:t>
            </a:r>
            <a:endParaRPr sz="1500">
              <a:solidFill>
                <a:srgbClr val="F4F0E0"/>
              </a:solidFill>
              <a:latin typeface="Space Grotesk"/>
              <a:ea typeface="Space Grotesk"/>
              <a:cs typeface="Space Grotesk"/>
              <a:sym typeface="Space Grotesk"/>
            </a:endParaRPr>
          </a:p>
        </p:txBody>
      </p:sp>
      <p:sp>
        <p:nvSpPr>
          <p:cNvPr id="1599" name="Google Shape;1599;p108"/>
          <p:cNvSpPr txBox="1"/>
          <p:nvPr>
            <p:ph type="ctrTitle"/>
          </p:nvPr>
        </p:nvSpPr>
        <p:spPr>
          <a:xfrm>
            <a:off x="5978765" y="1710703"/>
            <a:ext cx="2469000" cy="5778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sz="3700">
                <a:solidFill>
                  <a:srgbClr val="51DA4B"/>
                </a:solidFill>
                <a:latin typeface="Space Grotesk Medium"/>
                <a:ea typeface="Space Grotesk Medium"/>
                <a:cs typeface="Space Grotesk Medium"/>
                <a:sym typeface="Space Grotesk Medium"/>
              </a:rPr>
              <a:t>000</a:t>
            </a:r>
            <a:endParaRPr sz="3700">
              <a:solidFill>
                <a:srgbClr val="51DA4B"/>
              </a:solidFill>
              <a:latin typeface="Space Grotesk Medium"/>
              <a:ea typeface="Space Grotesk Medium"/>
              <a:cs typeface="Space Grotesk Medium"/>
              <a:sym typeface="Space Grotesk Medium"/>
            </a:endParaRPr>
          </a:p>
        </p:txBody>
      </p:sp>
      <p:sp>
        <p:nvSpPr>
          <p:cNvPr id="1600" name="Google Shape;1600;p108"/>
          <p:cNvSpPr txBox="1"/>
          <p:nvPr>
            <p:ph type="ctrTitle"/>
          </p:nvPr>
        </p:nvSpPr>
        <p:spPr>
          <a:xfrm>
            <a:off x="5978771" y="2440903"/>
            <a:ext cx="24690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1601" name="Google Shape;1601;p108"/>
          <p:cNvSpPr txBox="1"/>
          <p:nvPr>
            <p:ph type="ctrTitle"/>
          </p:nvPr>
        </p:nvSpPr>
        <p:spPr>
          <a:xfrm>
            <a:off x="5978771" y="2859553"/>
            <a:ext cx="2469000" cy="6927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consectetur. Sed tellus blandit enim.</a:t>
            </a:r>
            <a:endParaRPr sz="1500">
              <a:solidFill>
                <a:srgbClr val="F4F0E0"/>
              </a:solidFill>
              <a:latin typeface="Space Grotesk"/>
              <a:ea typeface="Space Grotesk"/>
              <a:cs typeface="Space Grotesk"/>
              <a:sym typeface="Space Grotesk"/>
            </a:endParaRPr>
          </a:p>
        </p:txBody>
      </p:sp>
      <p:sp>
        <p:nvSpPr>
          <p:cNvPr id="1602" name="Google Shape;1602;p108"/>
          <p:cNvSpPr txBox="1"/>
          <p:nvPr>
            <p:ph type="ctrTitle"/>
          </p:nvPr>
        </p:nvSpPr>
        <p:spPr>
          <a:xfrm>
            <a:off x="3332089" y="1710703"/>
            <a:ext cx="2469000" cy="5778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sz="3700">
                <a:solidFill>
                  <a:srgbClr val="51DA4B"/>
                </a:solidFill>
                <a:latin typeface="Space Grotesk Medium"/>
                <a:ea typeface="Space Grotesk Medium"/>
                <a:cs typeface="Space Grotesk Medium"/>
                <a:sym typeface="Space Grotesk Medium"/>
              </a:rPr>
              <a:t>000</a:t>
            </a:r>
            <a:endParaRPr sz="3700">
              <a:solidFill>
                <a:srgbClr val="51DA4B"/>
              </a:solidFill>
              <a:latin typeface="Space Grotesk Medium"/>
              <a:ea typeface="Space Grotesk Medium"/>
              <a:cs typeface="Space Grotesk Medium"/>
              <a:sym typeface="Space Grotesk Medium"/>
            </a:endParaRPr>
          </a:p>
        </p:txBody>
      </p:sp>
      <p:sp>
        <p:nvSpPr>
          <p:cNvPr id="1603" name="Google Shape;1603;p108"/>
          <p:cNvSpPr txBox="1"/>
          <p:nvPr>
            <p:ph type="ctrTitle"/>
          </p:nvPr>
        </p:nvSpPr>
        <p:spPr>
          <a:xfrm>
            <a:off x="3332095" y="2440903"/>
            <a:ext cx="24690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1604" name="Google Shape;1604;p108"/>
          <p:cNvSpPr txBox="1"/>
          <p:nvPr>
            <p:ph type="ctrTitle"/>
          </p:nvPr>
        </p:nvSpPr>
        <p:spPr>
          <a:xfrm>
            <a:off x="3332095" y="2859553"/>
            <a:ext cx="2469000" cy="6927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consectetur. Sed tellus blandit enim.</a:t>
            </a:r>
            <a:endParaRPr sz="1500">
              <a:solidFill>
                <a:srgbClr val="F4F0E0"/>
              </a:solidFill>
              <a:latin typeface="Space Grotesk"/>
              <a:ea typeface="Space Grotesk"/>
              <a:cs typeface="Space Grotesk"/>
              <a:sym typeface="Space Grotesk"/>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3718"/>
        </a:solidFill>
      </p:bgPr>
    </p:bg>
    <p:spTree>
      <p:nvGrpSpPr>
        <p:cNvPr id="1608" name="Shape 1608"/>
        <p:cNvGrpSpPr/>
        <p:nvPr/>
      </p:nvGrpSpPr>
      <p:grpSpPr>
        <a:xfrm>
          <a:off x="0" y="0"/>
          <a:ext cx="0" cy="0"/>
          <a:chOff x="0" y="0"/>
          <a:chExt cx="0" cy="0"/>
        </a:xfrm>
      </p:grpSpPr>
      <p:pic>
        <p:nvPicPr>
          <p:cNvPr id="1609" name="Google Shape;1609;p109"/>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1610" name="Google Shape;1610;p109"/>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1611" name="Google Shape;1611;p109"/>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1612" name="Google Shape;1612;p109"/>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1613" name="Google Shape;1613;p109"/>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
        <p:nvSpPr>
          <p:cNvPr id="1614" name="Google Shape;1614;p109"/>
          <p:cNvSpPr txBox="1"/>
          <p:nvPr>
            <p:ph type="ctrTitle"/>
          </p:nvPr>
        </p:nvSpPr>
        <p:spPr>
          <a:xfrm>
            <a:off x="704090" y="1710703"/>
            <a:ext cx="2469000" cy="5778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sz="3700">
                <a:solidFill>
                  <a:srgbClr val="51DA4B"/>
                </a:solidFill>
                <a:latin typeface="Space Grotesk Medium"/>
                <a:ea typeface="Space Grotesk Medium"/>
                <a:cs typeface="Space Grotesk Medium"/>
                <a:sym typeface="Space Grotesk Medium"/>
              </a:rPr>
              <a:t>000</a:t>
            </a:r>
            <a:endParaRPr sz="3700">
              <a:solidFill>
                <a:srgbClr val="51DA4B"/>
              </a:solidFill>
              <a:latin typeface="Space Grotesk Medium"/>
              <a:ea typeface="Space Grotesk Medium"/>
              <a:cs typeface="Space Grotesk Medium"/>
              <a:sym typeface="Space Grotesk Medium"/>
            </a:endParaRPr>
          </a:p>
        </p:txBody>
      </p:sp>
      <p:sp>
        <p:nvSpPr>
          <p:cNvPr id="1615" name="Google Shape;1615;p109"/>
          <p:cNvSpPr txBox="1"/>
          <p:nvPr>
            <p:ph type="ctrTitle"/>
          </p:nvPr>
        </p:nvSpPr>
        <p:spPr>
          <a:xfrm>
            <a:off x="694877" y="1076651"/>
            <a:ext cx="7752900" cy="2925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900">
                <a:solidFill>
                  <a:srgbClr val="F4F0E0"/>
                </a:solidFill>
                <a:latin typeface="Space Grotesk"/>
                <a:ea typeface="Space Grotesk"/>
                <a:cs typeface="Space Grotesk"/>
                <a:sym typeface="Space Grotesk"/>
              </a:rPr>
              <a:t>Add short description</a:t>
            </a:r>
            <a:endParaRPr sz="1900">
              <a:solidFill>
                <a:srgbClr val="F4F0E0"/>
              </a:solidFill>
              <a:latin typeface="Space Grotesk"/>
              <a:ea typeface="Space Grotesk"/>
              <a:cs typeface="Space Grotesk"/>
              <a:sym typeface="Space Grotesk"/>
            </a:endParaRPr>
          </a:p>
        </p:txBody>
      </p:sp>
      <p:sp>
        <p:nvSpPr>
          <p:cNvPr id="1616" name="Google Shape;1616;p109"/>
          <p:cNvSpPr txBox="1"/>
          <p:nvPr>
            <p:ph type="ctrTitle"/>
          </p:nvPr>
        </p:nvSpPr>
        <p:spPr>
          <a:xfrm>
            <a:off x="696237" y="466175"/>
            <a:ext cx="7752900" cy="5694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3700">
                <a:solidFill>
                  <a:srgbClr val="F4F0E0"/>
                </a:solidFill>
                <a:latin typeface="Space Grotesk Medium"/>
                <a:ea typeface="Space Grotesk Medium"/>
                <a:cs typeface="Space Grotesk Medium"/>
                <a:sym typeface="Space Grotesk Medium"/>
              </a:rPr>
              <a:t>Title goes here</a:t>
            </a:r>
            <a:endParaRPr sz="3700">
              <a:solidFill>
                <a:srgbClr val="F4F0E0"/>
              </a:solidFill>
              <a:latin typeface="Space Grotesk Medium"/>
              <a:ea typeface="Space Grotesk Medium"/>
              <a:cs typeface="Space Grotesk Medium"/>
              <a:sym typeface="Space Grotesk Medium"/>
            </a:endParaRPr>
          </a:p>
        </p:txBody>
      </p:sp>
      <p:sp>
        <p:nvSpPr>
          <p:cNvPr id="1617" name="Google Shape;1617;p109"/>
          <p:cNvSpPr txBox="1"/>
          <p:nvPr>
            <p:ph type="ctrTitle"/>
          </p:nvPr>
        </p:nvSpPr>
        <p:spPr>
          <a:xfrm>
            <a:off x="704096" y="2440903"/>
            <a:ext cx="24690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1618" name="Google Shape;1618;p109"/>
          <p:cNvSpPr txBox="1"/>
          <p:nvPr>
            <p:ph type="ctrTitle"/>
          </p:nvPr>
        </p:nvSpPr>
        <p:spPr>
          <a:xfrm>
            <a:off x="704096" y="2859553"/>
            <a:ext cx="2469000" cy="6927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consectetur. Sed tellus blandit enim.</a:t>
            </a:r>
            <a:endParaRPr sz="1500">
              <a:solidFill>
                <a:srgbClr val="F4F0E0"/>
              </a:solidFill>
              <a:latin typeface="Space Grotesk"/>
              <a:ea typeface="Space Grotesk"/>
              <a:cs typeface="Space Grotesk"/>
              <a:sym typeface="Space Grotesk"/>
            </a:endParaRPr>
          </a:p>
        </p:txBody>
      </p:sp>
      <p:sp>
        <p:nvSpPr>
          <p:cNvPr id="1619" name="Google Shape;1619;p109"/>
          <p:cNvSpPr txBox="1"/>
          <p:nvPr>
            <p:ph type="ctrTitle"/>
          </p:nvPr>
        </p:nvSpPr>
        <p:spPr>
          <a:xfrm>
            <a:off x="5978765" y="1710703"/>
            <a:ext cx="2469000" cy="5778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sz="3700">
                <a:solidFill>
                  <a:srgbClr val="51DA4B"/>
                </a:solidFill>
                <a:latin typeface="Space Grotesk Medium"/>
                <a:ea typeface="Space Grotesk Medium"/>
                <a:cs typeface="Space Grotesk Medium"/>
                <a:sym typeface="Space Grotesk Medium"/>
              </a:rPr>
              <a:t>000</a:t>
            </a:r>
            <a:endParaRPr sz="3700">
              <a:solidFill>
                <a:srgbClr val="51DA4B"/>
              </a:solidFill>
              <a:latin typeface="Space Grotesk Medium"/>
              <a:ea typeface="Space Grotesk Medium"/>
              <a:cs typeface="Space Grotesk Medium"/>
              <a:sym typeface="Space Grotesk Medium"/>
            </a:endParaRPr>
          </a:p>
        </p:txBody>
      </p:sp>
      <p:sp>
        <p:nvSpPr>
          <p:cNvPr id="1620" name="Google Shape;1620;p109"/>
          <p:cNvSpPr txBox="1"/>
          <p:nvPr>
            <p:ph type="ctrTitle"/>
          </p:nvPr>
        </p:nvSpPr>
        <p:spPr>
          <a:xfrm>
            <a:off x="5978771" y="2440903"/>
            <a:ext cx="24690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1621" name="Google Shape;1621;p109"/>
          <p:cNvSpPr txBox="1"/>
          <p:nvPr>
            <p:ph type="ctrTitle"/>
          </p:nvPr>
        </p:nvSpPr>
        <p:spPr>
          <a:xfrm>
            <a:off x="5978771" y="2859553"/>
            <a:ext cx="2469000" cy="6927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consectetur. Sed tellus blandit enim.</a:t>
            </a:r>
            <a:endParaRPr sz="1500">
              <a:solidFill>
                <a:srgbClr val="F4F0E0"/>
              </a:solidFill>
              <a:latin typeface="Space Grotesk"/>
              <a:ea typeface="Space Grotesk"/>
              <a:cs typeface="Space Grotesk"/>
              <a:sym typeface="Space Grotesk"/>
            </a:endParaRPr>
          </a:p>
        </p:txBody>
      </p:sp>
      <p:sp>
        <p:nvSpPr>
          <p:cNvPr id="1622" name="Google Shape;1622;p109"/>
          <p:cNvSpPr txBox="1"/>
          <p:nvPr>
            <p:ph type="ctrTitle"/>
          </p:nvPr>
        </p:nvSpPr>
        <p:spPr>
          <a:xfrm>
            <a:off x="3332089" y="1710703"/>
            <a:ext cx="2469000" cy="5778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sz="3700">
                <a:solidFill>
                  <a:srgbClr val="51DA4B"/>
                </a:solidFill>
                <a:latin typeface="Space Grotesk Medium"/>
                <a:ea typeface="Space Grotesk Medium"/>
                <a:cs typeface="Space Grotesk Medium"/>
                <a:sym typeface="Space Grotesk Medium"/>
              </a:rPr>
              <a:t>000</a:t>
            </a:r>
            <a:endParaRPr sz="3700">
              <a:solidFill>
                <a:srgbClr val="51DA4B"/>
              </a:solidFill>
              <a:latin typeface="Space Grotesk Medium"/>
              <a:ea typeface="Space Grotesk Medium"/>
              <a:cs typeface="Space Grotesk Medium"/>
              <a:sym typeface="Space Grotesk Medium"/>
            </a:endParaRPr>
          </a:p>
        </p:txBody>
      </p:sp>
      <p:sp>
        <p:nvSpPr>
          <p:cNvPr id="1623" name="Google Shape;1623;p109"/>
          <p:cNvSpPr txBox="1"/>
          <p:nvPr>
            <p:ph type="ctrTitle"/>
          </p:nvPr>
        </p:nvSpPr>
        <p:spPr>
          <a:xfrm>
            <a:off x="3332095" y="2440903"/>
            <a:ext cx="2469000" cy="3231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2100">
                <a:solidFill>
                  <a:srgbClr val="F4F0E0"/>
                </a:solidFill>
                <a:latin typeface="Space Grotesk Medium"/>
                <a:ea typeface="Space Grotesk Medium"/>
                <a:cs typeface="Space Grotesk Medium"/>
                <a:sym typeface="Space Grotesk Medium"/>
              </a:rPr>
              <a:t>Title goes here</a:t>
            </a:r>
            <a:endParaRPr sz="2100">
              <a:solidFill>
                <a:srgbClr val="F4F0E0"/>
              </a:solidFill>
              <a:latin typeface="Space Grotesk Medium"/>
              <a:ea typeface="Space Grotesk Medium"/>
              <a:cs typeface="Space Grotesk Medium"/>
              <a:sym typeface="Space Grotesk Medium"/>
            </a:endParaRPr>
          </a:p>
        </p:txBody>
      </p:sp>
      <p:sp>
        <p:nvSpPr>
          <p:cNvPr id="1624" name="Google Shape;1624;p109"/>
          <p:cNvSpPr txBox="1"/>
          <p:nvPr>
            <p:ph type="ctrTitle"/>
          </p:nvPr>
        </p:nvSpPr>
        <p:spPr>
          <a:xfrm>
            <a:off x="3332095" y="2859553"/>
            <a:ext cx="2469000" cy="692700"/>
          </a:xfrm>
          <a:prstGeom prst="rect">
            <a:avLst/>
          </a:prstGeom>
        </p:spPr>
        <p:txBody>
          <a:bodyPr anchorCtr="0" anchor="b" bIns="0" lIns="91425" spcFirstLastPara="1" rIns="91425" wrap="square" tIns="0">
            <a:spAutoFit/>
          </a:bodyPr>
          <a:lstStyle/>
          <a:p>
            <a:pPr indent="0" lvl="0" marL="0" rtl="0" algn="l">
              <a:spcBef>
                <a:spcPts val="0"/>
              </a:spcBef>
              <a:spcAft>
                <a:spcPts val="0"/>
              </a:spcAft>
              <a:buNone/>
            </a:pPr>
            <a:r>
              <a:rPr lang="en" sz="1500">
                <a:solidFill>
                  <a:srgbClr val="F4F0E0"/>
                </a:solidFill>
                <a:latin typeface="Space Grotesk"/>
                <a:ea typeface="Space Grotesk"/>
                <a:cs typeface="Space Grotesk"/>
                <a:sym typeface="Space Grotesk"/>
              </a:rPr>
              <a:t>Lorem ipsum dolor sit amet consectetur. Sed tellus blandit enim.</a:t>
            </a:r>
            <a:endParaRPr sz="1500">
              <a:solidFill>
                <a:srgbClr val="F4F0E0"/>
              </a:solidFill>
              <a:latin typeface="Space Grotesk"/>
              <a:ea typeface="Space Grotesk"/>
              <a:cs typeface="Space Grotesk"/>
              <a:sym typeface="Space Grotesk"/>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1DA4B"/>
        </a:solidFill>
      </p:bgPr>
    </p:bg>
    <p:spTree>
      <p:nvGrpSpPr>
        <p:cNvPr id="1628" name="Shape 1628"/>
        <p:cNvGrpSpPr/>
        <p:nvPr/>
      </p:nvGrpSpPr>
      <p:grpSpPr>
        <a:xfrm>
          <a:off x="0" y="0"/>
          <a:ext cx="0" cy="0"/>
          <a:chOff x="0" y="0"/>
          <a:chExt cx="0" cy="0"/>
        </a:xfrm>
      </p:grpSpPr>
      <p:pic>
        <p:nvPicPr>
          <p:cNvPr id="1629" name="Google Shape;1629;p110"/>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1630" name="Google Shape;1630;p110"/>
          <p:cNvSpPr txBox="1"/>
          <p:nvPr>
            <p:ph type="ctrTitle"/>
          </p:nvPr>
        </p:nvSpPr>
        <p:spPr>
          <a:xfrm>
            <a:off x="695238" y="1056440"/>
            <a:ext cx="7752900" cy="569400"/>
          </a:xfrm>
          <a:prstGeom prst="rect">
            <a:avLst/>
          </a:prstGeom>
        </p:spPr>
        <p:txBody>
          <a:bodyPr anchorCtr="0" anchor="b" bIns="0" lIns="0" spcFirstLastPara="1" rIns="91425" wrap="square" tIns="0">
            <a:spAutoFit/>
          </a:bodyPr>
          <a:lstStyle/>
          <a:p>
            <a:pPr indent="0" lvl="0" marL="0" rtl="0" algn="l">
              <a:spcBef>
                <a:spcPts val="0"/>
              </a:spcBef>
              <a:spcAft>
                <a:spcPts val="0"/>
              </a:spcAft>
              <a:buNone/>
            </a:pPr>
            <a:r>
              <a:rPr lang="en" sz="3700">
                <a:solidFill>
                  <a:srgbClr val="1C1C1C"/>
                </a:solidFill>
                <a:latin typeface="Space Grotesk Medium"/>
                <a:ea typeface="Space Grotesk Medium"/>
                <a:cs typeface="Space Grotesk Medium"/>
                <a:sym typeface="Space Grotesk Medium"/>
              </a:rPr>
              <a:t>Title goes here</a:t>
            </a:r>
            <a:endParaRPr sz="3700">
              <a:solidFill>
                <a:srgbClr val="1C1C1C"/>
              </a:solidFill>
              <a:latin typeface="Space Grotesk Medium"/>
              <a:ea typeface="Space Grotesk Medium"/>
              <a:cs typeface="Space Grotesk Medium"/>
              <a:sym typeface="Space Grotesk Medium"/>
            </a:endParaRPr>
          </a:p>
        </p:txBody>
      </p:sp>
      <p:sp>
        <p:nvSpPr>
          <p:cNvPr id="1631" name="Google Shape;1631;p110"/>
          <p:cNvSpPr txBox="1"/>
          <p:nvPr>
            <p:ph type="ctrTitle"/>
          </p:nvPr>
        </p:nvSpPr>
        <p:spPr>
          <a:xfrm>
            <a:off x="695850" y="1778244"/>
            <a:ext cx="7752900" cy="2308800"/>
          </a:xfrm>
          <a:prstGeom prst="rect">
            <a:avLst/>
          </a:prstGeom>
        </p:spPr>
        <p:txBody>
          <a:bodyPr anchorCtr="0" anchor="b" bIns="0" lIns="0" spcFirstLastPara="1" rIns="91425" wrap="square" tIns="0">
            <a:spAutoFit/>
          </a:bodyPr>
          <a:lstStyle/>
          <a:p>
            <a:pPr indent="0" lvl="0" marL="0" rtl="0" algn="l">
              <a:spcBef>
                <a:spcPts val="0"/>
              </a:spcBef>
              <a:spcAft>
                <a:spcPts val="0"/>
              </a:spcAft>
              <a:buNone/>
            </a:pPr>
            <a:r>
              <a:rPr lang="en" sz="2500">
                <a:latin typeface="Space Grotesk"/>
                <a:ea typeface="Space Grotesk"/>
                <a:cs typeface="Space Grotesk"/>
                <a:sym typeface="Space Grotesk"/>
              </a:rPr>
              <a:t>Lorem ipsum dolor sit amet consectetur. Sed tellus blandit enim pretium sit massa auctor malesuada.Leo nulla aliquam ac dignissim tellus. Fermentum nibh volutpat turpis tellus etiam. Pretium fermentum semper amet orci mauris ultricies hendrerit in.</a:t>
            </a:r>
            <a:endParaRPr sz="2500">
              <a:latin typeface="Space Grotesk"/>
              <a:ea typeface="Space Grotesk"/>
              <a:cs typeface="Space Grotesk"/>
              <a:sym typeface="Space Grotesk"/>
            </a:endParaRPr>
          </a:p>
        </p:txBody>
      </p:sp>
      <p:pic>
        <p:nvPicPr>
          <p:cNvPr id="1632" name="Google Shape;1632;p110"/>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1633" name="Google Shape;1633;p110"/>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1C1C1C"/>
                </a:solidFill>
                <a:latin typeface="Space Grotesk Medium"/>
                <a:ea typeface="Space Grotesk Medium"/>
                <a:cs typeface="Space Grotesk Medium"/>
                <a:sym typeface="Space Grotesk Medium"/>
              </a:rPr>
              <a:t>Hacktoberfest: Section title goes here</a:t>
            </a:r>
            <a:endParaRPr sz="1100">
              <a:solidFill>
                <a:srgbClr val="1C1C1C"/>
              </a:solidFill>
              <a:latin typeface="Space Grotesk Medium"/>
              <a:ea typeface="Space Grotesk Medium"/>
              <a:cs typeface="Space Grotesk Medium"/>
              <a:sym typeface="Space Grotesk Medium"/>
            </a:endParaRPr>
          </a:p>
        </p:txBody>
      </p:sp>
      <p:sp>
        <p:nvSpPr>
          <p:cNvPr id="1634" name="Google Shape;1634;p110"/>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1635" name="Google Shape;1635;p110"/>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0E0"/>
        </a:solidFill>
      </p:bgPr>
    </p:bg>
    <p:spTree>
      <p:nvGrpSpPr>
        <p:cNvPr id="1639" name="Shape 1639"/>
        <p:cNvGrpSpPr/>
        <p:nvPr/>
      </p:nvGrpSpPr>
      <p:grpSpPr>
        <a:xfrm>
          <a:off x="0" y="0"/>
          <a:ext cx="0" cy="0"/>
          <a:chOff x="0" y="0"/>
          <a:chExt cx="0" cy="0"/>
        </a:xfrm>
      </p:grpSpPr>
      <p:pic>
        <p:nvPicPr>
          <p:cNvPr id="1640" name="Google Shape;1640;p111"/>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1641" name="Google Shape;1641;p111"/>
          <p:cNvSpPr txBox="1"/>
          <p:nvPr>
            <p:ph type="ctrTitle"/>
          </p:nvPr>
        </p:nvSpPr>
        <p:spPr>
          <a:xfrm>
            <a:off x="695238" y="1056440"/>
            <a:ext cx="7752900" cy="569400"/>
          </a:xfrm>
          <a:prstGeom prst="rect">
            <a:avLst/>
          </a:prstGeom>
        </p:spPr>
        <p:txBody>
          <a:bodyPr anchorCtr="0" anchor="b" bIns="0" lIns="0" spcFirstLastPara="1" rIns="91425" wrap="square" tIns="0">
            <a:spAutoFit/>
          </a:bodyPr>
          <a:lstStyle/>
          <a:p>
            <a:pPr indent="0" lvl="0" marL="0" rtl="0" algn="l">
              <a:spcBef>
                <a:spcPts val="0"/>
              </a:spcBef>
              <a:spcAft>
                <a:spcPts val="0"/>
              </a:spcAft>
              <a:buNone/>
            </a:pPr>
            <a:r>
              <a:rPr lang="en" sz="3700">
                <a:solidFill>
                  <a:srgbClr val="183718"/>
                </a:solidFill>
                <a:latin typeface="Space Grotesk Medium"/>
                <a:ea typeface="Space Grotesk Medium"/>
                <a:cs typeface="Space Grotesk Medium"/>
                <a:sym typeface="Space Grotesk Medium"/>
              </a:rPr>
              <a:t>Title goes here</a:t>
            </a:r>
            <a:endParaRPr sz="3700">
              <a:solidFill>
                <a:srgbClr val="183718"/>
              </a:solidFill>
              <a:latin typeface="Space Grotesk Medium"/>
              <a:ea typeface="Space Grotesk Medium"/>
              <a:cs typeface="Space Grotesk Medium"/>
              <a:sym typeface="Space Grotesk Medium"/>
            </a:endParaRPr>
          </a:p>
        </p:txBody>
      </p:sp>
      <p:sp>
        <p:nvSpPr>
          <p:cNvPr id="1642" name="Google Shape;1642;p111"/>
          <p:cNvSpPr txBox="1"/>
          <p:nvPr>
            <p:ph type="ctrTitle"/>
          </p:nvPr>
        </p:nvSpPr>
        <p:spPr>
          <a:xfrm>
            <a:off x="695850" y="1778244"/>
            <a:ext cx="7752900" cy="2308800"/>
          </a:xfrm>
          <a:prstGeom prst="rect">
            <a:avLst/>
          </a:prstGeom>
        </p:spPr>
        <p:txBody>
          <a:bodyPr anchorCtr="0" anchor="b" bIns="0" lIns="0" spcFirstLastPara="1" rIns="91425" wrap="square" tIns="0">
            <a:spAutoFit/>
          </a:bodyPr>
          <a:lstStyle/>
          <a:p>
            <a:pPr indent="0" lvl="0" marL="0" rtl="0" algn="l">
              <a:spcBef>
                <a:spcPts val="0"/>
              </a:spcBef>
              <a:spcAft>
                <a:spcPts val="0"/>
              </a:spcAft>
              <a:buNone/>
            </a:pPr>
            <a:r>
              <a:rPr lang="en" sz="2500">
                <a:solidFill>
                  <a:srgbClr val="183718"/>
                </a:solidFill>
                <a:latin typeface="Space Grotesk"/>
                <a:ea typeface="Space Grotesk"/>
                <a:cs typeface="Space Grotesk"/>
                <a:sym typeface="Space Grotesk"/>
              </a:rPr>
              <a:t>Lorem ipsum dolor sit amet consectetur. Sed tellus blandit enim pretium sit massa auctor malesuada.Leo nulla aliquam ac dignissim tellus. Fermentum nibh volutpat turpis tellus etiam. Pretium fermentum semper amet orci mauris ultricies hendrerit in.</a:t>
            </a:r>
            <a:endParaRPr sz="2500">
              <a:solidFill>
                <a:srgbClr val="183718"/>
              </a:solidFill>
              <a:latin typeface="Space Grotesk"/>
              <a:ea typeface="Space Grotesk"/>
              <a:cs typeface="Space Grotesk"/>
              <a:sym typeface="Space Grotesk"/>
            </a:endParaRPr>
          </a:p>
        </p:txBody>
      </p:sp>
      <p:pic>
        <p:nvPicPr>
          <p:cNvPr id="1643" name="Google Shape;1643;p111"/>
          <p:cNvPicPr preferRelativeResize="0"/>
          <p:nvPr/>
        </p:nvPicPr>
        <p:blipFill rotWithShape="1">
          <a:blip r:embed="rId4">
            <a:alphaModFix/>
          </a:blip>
          <a:srcRect b="0" l="0" r="0" t="0"/>
          <a:stretch/>
        </p:blipFill>
        <p:spPr>
          <a:xfrm>
            <a:off x="701950" y="4663525"/>
            <a:ext cx="274075" cy="274075"/>
          </a:xfrm>
          <a:prstGeom prst="rect">
            <a:avLst/>
          </a:prstGeom>
          <a:noFill/>
          <a:ln>
            <a:noFill/>
          </a:ln>
        </p:spPr>
      </p:pic>
      <p:sp>
        <p:nvSpPr>
          <p:cNvPr id="1644" name="Google Shape;1644;p111"/>
          <p:cNvSpPr txBox="1"/>
          <p:nvPr>
            <p:ph type="ctrTitle"/>
          </p:nvPr>
        </p:nvSpPr>
        <p:spPr>
          <a:xfrm>
            <a:off x="1061300" y="4715250"/>
            <a:ext cx="7082700" cy="15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100">
                <a:solidFill>
                  <a:srgbClr val="183718"/>
                </a:solidFill>
                <a:latin typeface="Space Grotesk Medium"/>
                <a:ea typeface="Space Grotesk Medium"/>
                <a:cs typeface="Space Grotesk Medium"/>
                <a:sym typeface="Space Grotesk Medium"/>
              </a:rPr>
              <a:t>Hacktoberfest: Section title goes here</a:t>
            </a:r>
            <a:endParaRPr sz="1100">
              <a:solidFill>
                <a:srgbClr val="183718"/>
              </a:solidFill>
              <a:latin typeface="Space Grotesk Medium"/>
              <a:ea typeface="Space Grotesk Medium"/>
              <a:cs typeface="Space Grotesk Medium"/>
              <a:sym typeface="Space Grotesk Medium"/>
            </a:endParaRPr>
          </a:p>
        </p:txBody>
      </p:sp>
      <p:sp>
        <p:nvSpPr>
          <p:cNvPr id="1645" name="Google Shape;1645;p111"/>
          <p:cNvSpPr/>
          <p:nvPr/>
        </p:nvSpPr>
        <p:spPr>
          <a:xfrm>
            <a:off x="8143950" y="4633925"/>
            <a:ext cx="310800" cy="321300"/>
          </a:xfrm>
          <a:prstGeom prst="ellipse">
            <a:avLst/>
          </a:prstGeom>
          <a:solidFill>
            <a:srgbClr val="FF8B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FF"/>
              </a:solidFill>
            </a:endParaRPr>
          </a:p>
        </p:txBody>
      </p:sp>
      <p:sp>
        <p:nvSpPr>
          <p:cNvPr id="1646" name="Google Shape;1646;p111"/>
          <p:cNvSpPr txBox="1"/>
          <p:nvPr>
            <p:ph idx="12" type="sldNum"/>
          </p:nvPr>
        </p:nvSpPr>
        <p:spPr>
          <a:xfrm>
            <a:off x="8094750" y="4657475"/>
            <a:ext cx="40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fld id="{00000000-1234-1234-1234-123412341234}" type="slidenum">
              <a:rPr b="1" lang="en" sz="750">
                <a:solidFill>
                  <a:srgbClr val="1C1C1C"/>
                </a:solidFill>
              </a:rPr>
              <a:t>‹#›</a:t>
            </a:fld>
            <a:endParaRPr b="1" sz="750">
              <a:solidFill>
                <a:srgbClr val="1C1C1C"/>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