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 id="365" r:id="rId117"/>
    <p:sldId id="366" r:id="rId118"/>
    <p:sldId id="367" r:id="rId119"/>
    <p:sldId id="368" r:id="rId120"/>
    <p:sldId id="369" r:id="rId121"/>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8FB"/>
          </a:solidFill>
        </a:fill>
      </a:tcStyle>
    </a:wholeTbl>
    <a:band2H>
      <a:tcTxStyle b="def" i="def"/>
      <a:tcStyle>
        <a:tcBdr/>
        <a:fill>
          <a:solidFill>
            <a:srgbClr val="E8EDFD"/>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b="def" i="def"/>
      <a:tcStyle>
        <a:tcBdr/>
        <a:fill>
          <a:solidFill>
            <a:srgbClr val="EBEE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b="def" i="def"/>
      <a:tcStyle>
        <a:tcBdr/>
        <a:fill>
          <a:solidFill>
            <a:srgbClr val="FCFF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07" Type="http://schemas.openxmlformats.org/officeDocument/2006/relationships/slide" Target="slides/slide100.xml"/><Relationship Id="rId108" Type="http://schemas.openxmlformats.org/officeDocument/2006/relationships/slide" Target="slides/slide101.xml"/><Relationship Id="rId109" Type="http://schemas.openxmlformats.org/officeDocument/2006/relationships/slide" Target="slides/slide102.xml"/><Relationship Id="rId110" Type="http://schemas.openxmlformats.org/officeDocument/2006/relationships/slide" Target="slides/slide103.xml"/><Relationship Id="rId111" Type="http://schemas.openxmlformats.org/officeDocument/2006/relationships/slide" Target="slides/slide104.xml"/><Relationship Id="rId112" Type="http://schemas.openxmlformats.org/officeDocument/2006/relationships/slide" Target="slides/slide105.xml"/><Relationship Id="rId113" Type="http://schemas.openxmlformats.org/officeDocument/2006/relationships/slide" Target="slides/slide106.xml"/><Relationship Id="rId114" Type="http://schemas.openxmlformats.org/officeDocument/2006/relationships/slide" Target="slides/slide107.xml"/><Relationship Id="rId115" Type="http://schemas.openxmlformats.org/officeDocument/2006/relationships/slide" Target="slides/slide108.xml"/><Relationship Id="rId116" Type="http://schemas.openxmlformats.org/officeDocument/2006/relationships/slide" Target="slides/slide109.xml"/><Relationship Id="rId117" Type="http://schemas.openxmlformats.org/officeDocument/2006/relationships/slide" Target="slides/slide110.xml"/><Relationship Id="rId118" Type="http://schemas.openxmlformats.org/officeDocument/2006/relationships/slide" Target="slides/slide111.xml"/><Relationship Id="rId119" Type="http://schemas.openxmlformats.org/officeDocument/2006/relationships/slide" Target="slides/slide112.xml"/><Relationship Id="rId120" Type="http://schemas.openxmlformats.org/officeDocument/2006/relationships/slide" Target="slides/slide113.xml"/><Relationship Id="rId121" Type="http://schemas.openxmlformats.org/officeDocument/2006/relationships/slide" Target="slides/slide11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6" name="Shape 106"/>
          <p:cNvSpPr/>
          <p:nvPr>
            <p:ph type="sldImg"/>
          </p:nvPr>
        </p:nvSpPr>
        <p:spPr>
          <a:xfrm>
            <a:off x="1143000" y="685800"/>
            <a:ext cx="4572000" cy="3429000"/>
          </a:xfrm>
          <a:prstGeom prst="rect">
            <a:avLst/>
          </a:prstGeom>
        </p:spPr>
        <p:txBody>
          <a:bodyPr/>
          <a:lstStyle/>
          <a:p>
            <a:pPr/>
          </a:p>
        </p:txBody>
      </p:sp>
      <p:sp>
        <p:nvSpPr>
          <p:cNvPr id="107" name="Shape 10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Title Text"/>
          <p:cNvSpPr txBox="1"/>
          <p:nvPr>
            <p:ph type="title"/>
          </p:nvPr>
        </p:nvSpPr>
        <p:spPr>
          <a:xfrm>
            <a:off x="311708" y="744574"/>
            <a:ext cx="8520601" cy="2052601"/>
          </a:xfrm>
          <a:prstGeom prst="rect">
            <a:avLst/>
          </a:prstGeom>
        </p:spPr>
        <p:txBody>
          <a:bodyPr anchor="b"/>
          <a:lstStyle>
            <a:lvl1pPr algn="ctr">
              <a:defRPr sz="5200"/>
            </a:lvl1pPr>
          </a:lstStyle>
          <a:p>
            <a:pPr/>
            <a:r>
              <a:t>Title Text</a:t>
            </a:r>
          </a:p>
        </p:txBody>
      </p:sp>
      <p:sp>
        <p:nvSpPr>
          <p:cNvPr id="12" name="Body Level One…"/>
          <p:cNvSpPr txBox="1"/>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91" name="xx%"/>
          <p:cNvSpPr txBox="1"/>
          <p:nvPr>
            <p:ph type="title" hasCustomPrompt="1"/>
          </p:nvPr>
        </p:nvSpPr>
        <p:spPr>
          <a:xfrm>
            <a:off x="311699" y="1106125"/>
            <a:ext cx="8520602" cy="1963500"/>
          </a:xfrm>
          <a:prstGeom prst="rect">
            <a:avLst/>
          </a:prstGeom>
        </p:spPr>
        <p:txBody>
          <a:bodyPr anchor="b"/>
          <a:lstStyle>
            <a:lvl1pPr algn="ctr">
              <a:defRPr sz="12000"/>
            </a:lvl1pPr>
          </a:lstStyle>
          <a:p>
            <a:pPr/>
            <a:r>
              <a:t>xx%</a:t>
            </a:r>
          </a:p>
        </p:txBody>
      </p:sp>
      <p:sp>
        <p:nvSpPr>
          <p:cNvPr id="92" name="Body Level One…"/>
          <p:cNvSpPr txBox="1"/>
          <p:nvPr>
            <p:ph type="body" sz="half" idx="1"/>
          </p:nvPr>
        </p:nvSpPr>
        <p:spPr>
          <a:xfrm>
            <a:off x="311699" y="3152225"/>
            <a:ext cx="8520602" cy="1300800"/>
          </a:xfrm>
          <a:prstGeom prst="rect">
            <a:avLst/>
          </a:prstGeom>
        </p:spPr>
        <p:txBody>
          <a:bodyPr/>
          <a:lstStyle>
            <a:lvl1pPr algn="ctr"/>
            <a:lvl2pPr algn="ctr"/>
            <a:lvl3pPr algn="ctr"/>
            <a:lvl4pPr algn="ctr"/>
            <a:lvl5pPr algn="ctr"/>
          </a:lstStyle>
          <a:p>
            <a:pPr/>
            <a:r>
              <a:t>Body Level One</a:t>
            </a:r>
          </a:p>
          <a:p>
            <a:pPr lvl="1"/>
            <a:r>
              <a:t>Body Level Two</a:t>
            </a:r>
          </a:p>
          <a:p>
            <a:pPr lvl="2"/>
            <a:r>
              <a:t>Body Level Three</a:t>
            </a:r>
          </a:p>
          <a:p>
            <a:pPr lvl="3"/>
            <a:r>
              <a:t>Body Level Four</a:t>
            </a:r>
          </a:p>
          <a:p>
            <a:pPr lvl="4"/>
            <a:r>
              <a:t>Body Level Five</a:t>
            </a:r>
          </a:p>
        </p:txBody>
      </p:sp>
      <p:sp>
        <p:nvSpPr>
          <p:cNvPr id="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0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20" name="Title Text"/>
          <p:cNvSpPr txBox="1"/>
          <p:nvPr>
            <p:ph type="title"/>
          </p:nvPr>
        </p:nvSpPr>
        <p:spPr>
          <a:xfrm>
            <a:off x="311699" y="2150849"/>
            <a:ext cx="8520602" cy="841801"/>
          </a:xfrm>
          <a:prstGeom prst="rect">
            <a:avLst/>
          </a:prstGeom>
        </p:spPr>
        <p:txBody>
          <a:bodyPr anchor="ctr"/>
          <a:lstStyle>
            <a:lvl1pPr algn="ctr">
              <a:defRPr sz="3600"/>
            </a:lvl1pPr>
          </a:lstStyle>
          <a:p>
            <a:pPr/>
            <a:r>
              <a:t>Title Text</a:t>
            </a:r>
          </a:p>
        </p:txBody>
      </p:sp>
      <p:sp>
        <p:nvSpPr>
          <p:cNvPr id="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28" name="Title Text"/>
          <p:cNvSpPr txBox="1"/>
          <p:nvPr>
            <p:ph type="title"/>
          </p:nvPr>
        </p:nvSpPr>
        <p:spPr>
          <a:prstGeom prst="rect">
            <a:avLst/>
          </a:prstGeom>
        </p:spPr>
        <p:txBody>
          <a:bodyPr/>
          <a:lstStyle/>
          <a:p>
            <a:pPr/>
            <a:r>
              <a:t>Title Text</a:t>
            </a:r>
          </a:p>
        </p:txBody>
      </p:sp>
      <p:sp>
        <p:nvSpPr>
          <p:cNvPr id="29"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sp>
        <p:nvSpPr>
          <p:cNvPr id="37" name="Title Text"/>
          <p:cNvSpPr txBox="1"/>
          <p:nvPr>
            <p:ph type="title"/>
          </p:nvPr>
        </p:nvSpPr>
        <p:spPr>
          <a:prstGeom prst="rect">
            <a:avLst/>
          </a:prstGeom>
        </p:spPr>
        <p:txBody>
          <a:bodyPr/>
          <a:lstStyle/>
          <a:p>
            <a:pPr/>
            <a:r>
              <a:t>Title Text</a:t>
            </a:r>
          </a:p>
        </p:txBody>
      </p:sp>
      <p:sp>
        <p:nvSpPr>
          <p:cNvPr id="38" name="Body Level One…"/>
          <p:cNvSpPr txBox="1"/>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39" name="Google Shape;23;p5"/>
          <p:cNvSpPr txBox="1"/>
          <p:nvPr>
            <p:ph type="body" sz="half" idx="21"/>
          </p:nvPr>
        </p:nvSpPr>
        <p:spPr>
          <a:xfrm>
            <a:off x="4832399" y="1152475"/>
            <a:ext cx="3999902" cy="3416400"/>
          </a:xfrm>
          <a:prstGeom prst="rect">
            <a:avLst/>
          </a:prstGeom>
        </p:spPr>
        <p:txBody>
          <a:bodyPr/>
          <a:lstStyle/>
          <a:p>
            <a:pPr indent="-317500">
              <a:buSzPts val="1400"/>
              <a:defRPr sz="1400"/>
            </a:pP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47" name="Title Text"/>
          <p:cNvSpPr txBox="1"/>
          <p:nvPr>
            <p:ph type="title"/>
          </p:nvPr>
        </p:nvSpPr>
        <p:spPr>
          <a:prstGeom prst="rect">
            <a:avLst/>
          </a:prstGeom>
        </p:spPr>
        <p:txBody>
          <a:bodyPr/>
          <a:lstStyle/>
          <a:p>
            <a:pPr/>
            <a:r>
              <a:t>Title Text</a:t>
            </a:r>
          </a:p>
        </p:txBody>
      </p:sp>
      <p:sp>
        <p:nvSpPr>
          <p:cNvPr id="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_COLUMN_TEXT">
    <p:spTree>
      <p:nvGrpSpPr>
        <p:cNvPr id="1" name=""/>
        <p:cNvGrpSpPr/>
        <p:nvPr/>
      </p:nvGrpSpPr>
      <p:grpSpPr>
        <a:xfrm>
          <a:off x="0" y="0"/>
          <a:ext cx="0" cy="0"/>
          <a:chOff x="0" y="0"/>
          <a:chExt cx="0" cy="0"/>
        </a:xfrm>
      </p:grpSpPr>
      <p:sp>
        <p:nvSpPr>
          <p:cNvPr id="55" name="Title Text"/>
          <p:cNvSpPr txBox="1"/>
          <p:nvPr>
            <p:ph type="title"/>
          </p:nvPr>
        </p:nvSpPr>
        <p:spPr>
          <a:xfrm>
            <a:off x="311699" y="555600"/>
            <a:ext cx="2808001" cy="755700"/>
          </a:xfrm>
          <a:prstGeom prst="rect">
            <a:avLst/>
          </a:prstGeom>
        </p:spPr>
        <p:txBody>
          <a:bodyPr anchor="b"/>
          <a:lstStyle>
            <a:lvl1pPr>
              <a:defRPr sz="2400"/>
            </a:lvl1pPr>
          </a:lstStyle>
          <a:p>
            <a:pPr/>
            <a:r>
              <a:t>Title Text</a:t>
            </a:r>
          </a:p>
        </p:txBody>
      </p:sp>
      <p:sp>
        <p:nvSpPr>
          <p:cNvPr id="56" name="Body Level One…"/>
          <p:cNvSpPr txBox="1"/>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IN_POINT">
    <p:spTree>
      <p:nvGrpSpPr>
        <p:cNvPr id="1" name=""/>
        <p:cNvGrpSpPr/>
        <p:nvPr/>
      </p:nvGrpSpPr>
      <p:grpSpPr>
        <a:xfrm>
          <a:off x="0" y="0"/>
          <a:ext cx="0" cy="0"/>
          <a:chOff x="0" y="0"/>
          <a:chExt cx="0" cy="0"/>
        </a:xfrm>
      </p:grpSpPr>
      <p:sp>
        <p:nvSpPr>
          <p:cNvPr id="64" name="Title Text"/>
          <p:cNvSpPr txBox="1"/>
          <p:nvPr>
            <p:ph type="title"/>
          </p:nvPr>
        </p:nvSpPr>
        <p:spPr>
          <a:xfrm>
            <a:off x="490250" y="450149"/>
            <a:ext cx="6367801" cy="4090801"/>
          </a:xfrm>
          <a:prstGeom prst="rect">
            <a:avLst/>
          </a:prstGeom>
        </p:spPr>
        <p:txBody>
          <a:bodyPr anchor="ctr"/>
          <a:lstStyle>
            <a:lvl1pPr>
              <a:defRPr sz="4800"/>
            </a:lvl1pPr>
          </a:lstStyle>
          <a:p>
            <a:pPr/>
            <a:r>
              <a:t>Title Text</a:t>
            </a:r>
          </a:p>
        </p:txBody>
      </p:sp>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TITLE_AND_DESCRIPTION">
    <p:spTree>
      <p:nvGrpSpPr>
        <p:cNvPr id="1" name=""/>
        <p:cNvGrpSpPr/>
        <p:nvPr/>
      </p:nvGrpSpPr>
      <p:grpSpPr>
        <a:xfrm>
          <a:off x="0" y="0"/>
          <a:ext cx="0" cy="0"/>
          <a:chOff x="0" y="0"/>
          <a:chExt cx="0" cy="0"/>
        </a:xfrm>
      </p:grpSpPr>
      <p:sp>
        <p:nvSpPr>
          <p:cNvPr id="72" name="Google Shape;36;p9"/>
          <p:cNvSpPr/>
          <p:nvPr/>
        </p:nvSpPr>
        <p:spPr>
          <a:xfrm>
            <a:off x="4572000" y="-125"/>
            <a:ext cx="4572000" cy="5143501"/>
          </a:xfrm>
          <a:prstGeom prst="rect">
            <a:avLst/>
          </a:prstGeom>
          <a:solidFill>
            <a:srgbClr val="EEEEEE"/>
          </a:solidFill>
          <a:ln w="12700">
            <a:miter lim="400000"/>
          </a:ln>
        </p:spPr>
        <p:txBody>
          <a:bodyPr lIns="0" tIns="0" rIns="0" bIns="0" anchor="ctr"/>
          <a:lstStyle/>
          <a:p>
            <a:pPr/>
          </a:p>
        </p:txBody>
      </p:sp>
      <p:sp>
        <p:nvSpPr>
          <p:cNvPr id="73" name="Title Text"/>
          <p:cNvSpPr txBox="1"/>
          <p:nvPr>
            <p:ph type="title"/>
          </p:nvPr>
        </p:nvSpPr>
        <p:spPr>
          <a:xfrm>
            <a:off x="265500" y="1233175"/>
            <a:ext cx="4045200" cy="1482301"/>
          </a:xfrm>
          <a:prstGeom prst="rect">
            <a:avLst/>
          </a:prstGeom>
        </p:spPr>
        <p:txBody>
          <a:bodyPr anchor="b"/>
          <a:lstStyle>
            <a:lvl1pPr algn="ctr">
              <a:defRPr sz="4200"/>
            </a:lvl1pPr>
          </a:lstStyle>
          <a:p>
            <a:pPr/>
            <a:r>
              <a:t>Title Text</a:t>
            </a:r>
          </a:p>
        </p:txBody>
      </p:sp>
      <p:sp>
        <p:nvSpPr>
          <p:cNvPr id="74" name="Body Level One…"/>
          <p:cNvSpPr txBox="1"/>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75" name="Google Shape;39;p9"/>
          <p:cNvSpPr txBox="1"/>
          <p:nvPr>
            <p:ph type="body" sz="half" idx="21"/>
          </p:nvPr>
        </p:nvSpPr>
        <p:spPr>
          <a:xfrm>
            <a:off x="4939500" y="724074"/>
            <a:ext cx="3837000" cy="3695102"/>
          </a:xfrm>
          <a:prstGeom prst="rect">
            <a:avLst/>
          </a:prstGeom>
        </p:spPr>
        <p:txBody>
          <a:bodyPr anchor="ctr"/>
          <a:lstStyle/>
          <a:p>
            <a:pP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APTION_ONLY">
    <p:spTree>
      <p:nvGrpSpPr>
        <p:cNvPr id="1" name=""/>
        <p:cNvGrpSpPr/>
        <p:nvPr/>
      </p:nvGrpSpPr>
      <p:grpSpPr>
        <a:xfrm>
          <a:off x="0" y="0"/>
          <a:ext cx="0" cy="0"/>
          <a:chOff x="0" y="0"/>
          <a:chExt cx="0" cy="0"/>
        </a:xfrm>
      </p:grpSpPr>
      <p:sp>
        <p:nvSpPr>
          <p:cNvPr id="83" name="Body Level One…"/>
          <p:cNvSpPr txBox="1"/>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Title Text</a:t>
            </a:r>
          </a:p>
        </p:txBody>
      </p:sp>
      <p:sp>
        <p:nvSpPr>
          <p:cNvPr id="3" name="Body Level One…"/>
          <p:cNvSpPr txBox="1"/>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684345" y="4700819"/>
            <a:ext cx="336813" cy="318396"/>
          </a:xfrm>
          <a:prstGeom prst="rect">
            <a:avLst/>
          </a:prstGeom>
          <a:ln w="12700">
            <a:miter lim="400000"/>
          </a:ln>
        </p:spPr>
        <p:txBody>
          <a:bodyPr wrap="none" lIns="91424" tIns="91424" rIns="91424" bIns="91424" anchor="ctr">
            <a:normAutofit fontScale="100000" lnSpcReduction="0"/>
          </a:bodyPr>
          <a:lstStyle>
            <a:lvl1pPr algn="r">
              <a:defRPr sz="1000">
                <a:solidFill>
                  <a:schemeClr val="accent2">
                    <a:lumOff val="21764"/>
                  </a:schemeClr>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1pPr>
      <a:lvl2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2pPr>
      <a:lvl3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3pPr>
      <a:lvl4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4pPr>
      <a:lvl5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5pPr>
      <a:lvl6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6pPr>
      <a:lvl7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7pPr>
      <a:lvl8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8pPr>
      <a:lvl9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fonts.google.com/specimen/Space+Grotesk" TargetMode="Externa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6.png"/></Relationships>

</file>

<file path=ppt/slides/_rels/slide10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3.png"/></Relationships>

</file>

<file path=ppt/slides/_rels/slide10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6.png"/></Relationships>

</file>

<file path=ppt/slides/_rels/slide10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6.png"/></Relationships>

</file>

<file path=ppt/slides/_rels/slide10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s>

</file>

<file path=ppt/slides/_rels/slide10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s>

</file>

<file path=ppt/slides/_rels/slide10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s>

</file>

<file path=ppt/slides/_rels/slide10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s>

</file>

<file path=ppt/slides/_rels/slide10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hyperlink" Target="mailto:support@hacktoberfest.com" TargetMode="External"/></Relationships>

</file>

<file path=ppt/slides/_rels/slide10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hyperlink" Target="mailto:support@hacktoberfest.com" TargetMode="External"/></Relationships>

</file>

<file path=ppt/slides/_rels/slide10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hyperlink" Target="mailto:support@hacktoberfest.com" TargetMode="Externa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1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hyperlink" Target="mailto:support@hacktoberfest.com" TargetMode="External"/></Relationships>

</file>

<file path=ppt/slides/_rels/slide1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hyperlink" Target="mailto:support@hacktoberfest.com" TargetMode="External"/></Relationships>

</file>

<file path=ppt/slides/_rels/slide1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hyperlink" Target="mailto:support@hacktoberfest.com" TargetMode="External"/></Relationships>

</file>

<file path=ppt/slides/_rels/slide1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hyperlink" Target="mailto:support@hacktoberfest.com" TargetMode="External"/></Relationships>

</file>

<file path=ppt/slides/_rels/slide1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hyperlink" Target="mailto:support@hacktoberfest.com" TargetMode="Externa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6.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6.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6.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6.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9.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9.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9.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9.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9.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9.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9.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9.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9.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9.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9.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9.png"/></Relationships>

</file>

<file path=ppt/slides/_rels/slide3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8.png"/><Relationship Id="rId5" Type="http://schemas.openxmlformats.org/officeDocument/2006/relationships/image" Target="../media/image9.png"/></Relationships>

</file>

<file path=ppt/slides/_rels/slide3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png"/><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9.png"/></Relationships>

</file>

<file path=ppt/slides/_rels/slide3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5.png"/><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9.png"/></Relationships>

</file>

<file path=ppt/slides/_rels/slide3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6.png"/><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9.png"/></Relationships>

</file>

<file path=ppt/slides/_rels/slide3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png"/><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9.png"/></Relationships>

</file>

<file path=ppt/slides/_rels/slide3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png"/><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9.png"/></Relationships>

</file>

<file path=ppt/slides/_rels/slide3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5.png"/><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9.png"/></Relationships>

</file>

<file path=ppt/slides/_rels/slide3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6.png"/><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9.png"/></Relationships>

</file>

<file path=ppt/slides/_rels/slide3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png"/><Relationship Id="rId3" Type="http://schemas.openxmlformats.org/officeDocument/2006/relationships/image" Target="../media/image3.png"/><Relationship Id="rId4" Type="http://schemas.openxmlformats.org/officeDocument/2006/relationships/image" Target="../media/image9.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3.png"/></Relationships>

</file>

<file path=ppt/slides/_rels/slide4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png"/><Relationship Id="rId3" Type="http://schemas.openxmlformats.org/officeDocument/2006/relationships/image" Target="../media/image3.png"/><Relationship Id="rId4" Type="http://schemas.openxmlformats.org/officeDocument/2006/relationships/image" Target="../media/image9.png"/></Relationships>

</file>

<file path=ppt/slides/_rels/slide4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5.png"/><Relationship Id="rId3" Type="http://schemas.openxmlformats.org/officeDocument/2006/relationships/image" Target="../media/image6.png"/><Relationship Id="rId4" Type="http://schemas.openxmlformats.org/officeDocument/2006/relationships/image" Target="../media/image9.png"/></Relationships>

</file>

<file path=ppt/slides/_rels/slide4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6.png"/><Relationship Id="rId3" Type="http://schemas.openxmlformats.org/officeDocument/2006/relationships/image" Target="../media/image6.png"/><Relationship Id="rId4" Type="http://schemas.openxmlformats.org/officeDocument/2006/relationships/image" Target="../media/image9.png"/></Relationships>

</file>

<file path=ppt/slides/_rels/slide4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png"/><Relationship Id="rId3" Type="http://schemas.openxmlformats.org/officeDocument/2006/relationships/image" Target="../media/image3.png"/><Relationship Id="rId4" Type="http://schemas.openxmlformats.org/officeDocument/2006/relationships/image" Target="../media/image9.png"/></Relationships>

</file>

<file path=ppt/slides/_rels/slide4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png"/><Relationship Id="rId3" Type="http://schemas.openxmlformats.org/officeDocument/2006/relationships/image" Target="../media/image3.png"/><Relationship Id="rId4" Type="http://schemas.openxmlformats.org/officeDocument/2006/relationships/image" Target="../media/image9.png"/></Relationships>

</file>

<file path=ppt/slides/_rels/slide4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5.png"/><Relationship Id="rId3" Type="http://schemas.openxmlformats.org/officeDocument/2006/relationships/image" Target="../media/image6.png"/><Relationship Id="rId4" Type="http://schemas.openxmlformats.org/officeDocument/2006/relationships/image" Target="../media/image9.png"/></Relationships>

</file>

<file path=ppt/slides/_rels/slide4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6.png"/><Relationship Id="rId3" Type="http://schemas.openxmlformats.org/officeDocument/2006/relationships/image" Target="../media/image6.png"/><Relationship Id="rId4" Type="http://schemas.openxmlformats.org/officeDocument/2006/relationships/image" Target="../media/image9.png"/></Relationships>

</file>

<file path=ppt/slides/_rels/slide4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7.png"/></Relationships>

</file>

<file path=ppt/slides/_rels/slide4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7.png"/></Relationships>

</file>

<file path=ppt/slides/_rels/slide4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8.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6.png"/></Relationships>

</file>

<file path=ppt/slides/_rels/slide5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9.png"/></Relationships>

</file>

<file path=ppt/slides/_rels/slide5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0.png"/><Relationship Id="rId3" Type="http://schemas.openxmlformats.org/officeDocument/2006/relationships/image" Target="../media/image21.png"/></Relationships>

</file>

<file path=ppt/slides/_rels/slide5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0.png"/><Relationship Id="rId3" Type="http://schemas.openxmlformats.org/officeDocument/2006/relationships/image" Target="../media/image21.png"/></Relationships>

</file>

<file path=ppt/slides/_rels/slide5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2.png"/><Relationship Id="rId3" Type="http://schemas.openxmlformats.org/officeDocument/2006/relationships/image" Target="../media/image23.png"/></Relationships>

</file>

<file path=ppt/slides/_rels/slide5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4.png"/><Relationship Id="rId3" Type="http://schemas.openxmlformats.org/officeDocument/2006/relationships/image" Target="../media/image23.png"/></Relationships>

</file>

<file path=ppt/slides/_rels/slide5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5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5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5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5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6.png"/></Relationships>

</file>

<file path=ppt/slides/_rels/slide6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6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6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6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4.png"/></Relationships>

</file>

<file path=ppt/slides/_rels/slide6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3.png"/></Relationships>

</file>

<file path=ppt/slides/_rels/slide6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6.png"/></Relationships>

</file>

<file path=ppt/slides/_rels/slide6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6.png"/></Relationships>

</file>

<file path=ppt/slides/_rels/slide6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3.png"/></Relationships>

</file>

<file path=ppt/slides/_rels/slide6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3.png"/></Relationships>

</file>

<file path=ppt/slides/_rels/slide6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6.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7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6.png"/></Relationships>

</file>

<file path=ppt/slides/_rels/slide7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9.png"/></Relationships>

</file>

<file path=ppt/slides/_rels/slide7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9.png"/></Relationships>

</file>

<file path=ppt/slides/_rels/slide7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9.png"/></Relationships>

</file>

<file path=ppt/slides/_rels/slide7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9.png"/></Relationships>

</file>

<file path=ppt/slides/_rels/slide7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9.png"/></Relationships>

</file>

<file path=ppt/slides/_rels/slide7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9.png"/></Relationships>

</file>

<file path=ppt/slides/_rels/slide7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9.png"/></Relationships>

</file>

<file path=ppt/slides/_rels/slide7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9.png"/></Relationships>

</file>

<file path=ppt/slides/_rels/slide7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3.png"/><Relationship Id="rId4" Type="http://schemas.openxmlformats.org/officeDocument/2006/relationships/image" Target="../media/image9.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8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3.png"/><Relationship Id="rId4" Type="http://schemas.openxmlformats.org/officeDocument/2006/relationships/image" Target="../media/image9.png"/></Relationships>

</file>

<file path=ppt/slides/_rels/slide8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6.png"/><Relationship Id="rId4" Type="http://schemas.openxmlformats.org/officeDocument/2006/relationships/image" Target="../media/image9.png"/></Relationships>

</file>

<file path=ppt/slides/_rels/slide8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6.png"/><Relationship Id="rId4" Type="http://schemas.openxmlformats.org/officeDocument/2006/relationships/image" Target="../media/image9.png"/></Relationships>

</file>

<file path=ppt/slides/_rels/slide8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9.png"/></Relationships>

</file>

<file path=ppt/slides/_rels/slide8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9.png"/></Relationships>

</file>

<file path=ppt/slides/_rels/slide8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9.png"/></Relationships>

</file>

<file path=ppt/slides/_rels/slide8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6.png"/><Relationship Id="rId4" Type="http://schemas.openxmlformats.org/officeDocument/2006/relationships/image" Target="../media/image9.png"/></Relationships>

</file>

<file path=ppt/slides/_rels/slide8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8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8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6.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6.png"/></Relationships>

</file>

<file path=ppt/slides/_rels/slide9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6.png"/></Relationships>

</file>

<file path=ppt/slides/_rels/slide9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9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9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6.png"/></Relationships>

</file>

<file path=ppt/slides/_rels/slide9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6.png"/></Relationships>

</file>

<file path=ppt/slides/_rels/slide9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9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9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6.png"/></Relationships>

</file>

<file path=ppt/slides/_rels/slide9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6.png"/></Relationships>

</file>

<file path=ppt/slides/_rels/slide9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 name="Google Shape;55;p13"/>
          <p:cNvSpPr txBox="1"/>
          <p:nvPr>
            <p:ph type="ctrTitle"/>
          </p:nvPr>
        </p:nvSpPr>
        <p:spPr>
          <a:xfrm>
            <a:off x="694724" y="893874"/>
            <a:ext cx="7543149" cy="2747967"/>
          </a:xfrm>
          <a:prstGeom prst="rect">
            <a:avLst/>
          </a:prstGeom>
        </p:spPr>
        <p:txBody>
          <a:bodyPr lIns="0" tIns="0" rIns="0" bIns="0"/>
          <a:lstStyle/>
          <a:p>
            <a:pPr algn="l" defTabSz="566927">
              <a:defRPr sz="4526">
                <a:solidFill>
                  <a:srgbClr val="183718"/>
                </a:solidFill>
                <a:latin typeface="Space Grotesk Light Medium"/>
                <a:ea typeface="Space Grotesk Light Medium"/>
                <a:cs typeface="Space Grotesk Light Medium"/>
                <a:sym typeface="Space Grotesk Light Medium"/>
              </a:defRPr>
            </a:pPr>
            <a:r>
              <a:t>Please download </a:t>
            </a:r>
            <a:r>
              <a:rPr u="sng">
                <a:solidFill>
                  <a:schemeClr val="accent5"/>
                </a:solidFill>
                <a:uFill>
                  <a:solidFill>
                    <a:schemeClr val="accent5"/>
                  </a:solidFill>
                </a:uFill>
                <a:hlinkClick r:id="rId2" invalidUrl="" action="" tgtFrame="" tooltip="" history="1" highlightClick="0" endSnd="0"/>
              </a:rPr>
              <a:t>Space Grotesk</a:t>
            </a:r>
            <a:r>
              <a:t> from google fonts before using this template. </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83718"/>
        </a:solidFill>
      </p:bgPr>
    </p:bg>
    <p:spTree>
      <p:nvGrpSpPr>
        <p:cNvPr id="1" name=""/>
        <p:cNvGrpSpPr/>
        <p:nvPr/>
      </p:nvGrpSpPr>
      <p:grpSpPr>
        <a:xfrm>
          <a:off x="0" y="0"/>
          <a:ext cx="0" cy="0"/>
          <a:chOff x="0" y="0"/>
          <a:chExt cx="0" cy="0"/>
        </a:xfrm>
      </p:grpSpPr>
      <p:pic>
        <p:nvPicPr>
          <p:cNvPr id="185" name="Google Shape;152;p21" descr="Google Shape;152;p21"/>
          <p:cNvPicPr>
            <a:picLocks noChangeAspect="1"/>
          </p:cNvPicPr>
          <p:nvPr/>
        </p:nvPicPr>
        <p:blipFill>
          <a:blip r:embed="rId2">
            <a:extLst/>
          </a:blip>
          <a:stretch>
            <a:fillRect/>
          </a:stretch>
        </p:blipFill>
        <p:spPr>
          <a:xfrm>
            <a:off x="0" y="0"/>
            <a:ext cx="9144004" cy="5143502"/>
          </a:xfrm>
          <a:prstGeom prst="rect">
            <a:avLst/>
          </a:prstGeom>
          <a:ln w="12700">
            <a:miter lim="400000"/>
          </a:ln>
        </p:spPr>
      </p:pic>
      <p:pic>
        <p:nvPicPr>
          <p:cNvPr id="186" name="Google Shape;153;p21" descr="Google Shape;153;p21"/>
          <p:cNvPicPr>
            <a:picLocks noChangeAspect="1"/>
          </p:cNvPicPr>
          <p:nvPr/>
        </p:nvPicPr>
        <p:blipFill>
          <a:blip r:embed="rId3">
            <a:extLst/>
          </a:blip>
          <a:stretch>
            <a:fillRect/>
          </a:stretch>
        </p:blipFill>
        <p:spPr>
          <a:xfrm>
            <a:off x="701949" y="4663525"/>
            <a:ext cx="274076" cy="274076"/>
          </a:xfrm>
          <a:prstGeom prst="rect">
            <a:avLst/>
          </a:prstGeom>
          <a:ln w="12700">
            <a:miter lim="400000"/>
          </a:ln>
        </p:spPr>
      </p:pic>
      <p:sp>
        <p:nvSpPr>
          <p:cNvPr id="187" name="Google Shape;154;p21"/>
          <p:cNvSpPr txBox="1"/>
          <p:nvPr>
            <p:ph type="ctrTitle"/>
          </p:nvPr>
        </p:nvSpPr>
        <p:spPr>
          <a:xfrm>
            <a:off x="1061299" y="4715250"/>
            <a:ext cx="7082702" cy="158701"/>
          </a:xfrm>
          <a:prstGeom prst="rect">
            <a:avLst/>
          </a:prstGeom>
        </p:spPr>
        <p:txBody>
          <a:bodyPr lIns="0" tIns="0" rIns="0" bIns="0"/>
          <a:lstStyle>
            <a:lvl1pPr algn="l" defTabSz="795527">
              <a:defRPr sz="957">
                <a:solidFill>
                  <a:srgbClr val="F4F0E0"/>
                </a:solidFill>
                <a:latin typeface="Space Grotesk Light Medium"/>
                <a:ea typeface="Space Grotesk Light Medium"/>
                <a:cs typeface="Space Grotesk Light Medium"/>
                <a:sym typeface="Space Grotesk Light Medium"/>
              </a:defRPr>
            </a:lvl1pPr>
          </a:lstStyle>
          <a:p>
            <a:pPr/>
            <a:r>
              <a:t>Hacktoberfest: Section title goes here</a:t>
            </a:r>
          </a:p>
        </p:txBody>
      </p:sp>
      <p:sp>
        <p:nvSpPr>
          <p:cNvPr id="188" name="Google Shape;155;p21"/>
          <p:cNvSpPr/>
          <p:nvPr/>
        </p:nvSpPr>
        <p:spPr>
          <a:xfrm>
            <a:off x="8143950" y="4633924"/>
            <a:ext cx="310801" cy="321301"/>
          </a:xfrm>
          <a:prstGeom prst="ellipse">
            <a:avLst/>
          </a:prstGeom>
          <a:solidFill>
            <a:srgbClr val="FF8BFF"/>
          </a:solidFill>
          <a:ln w="12700">
            <a:miter lim="400000"/>
          </a:ln>
        </p:spPr>
        <p:txBody>
          <a:bodyPr lIns="0" tIns="0" rIns="0" bIns="0" anchor="ctr"/>
          <a:lstStyle/>
          <a:p>
            <a:pPr algn="ctr">
              <a:defRPr>
                <a:solidFill>
                  <a:srgbClr val="FF00FF"/>
                </a:solidFill>
              </a:defRPr>
            </a:pPr>
          </a:p>
        </p:txBody>
      </p:sp>
      <p:sp>
        <p:nvSpPr>
          <p:cNvPr id="189" name="Google Shape;156;p21"/>
          <p:cNvSpPr txBox="1"/>
          <p:nvPr>
            <p:ph type="sldNum" sz="quarter" idx="4294967295"/>
          </p:nvPr>
        </p:nvSpPr>
        <p:spPr>
          <a:xfrm>
            <a:off x="8152680" y="4646000"/>
            <a:ext cx="293340" cy="297151"/>
          </a:xfrm>
          <a:prstGeom prst="rect">
            <a:avLst/>
          </a:prstGeom>
          <a:extLst>
            <a:ext uri="{C572A759-6A51-4108-AA02-DFA0A04FC94B}">
              <ma14:wrappingTextBoxFlag xmlns:ma14="http://schemas.microsoft.com/office/mac/drawingml/2011/main" val="1"/>
            </a:ext>
          </a:extLst>
        </p:spPr>
        <p:txBody>
          <a:bodyPr>
            <a:spAutoFit/>
          </a:bodyPr>
          <a:lstStyle>
            <a:lvl1pPr algn="ctr">
              <a:defRPr sz="700">
                <a:solidFill>
                  <a:srgbClr val="1C1C1C"/>
                </a:solidFill>
                <a:latin typeface="Space Grotesk Light Bold"/>
                <a:ea typeface="Space Grotesk Light Bold"/>
                <a:cs typeface="Space Grotesk Light Bold"/>
                <a:sym typeface="Space Grotesk Light Bold"/>
              </a:defRPr>
            </a:lvl1pPr>
          </a:lstStyle>
          <a:p>
            <a:pPr/>
            <a:fld id="{86CB4B4D-7CA3-9044-876B-883B54F8677D}" type="slidenum"/>
          </a:p>
        </p:txBody>
      </p:sp>
      <p:sp>
        <p:nvSpPr>
          <p:cNvPr id="190" name="Google Shape;157;p21"/>
          <p:cNvSpPr txBox="1"/>
          <p:nvPr/>
        </p:nvSpPr>
        <p:spPr>
          <a:xfrm>
            <a:off x="701941" y="1597151"/>
            <a:ext cx="3730802" cy="283980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normAutofit fontScale="100000" lnSpcReduction="0"/>
          </a:bodyPr>
          <a:lstStyle/>
          <a:p>
            <a:pPr marL="268833" indent="-272567" defTabSz="896111">
              <a:lnSpc>
                <a:spcPct val="150000"/>
              </a:lnSpc>
              <a:buClr>
                <a:srgbClr val="F4F0E0"/>
              </a:buClr>
              <a:buSzPts val="1400"/>
              <a:buAutoNum type="arabicPeriod" startAt="1"/>
              <a:defRPr sz="1470">
                <a:solidFill>
                  <a:srgbClr val="F4F0E0"/>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F4F0E0"/>
              </a:buClr>
              <a:buSzPts val="1400"/>
              <a:buAutoNum type="arabicPeriod" startAt="1"/>
              <a:defRPr sz="1470">
                <a:solidFill>
                  <a:srgbClr val="F4F0E0"/>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F4F0E0"/>
              </a:buClr>
              <a:buSzPts val="1400"/>
              <a:buAutoNum type="arabicPeriod" startAt="1"/>
              <a:defRPr sz="1470">
                <a:solidFill>
                  <a:srgbClr val="F4F0E0"/>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F4F0E0"/>
              </a:buClr>
              <a:buSzPts val="1400"/>
              <a:buAutoNum type="arabicPeriod" startAt="1"/>
              <a:defRPr sz="1470">
                <a:solidFill>
                  <a:srgbClr val="F4F0E0"/>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F4F0E0"/>
              </a:buClr>
              <a:buSzPts val="1400"/>
              <a:buAutoNum type="arabicPeriod" startAt="1"/>
              <a:defRPr sz="1470">
                <a:solidFill>
                  <a:srgbClr val="F4F0E0"/>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F4F0E0"/>
              </a:buClr>
              <a:buSzPts val="1400"/>
              <a:buAutoNum type="arabicPeriod" startAt="1"/>
              <a:defRPr sz="1470">
                <a:solidFill>
                  <a:srgbClr val="F4F0E0"/>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F4F0E0"/>
              </a:buClr>
              <a:buSzPts val="1400"/>
              <a:buAutoNum type="arabicPeriod" startAt="1"/>
              <a:defRPr sz="1470">
                <a:solidFill>
                  <a:srgbClr val="F4F0E0"/>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F4F0E0"/>
              </a:buClr>
              <a:buSzPts val="1400"/>
              <a:buAutoNum type="arabicPeriod" startAt="1"/>
              <a:defRPr sz="1470">
                <a:solidFill>
                  <a:srgbClr val="F4F0E0"/>
                </a:solidFill>
                <a:latin typeface="Space Grotesk Light Regular"/>
                <a:ea typeface="Space Grotesk Light Regular"/>
                <a:cs typeface="Space Grotesk Light Regular"/>
                <a:sym typeface="Space Grotesk Light Regular"/>
              </a:defRPr>
            </a:pPr>
            <a:r>
              <a:t>List item goes here</a:t>
            </a:r>
          </a:p>
        </p:txBody>
      </p:sp>
      <p:sp>
        <p:nvSpPr>
          <p:cNvPr id="191" name="Google Shape;158;p21"/>
          <p:cNvSpPr txBox="1"/>
          <p:nvPr/>
        </p:nvSpPr>
        <p:spPr>
          <a:xfrm>
            <a:off x="4709159" y="1597151"/>
            <a:ext cx="3730802" cy="283980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normAutofit fontScale="100000" lnSpcReduction="0"/>
          </a:bodyPr>
          <a:lstStyle/>
          <a:p>
            <a:pPr marL="268833" indent="-272567" defTabSz="896111">
              <a:lnSpc>
                <a:spcPct val="150000"/>
              </a:lnSpc>
              <a:buClr>
                <a:srgbClr val="F4F0E0"/>
              </a:buClr>
              <a:buSzPts val="1400"/>
              <a:buAutoNum type="arabicPeriod" startAt="1"/>
              <a:defRPr sz="1470">
                <a:solidFill>
                  <a:srgbClr val="F4F0E0"/>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F4F0E0"/>
              </a:buClr>
              <a:buSzPts val="1400"/>
              <a:buAutoNum type="arabicPeriod" startAt="1"/>
              <a:defRPr sz="1470">
                <a:solidFill>
                  <a:srgbClr val="F4F0E0"/>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F4F0E0"/>
              </a:buClr>
              <a:buSzPts val="1400"/>
              <a:buAutoNum type="arabicPeriod" startAt="1"/>
              <a:defRPr sz="1470">
                <a:solidFill>
                  <a:srgbClr val="F4F0E0"/>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F4F0E0"/>
              </a:buClr>
              <a:buSzPts val="1400"/>
              <a:buAutoNum type="arabicPeriod" startAt="1"/>
              <a:defRPr sz="1470">
                <a:solidFill>
                  <a:srgbClr val="F4F0E0"/>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F4F0E0"/>
              </a:buClr>
              <a:buSzPts val="1400"/>
              <a:buAutoNum type="arabicPeriod" startAt="1"/>
              <a:defRPr sz="1470">
                <a:solidFill>
                  <a:srgbClr val="F4F0E0"/>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F4F0E0"/>
              </a:buClr>
              <a:buSzPts val="1400"/>
              <a:buAutoNum type="arabicPeriod" startAt="1"/>
              <a:defRPr sz="1470">
                <a:solidFill>
                  <a:srgbClr val="F4F0E0"/>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F4F0E0"/>
              </a:buClr>
              <a:buSzPts val="1400"/>
              <a:buAutoNum type="arabicPeriod" startAt="1"/>
              <a:defRPr sz="1470">
                <a:solidFill>
                  <a:srgbClr val="F4F0E0"/>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F4F0E0"/>
              </a:buClr>
              <a:buSzPts val="1400"/>
              <a:buAutoNum type="arabicPeriod" startAt="1"/>
              <a:defRPr sz="1470">
                <a:solidFill>
                  <a:srgbClr val="F4F0E0"/>
                </a:solidFill>
                <a:latin typeface="Space Grotesk Light Regular"/>
                <a:ea typeface="Space Grotesk Light Regular"/>
                <a:cs typeface="Space Grotesk Light Regular"/>
                <a:sym typeface="Space Grotesk Light Regular"/>
              </a:defRPr>
            </a:pPr>
            <a:r>
              <a:t>List item goes here</a:t>
            </a:r>
          </a:p>
        </p:txBody>
      </p:sp>
      <p:sp>
        <p:nvSpPr>
          <p:cNvPr id="192" name="Google Shape;159;p21"/>
          <p:cNvSpPr txBox="1"/>
          <p:nvPr/>
        </p:nvSpPr>
        <p:spPr>
          <a:xfrm>
            <a:off x="698500" y="1076658"/>
            <a:ext cx="7570049" cy="292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862">
                <a:solidFill>
                  <a:srgbClr val="F4F0E0"/>
                </a:solidFill>
                <a:latin typeface="Space Grotesk Light Regular"/>
                <a:ea typeface="Space Grotesk Light Regular"/>
                <a:cs typeface="Space Grotesk Light Regular"/>
                <a:sym typeface="Space Grotesk Light Regular"/>
              </a:defRPr>
            </a:lvl1pPr>
          </a:lstStyle>
          <a:p>
            <a:pPr/>
            <a:r>
              <a:t>Add short description</a:t>
            </a:r>
          </a:p>
        </p:txBody>
      </p:sp>
      <p:sp>
        <p:nvSpPr>
          <p:cNvPr id="193" name="Google Shape;160;p21"/>
          <p:cNvSpPr txBox="1"/>
          <p:nvPr/>
        </p:nvSpPr>
        <p:spPr>
          <a:xfrm>
            <a:off x="698500" y="466172"/>
            <a:ext cx="7570049" cy="569402"/>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Tree>
  </p:cSld>
  <p:clrMapOvr>
    <a:masterClrMapping/>
  </p:clrMapOvr>
  <p:transition xmlns:p14="http://schemas.microsoft.com/office/powerpoint/2010/main" spd="med" advClick="1"/>
</p:sld>
</file>

<file path=ppt/slides/slide10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4F0E0"/>
        </a:solidFill>
      </p:bgPr>
    </p:bg>
    <p:spTree>
      <p:nvGrpSpPr>
        <p:cNvPr id="1" name=""/>
        <p:cNvGrpSpPr/>
        <p:nvPr/>
      </p:nvGrpSpPr>
      <p:grpSpPr>
        <a:xfrm>
          <a:off x="0" y="0"/>
          <a:ext cx="0" cy="0"/>
          <a:chOff x="0" y="0"/>
          <a:chExt cx="0" cy="0"/>
        </a:xfrm>
      </p:grpSpPr>
      <p:pic>
        <p:nvPicPr>
          <p:cNvPr id="1403" name="Google Shape;1640;p111" descr="Google Shape;1640;p111"/>
          <p:cNvPicPr>
            <a:picLocks noChangeAspect="1"/>
          </p:cNvPicPr>
          <p:nvPr/>
        </p:nvPicPr>
        <p:blipFill>
          <a:blip r:embed="rId2">
            <a:extLst/>
          </a:blip>
          <a:stretch>
            <a:fillRect/>
          </a:stretch>
        </p:blipFill>
        <p:spPr>
          <a:xfrm>
            <a:off x="0" y="0"/>
            <a:ext cx="9144004" cy="5143502"/>
          </a:xfrm>
          <a:prstGeom prst="rect">
            <a:avLst/>
          </a:prstGeom>
          <a:ln w="12700">
            <a:miter lim="400000"/>
          </a:ln>
        </p:spPr>
      </p:pic>
      <p:sp>
        <p:nvSpPr>
          <p:cNvPr id="1404" name="Google Shape;1641;p111"/>
          <p:cNvSpPr txBox="1"/>
          <p:nvPr>
            <p:ph type="ctrTitle"/>
          </p:nvPr>
        </p:nvSpPr>
        <p:spPr>
          <a:xfrm>
            <a:off x="695238" y="1056439"/>
            <a:ext cx="7752899" cy="569402"/>
          </a:xfrm>
          <a:prstGeom prst="rect">
            <a:avLst/>
          </a:prstGeom>
        </p:spPr>
        <p:txBody>
          <a:bodyPr lIns="0" tIns="0" rIns="0" bIns="0"/>
          <a:lstStyle>
            <a:lvl1pPr algn="l" defTabSz="886968">
              <a:defRPr sz="3589">
                <a:solidFill>
                  <a:srgbClr val="183718"/>
                </a:solidFill>
                <a:latin typeface="Space Grotesk Light Medium"/>
                <a:ea typeface="Space Grotesk Light Medium"/>
                <a:cs typeface="Space Grotesk Light Medium"/>
                <a:sym typeface="Space Grotesk Light Medium"/>
              </a:defRPr>
            </a:lvl1pPr>
          </a:lstStyle>
          <a:p>
            <a:pPr/>
            <a:r>
              <a:t>Title goes here</a:t>
            </a:r>
          </a:p>
        </p:txBody>
      </p:sp>
      <p:sp>
        <p:nvSpPr>
          <p:cNvPr id="1405" name="Google Shape;1642;p111"/>
          <p:cNvSpPr txBox="1"/>
          <p:nvPr/>
        </p:nvSpPr>
        <p:spPr>
          <a:xfrm>
            <a:off x="695850" y="1778243"/>
            <a:ext cx="7661475" cy="2308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68680">
              <a:defRPr sz="2375">
                <a:solidFill>
                  <a:srgbClr val="183718"/>
                </a:solidFill>
                <a:latin typeface="Space Grotesk Light Regular"/>
                <a:ea typeface="Space Grotesk Light Regular"/>
                <a:cs typeface="Space Grotesk Light Regular"/>
                <a:sym typeface="Space Grotesk Light Regular"/>
              </a:defRPr>
            </a:lvl1pPr>
          </a:lstStyle>
          <a:p>
            <a:pPr/>
            <a:r>
              <a:t>Lorem ipsum dolor sit amet consectetur. Sed tellus blandit enim pretium sit massa auctor malesuada.Leo nulla aliquam ac dignissim tellus. Fermentum nibh volutpat turpis tellus etiam. Pretium fermentum semper amet orci mauris ultricies hendrerit in.</a:t>
            </a:r>
          </a:p>
        </p:txBody>
      </p:sp>
      <p:pic>
        <p:nvPicPr>
          <p:cNvPr id="1406" name="Google Shape;1643;p111" descr="Google Shape;1643;p111"/>
          <p:cNvPicPr>
            <a:picLocks noChangeAspect="1"/>
          </p:cNvPicPr>
          <p:nvPr/>
        </p:nvPicPr>
        <p:blipFill>
          <a:blip r:embed="rId3">
            <a:extLst/>
          </a:blip>
          <a:stretch>
            <a:fillRect/>
          </a:stretch>
        </p:blipFill>
        <p:spPr>
          <a:xfrm>
            <a:off x="701949" y="4663525"/>
            <a:ext cx="274076" cy="274076"/>
          </a:xfrm>
          <a:prstGeom prst="rect">
            <a:avLst/>
          </a:prstGeom>
          <a:ln w="12700">
            <a:miter lim="400000"/>
          </a:ln>
        </p:spPr>
      </p:pic>
      <p:sp>
        <p:nvSpPr>
          <p:cNvPr id="1407" name="Google Shape;1644;p111"/>
          <p:cNvSpPr txBox="1"/>
          <p:nvPr/>
        </p:nvSpPr>
        <p:spPr>
          <a:xfrm>
            <a:off x="1061299" y="4715250"/>
            <a:ext cx="7082702" cy="168276"/>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795527">
              <a:defRPr sz="957">
                <a:solidFill>
                  <a:srgbClr val="183718"/>
                </a:solidFill>
                <a:latin typeface="Space Grotesk Light Medium"/>
                <a:ea typeface="Space Grotesk Light Medium"/>
                <a:cs typeface="Space Grotesk Light Medium"/>
                <a:sym typeface="Space Grotesk Light Medium"/>
              </a:defRPr>
            </a:lvl1pPr>
          </a:lstStyle>
          <a:p>
            <a:pPr/>
            <a:r>
              <a:t>Hacktoberfest: Section title goes here</a:t>
            </a:r>
          </a:p>
        </p:txBody>
      </p:sp>
      <p:sp>
        <p:nvSpPr>
          <p:cNvPr id="1408" name="Google Shape;1645;p111"/>
          <p:cNvSpPr/>
          <p:nvPr/>
        </p:nvSpPr>
        <p:spPr>
          <a:xfrm>
            <a:off x="8143950" y="4633924"/>
            <a:ext cx="310801" cy="321301"/>
          </a:xfrm>
          <a:prstGeom prst="ellipse">
            <a:avLst/>
          </a:prstGeom>
          <a:solidFill>
            <a:srgbClr val="FF8BFF"/>
          </a:solidFill>
          <a:ln w="12700">
            <a:miter lim="400000"/>
          </a:ln>
        </p:spPr>
        <p:txBody>
          <a:bodyPr lIns="0" tIns="0" rIns="0" bIns="0" anchor="ctr"/>
          <a:lstStyle/>
          <a:p>
            <a:pPr algn="ctr">
              <a:defRPr>
                <a:solidFill>
                  <a:srgbClr val="FF00FF"/>
                </a:solidFill>
              </a:defRPr>
            </a:pPr>
          </a:p>
        </p:txBody>
      </p:sp>
      <p:sp>
        <p:nvSpPr>
          <p:cNvPr id="1409" name="Google Shape;1646;p111"/>
          <p:cNvSpPr txBox="1"/>
          <p:nvPr>
            <p:ph type="sldNum" sz="quarter" idx="4294967295"/>
          </p:nvPr>
        </p:nvSpPr>
        <p:spPr>
          <a:xfrm>
            <a:off x="8123876" y="4646000"/>
            <a:ext cx="350948" cy="297151"/>
          </a:xfrm>
          <a:prstGeom prst="rect">
            <a:avLst/>
          </a:prstGeom>
          <a:extLst>
            <a:ext uri="{C572A759-6A51-4108-AA02-DFA0A04FC94B}">
              <ma14:wrappingTextBoxFlag xmlns:ma14="http://schemas.microsoft.com/office/mac/drawingml/2011/main" val="1"/>
            </a:ext>
          </a:extLst>
        </p:spPr>
        <p:txBody>
          <a:bodyPr>
            <a:spAutoFit/>
          </a:bodyPr>
          <a:lstStyle>
            <a:lvl1pPr algn="ctr">
              <a:defRPr sz="700">
                <a:solidFill>
                  <a:srgbClr val="1C1C1C"/>
                </a:solidFill>
                <a:latin typeface="Space Grotesk Light Bold"/>
                <a:ea typeface="Space Grotesk Light Bold"/>
                <a:cs typeface="Space Grotesk Light Bold"/>
                <a:sym typeface="Space Grotesk Light Bold"/>
              </a:defRPr>
            </a:lvl1pPr>
          </a:lstStyle>
          <a:p>
            <a:pPr/>
            <a:fld id="{86CB4B4D-7CA3-9044-876B-883B54F8677D}" type="slidenum"/>
          </a:p>
        </p:txBody>
      </p:sp>
    </p:spTree>
  </p:cSld>
  <p:clrMapOvr>
    <a:masterClrMapping/>
  </p:clrMapOvr>
  <p:transition xmlns:p14="http://schemas.microsoft.com/office/powerpoint/2010/main" spd="med" advClick="1"/>
</p:sld>
</file>

<file path=ppt/slides/slide10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C1C1C"/>
        </a:solidFill>
      </p:bgPr>
    </p:bg>
    <p:spTree>
      <p:nvGrpSpPr>
        <p:cNvPr id="1" name=""/>
        <p:cNvGrpSpPr/>
        <p:nvPr/>
      </p:nvGrpSpPr>
      <p:grpSpPr>
        <a:xfrm>
          <a:off x="0" y="0"/>
          <a:ext cx="0" cy="0"/>
          <a:chOff x="0" y="0"/>
          <a:chExt cx="0" cy="0"/>
        </a:xfrm>
      </p:grpSpPr>
      <p:pic>
        <p:nvPicPr>
          <p:cNvPr id="1411" name="Google Shape;1651;p112" descr="Google Shape;1651;p112"/>
          <p:cNvPicPr>
            <a:picLocks noChangeAspect="1"/>
          </p:cNvPicPr>
          <p:nvPr/>
        </p:nvPicPr>
        <p:blipFill>
          <a:blip r:embed="rId2">
            <a:extLst/>
          </a:blip>
          <a:stretch>
            <a:fillRect/>
          </a:stretch>
        </p:blipFill>
        <p:spPr>
          <a:xfrm>
            <a:off x="0" y="0"/>
            <a:ext cx="9144004" cy="5143502"/>
          </a:xfrm>
          <a:prstGeom prst="rect">
            <a:avLst/>
          </a:prstGeom>
          <a:ln w="12700">
            <a:miter lim="400000"/>
          </a:ln>
        </p:spPr>
      </p:pic>
      <p:sp>
        <p:nvSpPr>
          <p:cNvPr id="1412" name="Google Shape;1652;p112"/>
          <p:cNvSpPr txBox="1"/>
          <p:nvPr>
            <p:ph type="ctrTitle"/>
          </p:nvPr>
        </p:nvSpPr>
        <p:spPr>
          <a:xfrm>
            <a:off x="695238" y="1056439"/>
            <a:ext cx="7752899" cy="569402"/>
          </a:xfrm>
          <a:prstGeom prst="rect">
            <a:avLst/>
          </a:prstGeom>
        </p:spPr>
        <p:txBody>
          <a:bodyPr lIns="0" tIns="0" rIns="0" bIns="0"/>
          <a:lstStyle>
            <a:lvl1pPr algn="l" defTabSz="886968">
              <a:defRPr sz="3589">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
        <p:nvSpPr>
          <p:cNvPr id="1413" name="Google Shape;1653;p112"/>
          <p:cNvSpPr txBox="1"/>
          <p:nvPr/>
        </p:nvSpPr>
        <p:spPr>
          <a:xfrm>
            <a:off x="695850" y="1778243"/>
            <a:ext cx="7661475" cy="2308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68680">
              <a:defRPr sz="2375">
                <a:solidFill>
                  <a:srgbClr val="F4F0E0"/>
                </a:solidFill>
                <a:latin typeface="Space Grotesk Light Regular"/>
                <a:ea typeface="Space Grotesk Light Regular"/>
                <a:cs typeface="Space Grotesk Light Regular"/>
                <a:sym typeface="Space Grotesk Light Regular"/>
              </a:defRPr>
            </a:lvl1pPr>
          </a:lstStyle>
          <a:p>
            <a:pPr/>
            <a:r>
              <a:t>Lorem ipsum dolor sit amet consectetur. Sed tellus blandit enim pretium sit massa auctor malesuada.Leo nulla aliquam ac dignissim tellus. Fermentum nibh volutpat turpis tellus etiam. Pretium fermentum semper amet orci mauris ultricies hendrerit in.</a:t>
            </a:r>
          </a:p>
        </p:txBody>
      </p:sp>
      <p:pic>
        <p:nvPicPr>
          <p:cNvPr id="1414" name="Google Shape;1654;p112" descr="Google Shape;1654;p112"/>
          <p:cNvPicPr>
            <a:picLocks noChangeAspect="1"/>
          </p:cNvPicPr>
          <p:nvPr/>
        </p:nvPicPr>
        <p:blipFill>
          <a:blip r:embed="rId3">
            <a:extLst/>
          </a:blip>
          <a:stretch>
            <a:fillRect/>
          </a:stretch>
        </p:blipFill>
        <p:spPr>
          <a:xfrm>
            <a:off x="701949" y="4663525"/>
            <a:ext cx="274076" cy="274076"/>
          </a:xfrm>
          <a:prstGeom prst="rect">
            <a:avLst/>
          </a:prstGeom>
          <a:ln w="12700">
            <a:miter lim="400000"/>
          </a:ln>
        </p:spPr>
      </p:pic>
      <p:sp>
        <p:nvSpPr>
          <p:cNvPr id="1415" name="Google Shape;1655;p112"/>
          <p:cNvSpPr txBox="1"/>
          <p:nvPr/>
        </p:nvSpPr>
        <p:spPr>
          <a:xfrm>
            <a:off x="1061299" y="4715250"/>
            <a:ext cx="7082702" cy="168276"/>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795527">
              <a:defRPr sz="957">
                <a:solidFill>
                  <a:srgbClr val="F4F0E0"/>
                </a:solidFill>
                <a:latin typeface="Space Grotesk Light Medium"/>
                <a:ea typeface="Space Grotesk Light Medium"/>
                <a:cs typeface="Space Grotesk Light Medium"/>
                <a:sym typeface="Space Grotesk Light Medium"/>
              </a:defRPr>
            </a:lvl1pPr>
          </a:lstStyle>
          <a:p>
            <a:pPr/>
            <a:r>
              <a:t>Hacktoberfest: Section title goes here</a:t>
            </a:r>
          </a:p>
        </p:txBody>
      </p:sp>
      <p:sp>
        <p:nvSpPr>
          <p:cNvPr id="1416" name="Google Shape;1656;p112"/>
          <p:cNvSpPr/>
          <p:nvPr/>
        </p:nvSpPr>
        <p:spPr>
          <a:xfrm>
            <a:off x="8143950" y="4633924"/>
            <a:ext cx="310801" cy="321301"/>
          </a:xfrm>
          <a:prstGeom prst="ellipse">
            <a:avLst/>
          </a:prstGeom>
          <a:solidFill>
            <a:srgbClr val="FF8BFF"/>
          </a:solidFill>
          <a:ln w="12700">
            <a:miter lim="400000"/>
          </a:ln>
        </p:spPr>
        <p:txBody>
          <a:bodyPr lIns="0" tIns="0" rIns="0" bIns="0" anchor="ctr"/>
          <a:lstStyle/>
          <a:p>
            <a:pPr algn="ctr">
              <a:defRPr>
                <a:solidFill>
                  <a:srgbClr val="FF00FF"/>
                </a:solidFill>
              </a:defRPr>
            </a:pPr>
          </a:p>
        </p:txBody>
      </p:sp>
      <p:sp>
        <p:nvSpPr>
          <p:cNvPr id="1417" name="Google Shape;1657;p112"/>
          <p:cNvSpPr txBox="1"/>
          <p:nvPr>
            <p:ph type="sldNum" sz="quarter" idx="4294967295"/>
          </p:nvPr>
        </p:nvSpPr>
        <p:spPr>
          <a:xfrm>
            <a:off x="8132588" y="4646000"/>
            <a:ext cx="333524" cy="297151"/>
          </a:xfrm>
          <a:prstGeom prst="rect">
            <a:avLst/>
          </a:prstGeom>
          <a:extLst>
            <a:ext uri="{C572A759-6A51-4108-AA02-DFA0A04FC94B}">
              <ma14:wrappingTextBoxFlag xmlns:ma14="http://schemas.microsoft.com/office/mac/drawingml/2011/main" val="1"/>
            </a:ext>
          </a:extLst>
        </p:spPr>
        <p:txBody>
          <a:bodyPr>
            <a:spAutoFit/>
          </a:bodyPr>
          <a:lstStyle>
            <a:lvl1pPr algn="ctr">
              <a:defRPr sz="700">
                <a:solidFill>
                  <a:srgbClr val="1C1C1C"/>
                </a:solidFill>
                <a:latin typeface="Space Grotesk Light Bold"/>
                <a:ea typeface="Space Grotesk Light Bold"/>
                <a:cs typeface="Space Grotesk Light Bold"/>
                <a:sym typeface="Space Grotesk Light Bold"/>
              </a:defRPr>
            </a:lvl1pPr>
          </a:lstStyle>
          <a:p>
            <a:pPr/>
            <a:fld id="{86CB4B4D-7CA3-9044-876B-883B54F8677D}" type="slidenum"/>
          </a:p>
        </p:txBody>
      </p:sp>
    </p:spTree>
  </p:cSld>
  <p:clrMapOvr>
    <a:masterClrMapping/>
  </p:clrMapOvr>
  <p:transition xmlns:p14="http://schemas.microsoft.com/office/powerpoint/2010/main" spd="med" advClick="1"/>
</p:sld>
</file>

<file path=ppt/slides/slide10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83718"/>
        </a:solidFill>
      </p:bgPr>
    </p:bg>
    <p:spTree>
      <p:nvGrpSpPr>
        <p:cNvPr id="1" name=""/>
        <p:cNvGrpSpPr/>
        <p:nvPr/>
      </p:nvGrpSpPr>
      <p:grpSpPr>
        <a:xfrm>
          <a:off x="0" y="0"/>
          <a:ext cx="0" cy="0"/>
          <a:chOff x="0" y="0"/>
          <a:chExt cx="0" cy="0"/>
        </a:xfrm>
      </p:grpSpPr>
      <p:pic>
        <p:nvPicPr>
          <p:cNvPr id="1419" name="Google Shape;1662;p113" descr="Google Shape;1662;p113"/>
          <p:cNvPicPr>
            <a:picLocks noChangeAspect="1"/>
          </p:cNvPicPr>
          <p:nvPr/>
        </p:nvPicPr>
        <p:blipFill>
          <a:blip r:embed="rId2">
            <a:extLst/>
          </a:blip>
          <a:stretch>
            <a:fillRect/>
          </a:stretch>
        </p:blipFill>
        <p:spPr>
          <a:xfrm>
            <a:off x="0" y="0"/>
            <a:ext cx="9144004" cy="5143502"/>
          </a:xfrm>
          <a:prstGeom prst="rect">
            <a:avLst/>
          </a:prstGeom>
          <a:ln w="12700">
            <a:miter lim="400000"/>
          </a:ln>
        </p:spPr>
      </p:pic>
      <p:sp>
        <p:nvSpPr>
          <p:cNvPr id="1420" name="Google Shape;1663;p113"/>
          <p:cNvSpPr txBox="1"/>
          <p:nvPr>
            <p:ph type="ctrTitle"/>
          </p:nvPr>
        </p:nvSpPr>
        <p:spPr>
          <a:xfrm>
            <a:off x="695238" y="1056439"/>
            <a:ext cx="7752899" cy="569402"/>
          </a:xfrm>
          <a:prstGeom prst="rect">
            <a:avLst/>
          </a:prstGeom>
        </p:spPr>
        <p:txBody>
          <a:bodyPr lIns="0" tIns="0" rIns="0" bIns="0"/>
          <a:lstStyle>
            <a:lvl1pPr algn="l" defTabSz="886968">
              <a:defRPr sz="3589">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
        <p:nvSpPr>
          <p:cNvPr id="1421" name="Google Shape;1664;p113"/>
          <p:cNvSpPr txBox="1"/>
          <p:nvPr/>
        </p:nvSpPr>
        <p:spPr>
          <a:xfrm>
            <a:off x="695850" y="1778243"/>
            <a:ext cx="7661475" cy="2308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68680">
              <a:defRPr sz="2375">
                <a:solidFill>
                  <a:srgbClr val="F4F0E0"/>
                </a:solidFill>
                <a:latin typeface="Space Grotesk Light Regular"/>
                <a:ea typeface="Space Grotesk Light Regular"/>
                <a:cs typeface="Space Grotesk Light Regular"/>
                <a:sym typeface="Space Grotesk Light Regular"/>
              </a:defRPr>
            </a:lvl1pPr>
          </a:lstStyle>
          <a:p>
            <a:pPr/>
            <a:r>
              <a:t>Lorem ipsum dolor sit amet consectetur. Sed tellus blandit enim pretium sit massa auctor malesuada.Leo nulla aliquam ac dignissim tellus. Fermentum nibh volutpat turpis tellus etiam. Pretium fermentum semper amet orci mauris ultricies hendrerit in.</a:t>
            </a:r>
          </a:p>
        </p:txBody>
      </p:sp>
      <p:pic>
        <p:nvPicPr>
          <p:cNvPr id="1422" name="Google Shape;1665;p113" descr="Google Shape;1665;p113"/>
          <p:cNvPicPr>
            <a:picLocks noChangeAspect="1"/>
          </p:cNvPicPr>
          <p:nvPr/>
        </p:nvPicPr>
        <p:blipFill>
          <a:blip r:embed="rId3">
            <a:extLst/>
          </a:blip>
          <a:stretch>
            <a:fillRect/>
          </a:stretch>
        </p:blipFill>
        <p:spPr>
          <a:xfrm>
            <a:off x="701949" y="4663525"/>
            <a:ext cx="274076" cy="274076"/>
          </a:xfrm>
          <a:prstGeom prst="rect">
            <a:avLst/>
          </a:prstGeom>
          <a:ln w="12700">
            <a:miter lim="400000"/>
          </a:ln>
        </p:spPr>
      </p:pic>
      <p:sp>
        <p:nvSpPr>
          <p:cNvPr id="1423" name="Google Shape;1666;p113"/>
          <p:cNvSpPr txBox="1"/>
          <p:nvPr/>
        </p:nvSpPr>
        <p:spPr>
          <a:xfrm>
            <a:off x="1061299" y="4715250"/>
            <a:ext cx="7082702" cy="168276"/>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795527">
              <a:defRPr sz="957">
                <a:solidFill>
                  <a:srgbClr val="F4F0E0"/>
                </a:solidFill>
                <a:latin typeface="Space Grotesk Light Medium"/>
                <a:ea typeface="Space Grotesk Light Medium"/>
                <a:cs typeface="Space Grotesk Light Medium"/>
                <a:sym typeface="Space Grotesk Light Medium"/>
              </a:defRPr>
            </a:lvl1pPr>
          </a:lstStyle>
          <a:p>
            <a:pPr/>
            <a:r>
              <a:t>Hacktoberfest: Section title goes here</a:t>
            </a:r>
          </a:p>
        </p:txBody>
      </p:sp>
      <p:sp>
        <p:nvSpPr>
          <p:cNvPr id="1424" name="Google Shape;1667;p113"/>
          <p:cNvSpPr/>
          <p:nvPr/>
        </p:nvSpPr>
        <p:spPr>
          <a:xfrm>
            <a:off x="8143950" y="4633924"/>
            <a:ext cx="310801" cy="321301"/>
          </a:xfrm>
          <a:prstGeom prst="ellipse">
            <a:avLst/>
          </a:prstGeom>
          <a:solidFill>
            <a:srgbClr val="FF8BFF"/>
          </a:solidFill>
          <a:ln w="12700">
            <a:miter lim="400000"/>
          </a:ln>
        </p:spPr>
        <p:txBody>
          <a:bodyPr lIns="0" tIns="0" rIns="0" bIns="0" anchor="ctr"/>
          <a:lstStyle/>
          <a:p>
            <a:pPr algn="ctr">
              <a:defRPr>
                <a:solidFill>
                  <a:srgbClr val="FF00FF"/>
                </a:solidFill>
              </a:defRPr>
            </a:pPr>
          </a:p>
        </p:txBody>
      </p:sp>
      <p:sp>
        <p:nvSpPr>
          <p:cNvPr id="1425" name="Google Shape;1668;p113"/>
          <p:cNvSpPr txBox="1"/>
          <p:nvPr>
            <p:ph type="sldNum" sz="quarter" idx="4294967295"/>
          </p:nvPr>
        </p:nvSpPr>
        <p:spPr>
          <a:xfrm>
            <a:off x="8126276" y="4646000"/>
            <a:ext cx="346148" cy="297151"/>
          </a:xfrm>
          <a:prstGeom prst="rect">
            <a:avLst/>
          </a:prstGeom>
          <a:extLst>
            <a:ext uri="{C572A759-6A51-4108-AA02-DFA0A04FC94B}">
              <ma14:wrappingTextBoxFlag xmlns:ma14="http://schemas.microsoft.com/office/mac/drawingml/2011/main" val="1"/>
            </a:ext>
          </a:extLst>
        </p:spPr>
        <p:txBody>
          <a:bodyPr>
            <a:spAutoFit/>
          </a:bodyPr>
          <a:lstStyle>
            <a:lvl1pPr algn="ctr">
              <a:defRPr sz="700">
                <a:solidFill>
                  <a:srgbClr val="1C1C1C"/>
                </a:solidFill>
                <a:latin typeface="Space Grotesk Light Bold"/>
                <a:ea typeface="Space Grotesk Light Bold"/>
                <a:cs typeface="Space Grotesk Light Bold"/>
                <a:sym typeface="Space Grotesk Light Bold"/>
              </a:defRPr>
            </a:lvl1pPr>
          </a:lstStyle>
          <a:p>
            <a:pPr/>
            <a:fld id="{86CB4B4D-7CA3-9044-876B-883B54F8677D}" type="slidenum"/>
          </a:p>
        </p:txBody>
      </p:sp>
    </p:spTree>
  </p:cSld>
  <p:clrMapOvr>
    <a:masterClrMapping/>
  </p:clrMapOvr>
  <p:transition xmlns:p14="http://schemas.microsoft.com/office/powerpoint/2010/main" spd="med" advClick="1"/>
</p:sld>
</file>

<file path=ppt/slides/slide10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51DA4B"/>
        </a:solidFill>
      </p:bgPr>
    </p:bg>
    <p:spTree>
      <p:nvGrpSpPr>
        <p:cNvPr id="1" name=""/>
        <p:cNvGrpSpPr/>
        <p:nvPr/>
      </p:nvGrpSpPr>
      <p:grpSpPr>
        <a:xfrm>
          <a:off x="0" y="0"/>
          <a:ext cx="0" cy="0"/>
          <a:chOff x="0" y="0"/>
          <a:chExt cx="0" cy="0"/>
        </a:xfrm>
      </p:grpSpPr>
      <p:pic>
        <p:nvPicPr>
          <p:cNvPr id="1427" name="Google Shape;1673;p114" descr="Google Shape;1673;p114"/>
          <p:cNvPicPr>
            <a:picLocks noChangeAspect="1"/>
          </p:cNvPicPr>
          <p:nvPr/>
        </p:nvPicPr>
        <p:blipFill>
          <a:blip r:embed="rId2">
            <a:extLst/>
          </a:blip>
          <a:stretch>
            <a:fillRect/>
          </a:stretch>
        </p:blipFill>
        <p:spPr>
          <a:xfrm>
            <a:off x="0" y="0"/>
            <a:ext cx="9144004" cy="5143502"/>
          </a:xfrm>
          <a:prstGeom prst="rect">
            <a:avLst/>
          </a:prstGeom>
          <a:ln w="12700">
            <a:miter lim="400000"/>
          </a:ln>
        </p:spPr>
      </p:pic>
      <p:sp>
        <p:nvSpPr>
          <p:cNvPr id="1428" name="Google Shape;1674;p114"/>
          <p:cNvSpPr txBox="1"/>
          <p:nvPr>
            <p:ph type="ctrTitle"/>
          </p:nvPr>
        </p:nvSpPr>
        <p:spPr>
          <a:xfrm>
            <a:off x="695249" y="1711952"/>
            <a:ext cx="7752899" cy="815701"/>
          </a:xfrm>
          <a:prstGeom prst="rect">
            <a:avLst/>
          </a:prstGeom>
        </p:spPr>
        <p:txBody>
          <a:bodyPr lIns="0" tIns="0" rIns="0" bIns="0"/>
          <a:lstStyle>
            <a:lvl1pPr defTabSz="859536">
              <a:defRPr sz="4982">
                <a:solidFill>
                  <a:srgbClr val="1C1C1C"/>
                </a:solidFill>
                <a:latin typeface="Space Grotesk Light Medium"/>
                <a:ea typeface="Space Grotesk Light Medium"/>
                <a:cs typeface="Space Grotesk Light Medium"/>
                <a:sym typeface="Space Grotesk Light Medium"/>
              </a:defRPr>
            </a:lvl1pPr>
          </a:lstStyle>
          <a:p>
            <a:pPr/>
            <a:r>
              <a:t>Thanks for listening</a:t>
            </a:r>
          </a:p>
        </p:txBody>
      </p:sp>
      <p:sp>
        <p:nvSpPr>
          <p:cNvPr id="1429" name="Google Shape;1675;p114"/>
          <p:cNvSpPr txBox="1"/>
          <p:nvPr/>
        </p:nvSpPr>
        <p:spPr>
          <a:xfrm>
            <a:off x="695250" y="2702324"/>
            <a:ext cx="7661475" cy="646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p>
            <a:pPr algn="ctr" defTabSz="859536">
              <a:defRPr sz="1974">
                <a:latin typeface="Space Grotesk Medium"/>
                <a:ea typeface="Space Grotesk Medium"/>
                <a:cs typeface="Space Grotesk Medium"/>
                <a:sym typeface="Space Grotesk Medium"/>
              </a:defRPr>
            </a:pPr>
            <a:r>
              <a:rPr>
                <a:latin typeface="Space Grotesk Light Medium"/>
                <a:ea typeface="Space Grotesk Light Medium"/>
                <a:cs typeface="Space Grotesk Light Medium"/>
                <a:sym typeface="Space Grotesk Light Medium"/>
              </a:rPr>
              <a:t>Contact the Hacktoberfest team:</a:t>
            </a:r>
            <a:br/>
            <a:r>
              <a:rPr u="sng">
                <a:solidFill>
                  <a:srgbClr val="C401C4"/>
                </a:solidFill>
                <a:latin typeface="Space Grotesk Light Regular"/>
                <a:ea typeface="Space Grotesk Light Regular"/>
                <a:cs typeface="Space Grotesk Light Regular"/>
                <a:sym typeface="Space Grotesk Light Regular"/>
              </a:rPr>
              <a:t>support@hacktoberfest.com</a:t>
            </a:r>
          </a:p>
        </p:txBody>
      </p:sp>
    </p:spTree>
  </p:cSld>
  <p:clrMapOvr>
    <a:masterClrMapping/>
  </p:clrMapOvr>
  <p:transition xmlns:p14="http://schemas.microsoft.com/office/powerpoint/2010/main" spd="med" advClick="1"/>
</p:sld>
</file>

<file path=ppt/slides/slide10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4F0E0"/>
        </a:solidFill>
      </p:bgPr>
    </p:bg>
    <p:spTree>
      <p:nvGrpSpPr>
        <p:cNvPr id="1" name=""/>
        <p:cNvGrpSpPr/>
        <p:nvPr/>
      </p:nvGrpSpPr>
      <p:grpSpPr>
        <a:xfrm>
          <a:off x="0" y="0"/>
          <a:ext cx="0" cy="0"/>
          <a:chOff x="0" y="0"/>
          <a:chExt cx="0" cy="0"/>
        </a:xfrm>
      </p:grpSpPr>
      <p:pic>
        <p:nvPicPr>
          <p:cNvPr id="1431" name="Google Shape;1680;p115" descr="Google Shape;1680;p115"/>
          <p:cNvPicPr>
            <a:picLocks noChangeAspect="1"/>
          </p:cNvPicPr>
          <p:nvPr/>
        </p:nvPicPr>
        <p:blipFill>
          <a:blip r:embed="rId2">
            <a:extLst/>
          </a:blip>
          <a:stretch>
            <a:fillRect/>
          </a:stretch>
        </p:blipFill>
        <p:spPr>
          <a:xfrm>
            <a:off x="0" y="0"/>
            <a:ext cx="9144004" cy="5143502"/>
          </a:xfrm>
          <a:prstGeom prst="rect">
            <a:avLst/>
          </a:prstGeom>
          <a:ln w="12700">
            <a:miter lim="400000"/>
          </a:ln>
        </p:spPr>
      </p:pic>
      <p:sp>
        <p:nvSpPr>
          <p:cNvPr id="1432" name="Google Shape;1681;p115"/>
          <p:cNvSpPr txBox="1"/>
          <p:nvPr>
            <p:ph type="ctrTitle"/>
          </p:nvPr>
        </p:nvSpPr>
        <p:spPr>
          <a:xfrm>
            <a:off x="695249" y="1711952"/>
            <a:ext cx="7752899" cy="815701"/>
          </a:xfrm>
          <a:prstGeom prst="rect">
            <a:avLst/>
          </a:prstGeom>
        </p:spPr>
        <p:txBody>
          <a:bodyPr lIns="0" tIns="0" rIns="0" bIns="0"/>
          <a:lstStyle>
            <a:lvl1pPr defTabSz="859536">
              <a:defRPr sz="4982">
                <a:solidFill>
                  <a:srgbClr val="1C1C1C"/>
                </a:solidFill>
                <a:latin typeface="Space Grotesk Light Medium"/>
                <a:ea typeface="Space Grotesk Light Medium"/>
                <a:cs typeface="Space Grotesk Light Medium"/>
                <a:sym typeface="Space Grotesk Light Medium"/>
              </a:defRPr>
            </a:lvl1pPr>
          </a:lstStyle>
          <a:p>
            <a:pPr/>
            <a:r>
              <a:t>Thanks for listening</a:t>
            </a:r>
          </a:p>
        </p:txBody>
      </p:sp>
      <p:sp>
        <p:nvSpPr>
          <p:cNvPr id="1433" name="Google Shape;1682;p115"/>
          <p:cNvSpPr txBox="1"/>
          <p:nvPr/>
        </p:nvSpPr>
        <p:spPr>
          <a:xfrm>
            <a:off x="695250" y="2702324"/>
            <a:ext cx="7661475" cy="646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p>
            <a:pPr algn="ctr" defTabSz="859536">
              <a:defRPr sz="1974">
                <a:latin typeface="Space Grotesk Medium"/>
                <a:ea typeface="Space Grotesk Medium"/>
                <a:cs typeface="Space Grotesk Medium"/>
                <a:sym typeface="Space Grotesk Medium"/>
              </a:defRPr>
            </a:pPr>
            <a:r>
              <a:rPr>
                <a:latin typeface="Space Grotesk Light Medium"/>
                <a:ea typeface="Space Grotesk Light Medium"/>
                <a:cs typeface="Space Grotesk Light Medium"/>
                <a:sym typeface="Space Grotesk Light Medium"/>
              </a:rPr>
              <a:t>Contact the Hacktoberfest team:</a:t>
            </a:r>
            <a:br/>
            <a:r>
              <a:rPr u="sng">
                <a:solidFill>
                  <a:srgbClr val="C401C4"/>
                </a:solidFill>
                <a:latin typeface="Space Grotesk Light Regular"/>
                <a:ea typeface="Space Grotesk Light Regular"/>
                <a:cs typeface="Space Grotesk Light Regular"/>
                <a:sym typeface="Space Grotesk Light Regular"/>
              </a:rPr>
              <a:t>support@hacktoberfest.com</a:t>
            </a:r>
          </a:p>
        </p:txBody>
      </p:sp>
    </p:spTree>
  </p:cSld>
  <p:clrMapOvr>
    <a:masterClrMapping/>
  </p:clrMapOvr>
  <p:transition xmlns:p14="http://schemas.microsoft.com/office/powerpoint/2010/main" spd="med" advClick="1"/>
</p:sld>
</file>

<file path=ppt/slides/slide10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C1C1C"/>
        </a:solidFill>
      </p:bgPr>
    </p:bg>
    <p:spTree>
      <p:nvGrpSpPr>
        <p:cNvPr id="1" name=""/>
        <p:cNvGrpSpPr/>
        <p:nvPr/>
      </p:nvGrpSpPr>
      <p:grpSpPr>
        <a:xfrm>
          <a:off x="0" y="0"/>
          <a:ext cx="0" cy="0"/>
          <a:chOff x="0" y="0"/>
          <a:chExt cx="0" cy="0"/>
        </a:xfrm>
      </p:grpSpPr>
      <p:pic>
        <p:nvPicPr>
          <p:cNvPr id="1435" name="Google Shape;1687;p116" descr="Google Shape;1687;p116"/>
          <p:cNvPicPr>
            <a:picLocks noChangeAspect="1"/>
          </p:cNvPicPr>
          <p:nvPr/>
        </p:nvPicPr>
        <p:blipFill>
          <a:blip r:embed="rId2">
            <a:extLst/>
          </a:blip>
          <a:stretch>
            <a:fillRect/>
          </a:stretch>
        </p:blipFill>
        <p:spPr>
          <a:xfrm>
            <a:off x="0" y="0"/>
            <a:ext cx="9144004" cy="5143502"/>
          </a:xfrm>
          <a:prstGeom prst="rect">
            <a:avLst/>
          </a:prstGeom>
          <a:ln w="12700">
            <a:miter lim="400000"/>
          </a:ln>
        </p:spPr>
      </p:pic>
      <p:sp>
        <p:nvSpPr>
          <p:cNvPr id="1436" name="Google Shape;1688;p116"/>
          <p:cNvSpPr txBox="1"/>
          <p:nvPr>
            <p:ph type="ctrTitle"/>
          </p:nvPr>
        </p:nvSpPr>
        <p:spPr>
          <a:xfrm>
            <a:off x="695249" y="1711952"/>
            <a:ext cx="7752899" cy="815701"/>
          </a:xfrm>
          <a:prstGeom prst="rect">
            <a:avLst/>
          </a:prstGeom>
        </p:spPr>
        <p:txBody>
          <a:bodyPr lIns="0" tIns="0" rIns="0" bIns="0"/>
          <a:lstStyle>
            <a:lvl1pPr defTabSz="859536">
              <a:defRPr sz="4982">
                <a:solidFill>
                  <a:srgbClr val="F4F0E0"/>
                </a:solidFill>
                <a:latin typeface="Space Grotesk Light Medium"/>
                <a:ea typeface="Space Grotesk Light Medium"/>
                <a:cs typeface="Space Grotesk Light Medium"/>
                <a:sym typeface="Space Grotesk Light Medium"/>
              </a:defRPr>
            </a:lvl1pPr>
          </a:lstStyle>
          <a:p>
            <a:pPr/>
            <a:r>
              <a:t>Thanks for listening</a:t>
            </a:r>
          </a:p>
        </p:txBody>
      </p:sp>
      <p:sp>
        <p:nvSpPr>
          <p:cNvPr id="1437" name="Google Shape;1689;p116"/>
          <p:cNvSpPr txBox="1"/>
          <p:nvPr/>
        </p:nvSpPr>
        <p:spPr>
          <a:xfrm>
            <a:off x="695250" y="2702324"/>
            <a:ext cx="7661475" cy="646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p>
            <a:pPr algn="ctr" defTabSz="859536">
              <a:defRPr sz="1974">
                <a:solidFill>
                  <a:srgbClr val="F4F0E0"/>
                </a:solidFill>
                <a:latin typeface="Space Grotesk Medium"/>
                <a:ea typeface="Space Grotesk Medium"/>
                <a:cs typeface="Space Grotesk Medium"/>
                <a:sym typeface="Space Grotesk Medium"/>
              </a:defRPr>
            </a:pPr>
            <a:r>
              <a:rPr>
                <a:latin typeface="Space Grotesk Light Medium"/>
                <a:ea typeface="Space Grotesk Light Medium"/>
                <a:cs typeface="Space Grotesk Light Medium"/>
                <a:sym typeface="Space Grotesk Light Medium"/>
              </a:rPr>
              <a:t>Contact the Hacktoberfest team:</a:t>
            </a:r>
            <a:br/>
            <a:r>
              <a:rPr u="sng">
                <a:solidFill>
                  <a:srgbClr val="51DA4B"/>
                </a:solidFill>
                <a:latin typeface="Space Grotesk Light Regular"/>
                <a:ea typeface="Space Grotesk Light Regular"/>
                <a:cs typeface="Space Grotesk Light Regular"/>
                <a:sym typeface="Space Grotesk Light Regular"/>
              </a:rPr>
              <a:t>support@hacktoberfest.com</a:t>
            </a:r>
          </a:p>
        </p:txBody>
      </p:sp>
    </p:spTree>
  </p:cSld>
  <p:clrMapOvr>
    <a:masterClrMapping/>
  </p:clrMapOvr>
  <p:transition xmlns:p14="http://schemas.microsoft.com/office/powerpoint/2010/main" spd="med" advClick="1"/>
</p:sld>
</file>

<file path=ppt/slides/slide10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83718"/>
        </a:solidFill>
      </p:bgPr>
    </p:bg>
    <p:spTree>
      <p:nvGrpSpPr>
        <p:cNvPr id="1" name=""/>
        <p:cNvGrpSpPr/>
        <p:nvPr/>
      </p:nvGrpSpPr>
      <p:grpSpPr>
        <a:xfrm>
          <a:off x="0" y="0"/>
          <a:ext cx="0" cy="0"/>
          <a:chOff x="0" y="0"/>
          <a:chExt cx="0" cy="0"/>
        </a:xfrm>
      </p:grpSpPr>
      <p:pic>
        <p:nvPicPr>
          <p:cNvPr id="1439" name="Google Shape;1694;p117" descr="Google Shape;1694;p117"/>
          <p:cNvPicPr>
            <a:picLocks noChangeAspect="1"/>
          </p:cNvPicPr>
          <p:nvPr/>
        </p:nvPicPr>
        <p:blipFill>
          <a:blip r:embed="rId2">
            <a:extLst/>
          </a:blip>
          <a:stretch>
            <a:fillRect/>
          </a:stretch>
        </p:blipFill>
        <p:spPr>
          <a:xfrm>
            <a:off x="0" y="0"/>
            <a:ext cx="9144004" cy="5143502"/>
          </a:xfrm>
          <a:prstGeom prst="rect">
            <a:avLst/>
          </a:prstGeom>
          <a:ln w="12700">
            <a:miter lim="400000"/>
          </a:ln>
        </p:spPr>
      </p:pic>
      <p:sp>
        <p:nvSpPr>
          <p:cNvPr id="1440" name="Google Shape;1695;p117"/>
          <p:cNvSpPr txBox="1"/>
          <p:nvPr>
            <p:ph type="ctrTitle"/>
          </p:nvPr>
        </p:nvSpPr>
        <p:spPr>
          <a:xfrm>
            <a:off x="695249" y="1711952"/>
            <a:ext cx="7752899" cy="815701"/>
          </a:xfrm>
          <a:prstGeom prst="rect">
            <a:avLst/>
          </a:prstGeom>
        </p:spPr>
        <p:txBody>
          <a:bodyPr lIns="0" tIns="0" rIns="0" bIns="0"/>
          <a:lstStyle>
            <a:lvl1pPr defTabSz="859536">
              <a:defRPr sz="4982">
                <a:solidFill>
                  <a:srgbClr val="F4F0E0"/>
                </a:solidFill>
                <a:latin typeface="Space Grotesk Light Medium"/>
                <a:ea typeface="Space Grotesk Light Medium"/>
                <a:cs typeface="Space Grotesk Light Medium"/>
                <a:sym typeface="Space Grotesk Light Medium"/>
              </a:defRPr>
            </a:lvl1pPr>
          </a:lstStyle>
          <a:p>
            <a:pPr/>
            <a:r>
              <a:t>Thanks for listening</a:t>
            </a:r>
          </a:p>
        </p:txBody>
      </p:sp>
      <p:sp>
        <p:nvSpPr>
          <p:cNvPr id="1441" name="Google Shape;1696;p117"/>
          <p:cNvSpPr txBox="1"/>
          <p:nvPr/>
        </p:nvSpPr>
        <p:spPr>
          <a:xfrm>
            <a:off x="695250" y="2702324"/>
            <a:ext cx="7661475" cy="646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p>
            <a:pPr algn="ctr" defTabSz="859536">
              <a:defRPr sz="1974">
                <a:solidFill>
                  <a:srgbClr val="F4F0E0"/>
                </a:solidFill>
                <a:latin typeface="Space Grotesk Medium"/>
                <a:ea typeface="Space Grotesk Medium"/>
                <a:cs typeface="Space Grotesk Medium"/>
                <a:sym typeface="Space Grotesk Medium"/>
              </a:defRPr>
            </a:pPr>
            <a:r>
              <a:rPr>
                <a:latin typeface="Space Grotesk Light Medium"/>
                <a:ea typeface="Space Grotesk Light Medium"/>
                <a:cs typeface="Space Grotesk Light Medium"/>
                <a:sym typeface="Space Grotesk Light Medium"/>
              </a:rPr>
              <a:t>Contact the Hacktoberfest team:</a:t>
            </a:r>
            <a:br/>
            <a:r>
              <a:rPr u="sng">
                <a:solidFill>
                  <a:srgbClr val="51DA4B"/>
                </a:solidFill>
                <a:latin typeface="Space Grotesk Light Regular"/>
                <a:ea typeface="Space Grotesk Light Regular"/>
                <a:cs typeface="Space Grotesk Light Regular"/>
                <a:sym typeface="Space Grotesk Light Regular"/>
              </a:rPr>
              <a:t>support@hacktoberfest.com</a:t>
            </a:r>
          </a:p>
        </p:txBody>
      </p:sp>
    </p:spTree>
  </p:cSld>
  <p:clrMapOvr>
    <a:masterClrMapping/>
  </p:clrMapOvr>
  <p:transition xmlns:p14="http://schemas.microsoft.com/office/powerpoint/2010/main" spd="med" advClick="1"/>
</p:sld>
</file>

<file path=ppt/slides/slide10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51DA4B"/>
        </a:solidFill>
      </p:bgPr>
    </p:bg>
    <p:spTree>
      <p:nvGrpSpPr>
        <p:cNvPr id="1" name=""/>
        <p:cNvGrpSpPr/>
        <p:nvPr/>
      </p:nvGrpSpPr>
      <p:grpSpPr>
        <a:xfrm>
          <a:off x="0" y="0"/>
          <a:ext cx="0" cy="0"/>
          <a:chOff x="0" y="0"/>
          <a:chExt cx="0" cy="0"/>
        </a:xfrm>
      </p:grpSpPr>
      <p:pic>
        <p:nvPicPr>
          <p:cNvPr id="1443" name="Google Shape;1701;p118" descr="Google Shape;1701;p118"/>
          <p:cNvPicPr>
            <a:picLocks noChangeAspect="1"/>
          </p:cNvPicPr>
          <p:nvPr/>
        </p:nvPicPr>
        <p:blipFill>
          <a:blip r:embed="rId2">
            <a:extLst/>
          </a:blip>
          <a:stretch>
            <a:fillRect/>
          </a:stretch>
        </p:blipFill>
        <p:spPr>
          <a:xfrm>
            <a:off x="0" y="0"/>
            <a:ext cx="9144004" cy="5143502"/>
          </a:xfrm>
          <a:prstGeom prst="rect">
            <a:avLst/>
          </a:prstGeom>
          <a:ln w="12700">
            <a:miter lim="400000"/>
          </a:ln>
        </p:spPr>
      </p:pic>
      <p:sp>
        <p:nvSpPr>
          <p:cNvPr id="1444" name="Google Shape;1702;p118"/>
          <p:cNvSpPr txBox="1"/>
          <p:nvPr>
            <p:ph type="ctrTitle"/>
          </p:nvPr>
        </p:nvSpPr>
        <p:spPr>
          <a:xfrm>
            <a:off x="695249" y="1711952"/>
            <a:ext cx="7752899" cy="815701"/>
          </a:xfrm>
          <a:prstGeom prst="rect">
            <a:avLst/>
          </a:prstGeom>
        </p:spPr>
        <p:txBody>
          <a:bodyPr lIns="0" tIns="0" rIns="0" bIns="0"/>
          <a:lstStyle>
            <a:lvl1pPr defTabSz="859536">
              <a:defRPr sz="4982">
                <a:solidFill>
                  <a:srgbClr val="1C1C1C"/>
                </a:solidFill>
                <a:latin typeface="Space Grotesk Light Medium"/>
                <a:ea typeface="Space Grotesk Light Medium"/>
                <a:cs typeface="Space Grotesk Light Medium"/>
                <a:sym typeface="Space Grotesk Light Medium"/>
              </a:defRPr>
            </a:lvl1pPr>
          </a:lstStyle>
          <a:p>
            <a:pPr/>
            <a:r>
              <a:t>Thanks for listening</a:t>
            </a:r>
          </a:p>
        </p:txBody>
      </p:sp>
      <p:sp>
        <p:nvSpPr>
          <p:cNvPr id="1445" name="Google Shape;1703;p118"/>
          <p:cNvSpPr txBox="1"/>
          <p:nvPr/>
        </p:nvSpPr>
        <p:spPr>
          <a:xfrm>
            <a:off x="695250" y="2702324"/>
            <a:ext cx="7661475" cy="646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p>
            <a:pPr algn="ctr" defTabSz="859536">
              <a:defRPr sz="1974">
                <a:latin typeface="Space Grotesk Medium"/>
                <a:ea typeface="Space Grotesk Medium"/>
                <a:cs typeface="Space Grotesk Medium"/>
                <a:sym typeface="Space Grotesk Medium"/>
              </a:defRPr>
            </a:pPr>
            <a:r>
              <a:rPr>
                <a:latin typeface="Space Grotesk Light Medium"/>
                <a:ea typeface="Space Grotesk Light Medium"/>
                <a:cs typeface="Space Grotesk Light Medium"/>
                <a:sym typeface="Space Grotesk Light Medium"/>
              </a:rPr>
              <a:t>Contact the Hacktoberfest team:</a:t>
            </a:r>
            <a:br/>
            <a:r>
              <a:rPr u="sng">
                <a:solidFill>
                  <a:srgbClr val="C401C4"/>
                </a:solidFill>
                <a:uFill>
                  <a:solidFill>
                    <a:schemeClr val="accent5"/>
                  </a:solidFill>
                </a:uFill>
                <a:latin typeface="Space Grotesk Light Regular"/>
                <a:ea typeface="Space Grotesk Light Regular"/>
                <a:cs typeface="Space Grotesk Light Regular"/>
                <a:sym typeface="Space Grotesk Light Regular"/>
                <a:hlinkClick r:id="rId3" invalidUrl="" action="" tgtFrame="" tooltip="" history="1" highlightClick="0" endSnd="0"/>
              </a:rPr>
              <a:t>support@hacktoberfest.com</a:t>
            </a:r>
          </a:p>
        </p:txBody>
      </p:sp>
    </p:spTree>
  </p:cSld>
  <p:clrMapOvr>
    <a:masterClrMapping/>
  </p:clrMapOvr>
  <p:transition xmlns:p14="http://schemas.microsoft.com/office/powerpoint/2010/main" spd="med" advClick="1"/>
</p:sld>
</file>

<file path=ppt/slides/slide10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4F0E0"/>
        </a:solidFill>
      </p:bgPr>
    </p:bg>
    <p:spTree>
      <p:nvGrpSpPr>
        <p:cNvPr id="1" name=""/>
        <p:cNvGrpSpPr/>
        <p:nvPr/>
      </p:nvGrpSpPr>
      <p:grpSpPr>
        <a:xfrm>
          <a:off x="0" y="0"/>
          <a:ext cx="0" cy="0"/>
          <a:chOff x="0" y="0"/>
          <a:chExt cx="0" cy="0"/>
        </a:xfrm>
      </p:grpSpPr>
      <p:pic>
        <p:nvPicPr>
          <p:cNvPr id="1447" name="Google Shape;1708;p119" descr="Google Shape;1708;p119"/>
          <p:cNvPicPr>
            <a:picLocks noChangeAspect="1"/>
          </p:cNvPicPr>
          <p:nvPr/>
        </p:nvPicPr>
        <p:blipFill>
          <a:blip r:embed="rId2">
            <a:extLst/>
          </a:blip>
          <a:stretch>
            <a:fillRect/>
          </a:stretch>
        </p:blipFill>
        <p:spPr>
          <a:xfrm>
            <a:off x="0" y="0"/>
            <a:ext cx="9144004" cy="5143502"/>
          </a:xfrm>
          <a:prstGeom prst="rect">
            <a:avLst/>
          </a:prstGeom>
          <a:ln w="12700">
            <a:miter lim="400000"/>
          </a:ln>
        </p:spPr>
      </p:pic>
      <p:sp>
        <p:nvSpPr>
          <p:cNvPr id="1448" name="Google Shape;1709;p119"/>
          <p:cNvSpPr txBox="1"/>
          <p:nvPr>
            <p:ph type="ctrTitle"/>
          </p:nvPr>
        </p:nvSpPr>
        <p:spPr>
          <a:xfrm>
            <a:off x="695249" y="1711952"/>
            <a:ext cx="7752899" cy="815701"/>
          </a:xfrm>
          <a:prstGeom prst="rect">
            <a:avLst/>
          </a:prstGeom>
        </p:spPr>
        <p:txBody>
          <a:bodyPr lIns="0" tIns="0" rIns="0" bIns="0"/>
          <a:lstStyle>
            <a:lvl1pPr defTabSz="859536">
              <a:defRPr sz="4982">
                <a:solidFill>
                  <a:srgbClr val="1C1C1C"/>
                </a:solidFill>
                <a:latin typeface="Space Grotesk Light Medium"/>
                <a:ea typeface="Space Grotesk Light Medium"/>
                <a:cs typeface="Space Grotesk Light Medium"/>
                <a:sym typeface="Space Grotesk Light Medium"/>
              </a:defRPr>
            </a:lvl1pPr>
          </a:lstStyle>
          <a:p>
            <a:pPr/>
            <a:r>
              <a:t>Thanks for listening</a:t>
            </a:r>
          </a:p>
        </p:txBody>
      </p:sp>
      <p:sp>
        <p:nvSpPr>
          <p:cNvPr id="1449" name="Google Shape;1710;p119"/>
          <p:cNvSpPr txBox="1"/>
          <p:nvPr/>
        </p:nvSpPr>
        <p:spPr>
          <a:xfrm>
            <a:off x="695250" y="2702324"/>
            <a:ext cx="7661475" cy="646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p>
            <a:pPr algn="ctr" defTabSz="859536">
              <a:defRPr sz="1974">
                <a:latin typeface="Space Grotesk Medium"/>
                <a:ea typeface="Space Grotesk Medium"/>
                <a:cs typeface="Space Grotesk Medium"/>
                <a:sym typeface="Space Grotesk Medium"/>
              </a:defRPr>
            </a:pPr>
            <a:r>
              <a:rPr>
                <a:latin typeface="Space Grotesk Light Medium"/>
                <a:ea typeface="Space Grotesk Light Medium"/>
                <a:cs typeface="Space Grotesk Light Medium"/>
                <a:sym typeface="Space Grotesk Light Medium"/>
              </a:rPr>
              <a:t>Contact the Hacktoberfest team:</a:t>
            </a:r>
            <a:br/>
            <a:r>
              <a:rPr u="sng">
                <a:solidFill>
                  <a:srgbClr val="C401C4"/>
                </a:solidFill>
                <a:uFill>
                  <a:solidFill>
                    <a:schemeClr val="accent5"/>
                  </a:solidFill>
                </a:uFill>
                <a:latin typeface="Space Grotesk Light Regular"/>
                <a:ea typeface="Space Grotesk Light Regular"/>
                <a:cs typeface="Space Grotesk Light Regular"/>
                <a:sym typeface="Space Grotesk Light Regular"/>
                <a:hlinkClick r:id="rId3" invalidUrl="" action="" tgtFrame="" tooltip="" history="1" highlightClick="0" endSnd="0"/>
              </a:rPr>
              <a:t>support@hacktoberfest.com</a:t>
            </a:r>
          </a:p>
        </p:txBody>
      </p:sp>
    </p:spTree>
  </p:cSld>
  <p:clrMapOvr>
    <a:masterClrMapping/>
  </p:clrMapOvr>
  <p:transition xmlns:p14="http://schemas.microsoft.com/office/powerpoint/2010/main" spd="med" advClick="1"/>
</p:sld>
</file>

<file path=ppt/slides/slide10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C1C1C"/>
        </a:solidFill>
      </p:bgPr>
    </p:bg>
    <p:spTree>
      <p:nvGrpSpPr>
        <p:cNvPr id="1" name=""/>
        <p:cNvGrpSpPr/>
        <p:nvPr/>
      </p:nvGrpSpPr>
      <p:grpSpPr>
        <a:xfrm>
          <a:off x="0" y="0"/>
          <a:ext cx="0" cy="0"/>
          <a:chOff x="0" y="0"/>
          <a:chExt cx="0" cy="0"/>
        </a:xfrm>
      </p:grpSpPr>
      <p:pic>
        <p:nvPicPr>
          <p:cNvPr id="1451" name="Google Shape;1715;p120" descr="Google Shape;1715;p120"/>
          <p:cNvPicPr>
            <a:picLocks noChangeAspect="1"/>
          </p:cNvPicPr>
          <p:nvPr/>
        </p:nvPicPr>
        <p:blipFill>
          <a:blip r:embed="rId2">
            <a:extLst/>
          </a:blip>
          <a:stretch>
            <a:fillRect/>
          </a:stretch>
        </p:blipFill>
        <p:spPr>
          <a:xfrm>
            <a:off x="0" y="0"/>
            <a:ext cx="9144004" cy="5143502"/>
          </a:xfrm>
          <a:prstGeom prst="rect">
            <a:avLst/>
          </a:prstGeom>
          <a:ln w="12700">
            <a:miter lim="400000"/>
          </a:ln>
        </p:spPr>
      </p:pic>
      <p:sp>
        <p:nvSpPr>
          <p:cNvPr id="1452" name="Google Shape;1716;p120"/>
          <p:cNvSpPr txBox="1"/>
          <p:nvPr>
            <p:ph type="ctrTitle"/>
          </p:nvPr>
        </p:nvSpPr>
        <p:spPr>
          <a:xfrm>
            <a:off x="695249" y="1711952"/>
            <a:ext cx="7752899" cy="815701"/>
          </a:xfrm>
          <a:prstGeom prst="rect">
            <a:avLst/>
          </a:prstGeom>
        </p:spPr>
        <p:txBody>
          <a:bodyPr lIns="0" tIns="0" rIns="0" bIns="0"/>
          <a:lstStyle>
            <a:lvl1pPr defTabSz="859536">
              <a:defRPr sz="4982">
                <a:solidFill>
                  <a:srgbClr val="F4F0E0"/>
                </a:solidFill>
                <a:latin typeface="Space Grotesk Light Medium"/>
                <a:ea typeface="Space Grotesk Light Medium"/>
                <a:cs typeface="Space Grotesk Light Medium"/>
                <a:sym typeface="Space Grotesk Light Medium"/>
              </a:defRPr>
            </a:lvl1pPr>
          </a:lstStyle>
          <a:p>
            <a:pPr/>
            <a:r>
              <a:t>Thanks for listening</a:t>
            </a:r>
          </a:p>
        </p:txBody>
      </p:sp>
      <p:sp>
        <p:nvSpPr>
          <p:cNvPr id="1453" name="Google Shape;1717;p120"/>
          <p:cNvSpPr txBox="1"/>
          <p:nvPr/>
        </p:nvSpPr>
        <p:spPr>
          <a:xfrm>
            <a:off x="695250" y="2702324"/>
            <a:ext cx="7661475" cy="646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p>
            <a:pPr algn="ctr" defTabSz="859536">
              <a:defRPr sz="1974">
                <a:solidFill>
                  <a:srgbClr val="F4F0E0"/>
                </a:solidFill>
                <a:latin typeface="Space Grotesk Medium"/>
                <a:ea typeface="Space Grotesk Medium"/>
                <a:cs typeface="Space Grotesk Medium"/>
                <a:sym typeface="Space Grotesk Medium"/>
              </a:defRPr>
            </a:pPr>
            <a:r>
              <a:rPr>
                <a:latin typeface="Space Grotesk Light Medium"/>
                <a:ea typeface="Space Grotesk Light Medium"/>
                <a:cs typeface="Space Grotesk Light Medium"/>
                <a:sym typeface="Space Grotesk Light Medium"/>
              </a:rPr>
              <a:t>Contact the Hacktoberfest team:</a:t>
            </a:r>
            <a:br/>
            <a:r>
              <a:rPr u="sng">
                <a:solidFill>
                  <a:srgbClr val="51DA4B"/>
                </a:solidFill>
                <a:uFill>
                  <a:solidFill>
                    <a:schemeClr val="accent5"/>
                  </a:solidFill>
                </a:uFill>
                <a:latin typeface="Space Grotesk Light Regular"/>
                <a:ea typeface="Space Grotesk Light Regular"/>
                <a:cs typeface="Space Grotesk Light Regular"/>
                <a:sym typeface="Space Grotesk Light Regular"/>
                <a:hlinkClick r:id="rId3" invalidUrl="" action="" tgtFrame="" tooltip="" history="1" highlightClick="0" endSnd="0"/>
              </a:rPr>
              <a:t>support@hacktoberfest.com</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51DA4B"/>
        </a:solidFill>
      </p:bgPr>
    </p:bg>
    <p:spTree>
      <p:nvGrpSpPr>
        <p:cNvPr id="1" name=""/>
        <p:cNvGrpSpPr/>
        <p:nvPr/>
      </p:nvGrpSpPr>
      <p:grpSpPr>
        <a:xfrm>
          <a:off x="0" y="0"/>
          <a:ext cx="0" cy="0"/>
          <a:chOff x="0" y="0"/>
          <a:chExt cx="0" cy="0"/>
        </a:xfrm>
      </p:grpSpPr>
      <p:pic>
        <p:nvPicPr>
          <p:cNvPr id="195" name="Google Shape;165;p22" descr="Google Shape;165;p22"/>
          <p:cNvPicPr>
            <a:picLocks noChangeAspect="1"/>
          </p:cNvPicPr>
          <p:nvPr/>
        </p:nvPicPr>
        <p:blipFill>
          <a:blip r:embed="rId2">
            <a:extLst/>
          </a:blip>
          <a:stretch>
            <a:fillRect/>
          </a:stretch>
        </p:blipFill>
        <p:spPr>
          <a:xfrm>
            <a:off x="0" y="0"/>
            <a:ext cx="9144000" cy="5143500"/>
          </a:xfrm>
          <a:prstGeom prst="rect">
            <a:avLst/>
          </a:prstGeom>
          <a:ln w="12700">
            <a:miter lim="400000"/>
          </a:ln>
        </p:spPr>
      </p:pic>
      <p:pic>
        <p:nvPicPr>
          <p:cNvPr id="196" name="Google Shape;166;p22" descr="Google Shape;166;p22"/>
          <p:cNvPicPr>
            <a:picLocks noChangeAspect="1"/>
          </p:cNvPicPr>
          <p:nvPr/>
        </p:nvPicPr>
        <p:blipFill>
          <a:blip r:embed="rId3">
            <a:extLst/>
          </a:blip>
          <a:stretch>
            <a:fillRect/>
          </a:stretch>
        </p:blipFill>
        <p:spPr>
          <a:xfrm>
            <a:off x="701949" y="4663525"/>
            <a:ext cx="274076" cy="274076"/>
          </a:xfrm>
          <a:prstGeom prst="rect">
            <a:avLst/>
          </a:prstGeom>
          <a:ln w="12700">
            <a:miter lim="400000"/>
          </a:ln>
        </p:spPr>
      </p:pic>
      <p:sp>
        <p:nvSpPr>
          <p:cNvPr id="197" name="Google Shape;167;p22"/>
          <p:cNvSpPr txBox="1"/>
          <p:nvPr>
            <p:ph type="ctrTitle"/>
          </p:nvPr>
        </p:nvSpPr>
        <p:spPr>
          <a:xfrm>
            <a:off x="1061299" y="4715250"/>
            <a:ext cx="7082702" cy="158701"/>
          </a:xfrm>
          <a:prstGeom prst="rect">
            <a:avLst/>
          </a:prstGeom>
        </p:spPr>
        <p:txBody>
          <a:bodyPr lIns="0" tIns="0" rIns="0" bIns="0"/>
          <a:lstStyle>
            <a:lvl1pPr algn="l" defTabSz="795527">
              <a:defRPr sz="957">
                <a:solidFill>
                  <a:srgbClr val="1C1C1C"/>
                </a:solidFill>
                <a:latin typeface="Space Grotesk Light Medium"/>
                <a:ea typeface="Space Grotesk Light Medium"/>
                <a:cs typeface="Space Grotesk Light Medium"/>
                <a:sym typeface="Space Grotesk Light Medium"/>
              </a:defRPr>
            </a:lvl1pPr>
          </a:lstStyle>
          <a:p>
            <a:pPr/>
            <a:r>
              <a:t>Hacktoberfest: Section title goes here</a:t>
            </a:r>
          </a:p>
        </p:txBody>
      </p:sp>
      <p:sp>
        <p:nvSpPr>
          <p:cNvPr id="198" name="Google Shape;168;p22"/>
          <p:cNvSpPr/>
          <p:nvPr/>
        </p:nvSpPr>
        <p:spPr>
          <a:xfrm>
            <a:off x="8143950" y="4633924"/>
            <a:ext cx="310801" cy="321301"/>
          </a:xfrm>
          <a:prstGeom prst="ellipse">
            <a:avLst/>
          </a:prstGeom>
          <a:solidFill>
            <a:srgbClr val="FF8BFF"/>
          </a:solidFill>
          <a:ln w="12700">
            <a:miter lim="400000"/>
          </a:ln>
        </p:spPr>
        <p:txBody>
          <a:bodyPr lIns="0" tIns="0" rIns="0" bIns="0" anchor="ctr"/>
          <a:lstStyle/>
          <a:p>
            <a:pPr algn="ctr">
              <a:defRPr>
                <a:solidFill>
                  <a:srgbClr val="FF00FF"/>
                </a:solidFill>
              </a:defRPr>
            </a:pPr>
          </a:p>
        </p:txBody>
      </p:sp>
      <p:sp>
        <p:nvSpPr>
          <p:cNvPr id="199" name="Google Shape;169;p22"/>
          <p:cNvSpPr txBox="1"/>
          <p:nvPr>
            <p:ph type="sldNum" sz="quarter" idx="4294967295"/>
          </p:nvPr>
        </p:nvSpPr>
        <p:spPr>
          <a:xfrm>
            <a:off x="8161392" y="4646000"/>
            <a:ext cx="275916" cy="297151"/>
          </a:xfrm>
          <a:prstGeom prst="rect">
            <a:avLst/>
          </a:prstGeom>
          <a:extLst>
            <a:ext uri="{C572A759-6A51-4108-AA02-DFA0A04FC94B}">
              <ma14:wrappingTextBoxFlag xmlns:ma14="http://schemas.microsoft.com/office/mac/drawingml/2011/main" val="1"/>
            </a:ext>
          </a:extLst>
        </p:spPr>
        <p:txBody>
          <a:bodyPr>
            <a:spAutoFit/>
          </a:bodyPr>
          <a:lstStyle>
            <a:lvl1pPr algn="ctr">
              <a:defRPr sz="700">
                <a:solidFill>
                  <a:srgbClr val="1C1C1C"/>
                </a:solidFill>
                <a:latin typeface="Space Grotesk Light Bold"/>
                <a:ea typeface="Space Grotesk Light Bold"/>
                <a:cs typeface="Space Grotesk Light Bold"/>
                <a:sym typeface="Space Grotesk Light Bold"/>
              </a:defRPr>
            </a:lvl1pPr>
          </a:lstStyle>
          <a:p>
            <a:pPr/>
            <a:fld id="{86CB4B4D-7CA3-9044-876B-883B54F8677D}" type="slidenum"/>
          </a:p>
        </p:txBody>
      </p:sp>
      <p:sp>
        <p:nvSpPr>
          <p:cNvPr id="200" name="Google Shape;170;p22"/>
          <p:cNvSpPr txBox="1"/>
          <p:nvPr/>
        </p:nvSpPr>
        <p:spPr>
          <a:xfrm>
            <a:off x="701941" y="1597151"/>
            <a:ext cx="7756202" cy="280140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normAutofit fontScale="100000" lnSpcReduction="0"/>
          </a:bodyPr>
          <a:lstStyle/>
          <a:p>
            <a:pPr marL="343814" indent="-291287" defTabSz="859536">
              <a:lnSpc>
                <a:spcPct val="150000"/>
              </a:lnSpc>
              <a:buClr>
                <a:srgbClr val="1C1C1C"/>
              </a:buClr>
              <a:buSzPts val="1800"/>
              <a:buFont typeface="Space Grotesk Light Regular"/>
              <a:buChar char="●"/>
              <a:defRPr sz="1879">
                <a:solidFill>
                  <a:srgbClr val="1C1C1C"/>
                </a:solidFill>
                <a:latin typeface="Space Grotesk Light Regular"/>
                <a:ea typeface="Space Grotesk Light Regular"/>
                <a:cs typeface="Space Grotesk Light Regular"/>
                <a:sym typeface="Space Grotesk Light Regular"/>
              </a:defRPr>
            </a:pPr>
            <a:r>
              <a:t>List item goes here</a:t>
            </a:r>
          </a:p>
          <a:p>
            <a:pPr marL="343814" indent="-291287" defTabSz="859536">
              <a:lnSpc>
                <a:spcPct val="150000"/>
              </a:lnSpc>
              <a:buClr>
                <a:srgbClr val="1C1C1C"/>
              </a:buClr>
              <a:buSzPts val="1800"/>
              <a:buFont typeface="Space Grotesk Light Regular"/>
              <a:buChar char="●"/>
              <a:defRPr sz="1879">
                <a:solidFill>
                  <a:srgbClr val="1C1C1C"/>
                </a:solidFill>
                <a:latin typeface="Space Grotesk Light Regular"/>
                <a:ea typeface="Space Grotesk Light Regular"/>
                <a:cs typeface="Space Grotesk Light Regular"/>
                <a:sym typeface="Space Grotesk Light Regular"/>
              </a:defRPr>
            </a:pPr>
            <a:r>
              <a:t>List item goes here</a:t>
            </a:r>
          </a:p>
          <a:p>
            <a:pPr marL="343814" indent="-291287" defTabSz="859536">
              <a:lnSpc>
                <a:spcPct val="150000"/>
              </a:lnSpc>
              <a:buClr>
                <a:srgbClr val="1C1C1C"/>
              </a:buClr>
              <a:buSzPts val="1800"/>
              <a:buFont typeface="Space Grotesk Light Regular"/>
              <a:buChar char="●"/>
              <a:defRPr sz="1879">
                <a:solidFill>
                  <a:srgbClr val="1C1C1C"/>
                </a:solidFill>
                <a:latin typeface="Space Grotesk Light Regular"/>
                <a:ea typeface="Space Grotesk Light Regular"/>
                <a:cs typeface="Space Grotesk Light Regular"/>
                <a:sym typeface="Space Grotesk Light Regular"/>
              </a:defRPr>
            </a:pPr>
            <a:r>
              <a:t>List item goes here</a:t>
            </a:r>
          </a:p>
          <a:p>
            <a:pPr marL="343814" indent="-291287" defTabSz="859536">
              <a:lnSpc>
                <a:spcPct val="150000"/>
              </a:lnSpc>
              <a:buClr>
                <a:srgbClr val="1C1C1C"/>
              </a:buClr>
              <a:buSzPts val="1800"/>
              <a:buFont typeface="Space Grotesk Light Regular"/>
              <a:buChar char="●"/>
              <a:defRPr sz="1879">
                <a:solidFill>
                  <a:srgbClr val="1C1C1C"/>
                </a:solidFill>
                <a:latin typeface="Space Grotesk Light Regular"/>
                <a:ea typeface="Space Grotesk Light Regular"/>
                <a:cs typeface="Space Grotesk Light Regular"/>
                <a:sym typeface="Space Grotesk Light Regular"/>
              </a:defRPr>
            </a:pPr>
            <a:r>
              <a:t>List item goes here</a:t>
            </a:r>
          </a:p>
          <a:p>
            <a:pPr marL="343814" indent="-291287" defTabSz="859536">
              <a:lnSpc>
                <a:spcPct val="150000"/>
              </a:lnSpc>
              <a:buClr>
                <a:srgbClr val="1C1C1C"/>
              </a:buClr>
              <a:buSzPts val="1800"/>
              <a:buFont typeface="Space Grotesk Light Regular"/>
              <a:buChar char="●"/>
              <a:defRPr sz="1879">
                <a:solidFill>
                  <a:srgbClr val="1C1C1C"/>
                </a:solidFill>
                <a:latin typeface="Space Grotesk Light Regular"/>
                <a:ea typeface="Space Grotesk Light Regular"/>
                <a:cs typeface="Space Grotesk Light Regular"/>
                <a:sym typeface="Space Grotesk Light Regular"/>
              </a:defRPr>
            </a:pPr>
            <a:r>
              <a:t>List item goes here</a:t>
            </a:r>
          </a:p>
          <a:p>
            <a:pPr marL="343814" indent="-291287" defTabSz="859536">
              <a:lnSpc>
                <a:spcPct val="150000"/>
              </a:lnSpc>
              <a:buClr>
                <a:srgbClr val="1C1C1C"/>
              </a:buClr>
              <a:buSzPts val="1800"/>
              <a:buFont typeface="Space Grotesk Light Regular"/>
              <a:buChar char="●"/>
              <a:defRPr sz="1879">
                <a:solidFill>
                  <a:srgbClr val="1C1C1C"/>
                </a:solidFill>
                <a:latin typeface="Space Grotesk Light Regular"/>
                <a:ea typeface="Space Grotesk Light Regular"/>
                <a:cs typeface="Space Grotesk Light Regular"/>
                <a:sym typeface="Space Grotesk Light Regular"/>
              </a:defRPr>
            </a:pPr>
            <a:r>
              <a:t>List item goes here</a:t>
            </a:r>
          </a:p>
        </p:txBody>
      </p:sp>
      <p:sp>
        <p:nvSpPr>
          <p:cNvPr id="201" name="Google Shape;171;p22"/>
          <p:cNvSpPr txBox="1"/>
          <p:nvPr/>
        </p:nvSpPr>
        <p:spPr>
          <a:xfrm>
            <a:off x="698500" y="1076658"/>
            <a:ext cx="7570049" cy="292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862">
                <a:solidFill>
                  <a:srgbClr val="1C1C1C"/>
                </a:solidFill>
                <a:latin typeface="Space Grotesk Light Regular"/>
                <a:ea typeface="Space Grotesk Light Regular"/>
                <a:cs typeface="Space Grotesk Light Regular"/>
                <a:sym typeface="Space Grotesk Light Regular"/>
              </a:defRPr>
            </a:lvl1pPr>
          </a:lstStyle>
          <a:p>
            <a:pPr/>
            <a:r>
              <a:t>Add short description</a:t>
            </a:r>
          </a:p>
        </p:txBody>
      </p:sp>
      <p:sp>
        <p:nvSpPr>
          <p:cNvPr id="202" name="Google Shape;172;p22"/>
          <p:cNvSpPr txBox="1"/>
          <p:nvPr/>
        </p:nvSpPr>
        <p:spPr>
          <a:xfrm>
            <a:off x="698500" y="466172"/>
            <a:ext cx="7570049" cy="569402"/>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1C1C1C"/>
                </a:solidFill>
                <a:latin typeface="Space Grotesk Light Medium"/>
                <a:ea typeface="Space Grotesk Light Medium"/>
                <a:cs typeface="Space Grotesk Light Medium"/>
                <a:sym typeface="Space Grotesk Light Medium"/>
              </a:defRPr>
            </a:lvl1pPr>
          </a:lstStyle>
          <a:p>
            <a:pPr/>
            <a:r>
              <a:t>Title goes here</a:t>
            </a:r>
          </a:p>
        </p:txBody>
      </p:sp>
    </p:spTree>
  </p:cSld>
  <p:clrMapOvr>
    <a:masterClrMapping/>
  </p:clrMapOvr>
  <p:transition xmlns:p14="http://schemas.microsoft.com/office/powerpoint/2010/main" spd="med" advClick="1"/>
</p:sld>
</file>

<file path=ppt/slides/slide1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83718"/>
        </a:solidFill>
      </p:bgPr>
    </p:bg>
    <p:spTree>
      <p:nvGrpSpPr>
        <p:cNvPr id="1" name=""/>
        <p:cNvGrpSpPr/>
        <p:nvPr/>
      </p:nvGrpSpPr>
      <p:grpSpPr>
        <a:xfrm>
          <a:off x="0" y="0"/>
          <a:ext cx="0" cy="0"/>
          <a:chOff x="0" y="0"/>
          <a:chExt cx="0" cy="0"/>
        </a:xfrm>
      </p:grpSpPr>
      <p:pic>
        <p:nvPicPr>
          <p:cNvPr id="1455" name="Google Shape;1722;p121" descr="Google Shape;1722;p121"/>
          <p:cNvPicPr>
            <a:picLocks noChangeAspect="1"/>
          </p:cNvPicPr>
          <p:nvPr/>
        </p:nvPicPr>
        <p:blipFill>
          <a:blip r:embed="rId2">
            <a:extLst/>
          </a:blip>
          <a:stretch>
            <a:fillRect/>
          </a:stretch>
        </p:blipFill>
        <p:spPr>
          <a:xfrm>
            <a:off x="0" y="0"/>
            <a:ext cx="9144004" cy="5143502"/>
          </a:xfrm>
          <a:prstGeom prst="rect">
            <a:avLst/>
          </a:prstGeom>
          <a:ln w="12700">
            <a:miter lim="400000"/>
          </a:ln>
        </p:spPr>
      </p:pic>
      <p:sp>
        <p:nvSpPr>
          <p:cNvPr id="1456" name="Google Shape;1723;p121"/>
          <p:cNvSpPr txBox="1"/>
          <p:nvPr>
            <p:ph type="ctrTitle"/>
          </p:nvPr>
        </p:nvSpPr>
        <p:spPr>
          <a:xfrm>
            <a:off x="695249" y="1711952"/>
            <a:ext cx="7752899" cy="815701"/>
          </a:xfrm>
          <a:prstGeom prst="rect">
            <a:avLst/>
          </a:prstGeom>
        </p:spPr>
        <p:txBody>
          <a:bodyPr lIns="0" tIns="0" rIns="0" bIns="0"/>
          <a:lstStyle>
            <a:lvl1pPr defTabSz="859536">
              <a:defRPr sz="4982">
                <a:solidFill>
                  <a:srgbClr val="F4F0E0"/>
                </a:solidFill>
                <a:latin typeface="Space Grotesk Light Medium"/>
                <a:ea typeface="Space Grotesk Light Medium"/>
                <a:cs typeface="Space Grotesk Light Medium"/>
                <a:sym typeface="Space Grotesk Light Medium"/>
              </a:defRPr>
            </a:lvl1pPr>
          </a:lstStyle>
          <a:p>
            <a:pPr/>
            <a:r>
              <a:t>Thanks for listening</a:t>
            </a:r>
          </a:p>
        </p:txBody>
      </p:sp>
      <p:sp>
        <p:nvSpPr>
          <p:cNvPr id="1457" name="Google Shape;1724;p121"/>
          <p:cNvSpPr txBox="1"/>
          <p:nvPr/>
        </p:nvSpPr>
        <p:spPr>
          <a:xfrm>
            <a:off x="695250" y="2702324"/>
            <a:ext cx="7661475" cy="646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p>
            <a:pPr algn="ctr" defTabSz="859536">
              <a:defRPr sz="1974">
                <a:solidFill>
                  <a:srgbClr val="F4F0E0"/>
                </a:solidFill>
                <a:latin typeface="Space Grotesk Medium"/>
                <a:ea typeface="Space Grotesk Medium"/>
                <a:cs typeface="Space Grotesk Medium"/>
                <a:sym typeface="Space Grotesk Medium"/>
              </a:defRPr>
            </a:pPr>
            <a:r>
              <a:rPr>
                <a:latin typeface="Space Grotesk Light Medium"/>
                <a:ea typeface="Space Grotesk Light Medium"/>
                <a:cs typeface="Space Grotesk Light Medium"/>
                <a:sym typeface="Space Grotesk Light Medium"/>
              </a:rPr>
              <a:t>Contact the Hacktoberfest team:</a:t>
            </a:r>
            <a:br/>
            <a:r>
              <a:rPr u="sng">
                <a:solidFill>
                  <a:srgbClr val="51DA4B"/>
                </a:solidFill>
                <a:uFill>
                  <a:solidFill>
                    <a:schemeClr val="accent5"/>
                  </a:solidFill>
                </a:uFill>
                <a:latin typeface="Space Grotesk Light Regular"/>
                <a:ea typeface="Space Grotesk Light Regular"/>
                <a:cs typeface="Space Grotesk Light Regular"/>
                <a:sym typeface="Space Grotesk Light Regular"/>
                <a:hlinkClick r:id="rId3" invalidUrl="" action="" tgtFrame="" tooltip="" history="1" highlightClick="0" endSnd="0"/>
              </a:rPr>
              <a:t>support@hacktoberfest.com</a:t>
            </a:r>
          </a:p>
        </p:txBody>
      </p:sp>
    </p:spTree>
  </p:cSld>
  <p:clrMapOvr>
    <a:masterClrMapping/>
  </p:clrMapOvr>
  <p:transition xmlns:p14="http://schemas.microsoft.com/office/powerpoint/2010/main" spd="med" advClick="1"/>
</p:sld>
</file>

<file path=ppt/slides/slide1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51DA4B"/>
        </a:solidFill>
      </p:bgPr>
    </p:bg>
    <p:spTree>
      <p:nvGrpSpPr>
        <p:cNvPr id="1" name=""/>
        <p:cNvGrpSpPr/>
        <p:nvPr/>
      </p:nvGrpSpPr>
      <p:grpSpPr>
        <a:xfrm>
          <a:off x="0" y="0"/>
          <a:ext cx="0" cy="0"/>
          <a:chOff x="0" y="0"/>
          <a:chExt cx="0" cy="0"/>
        </a:xfrm>
      </p:grpSpPr>
      <p:pic>
        <p:nvPicPr>
          <p:cNvPr id="1459" name="Google Shape;1729;p122" descr="Google Shape;1729;p122"/>
          <p:cNvPicPr>
            <a:picLocks noChangeAspect="1"/>
          </p:cNvPicPr>
          <p:nvPr/>
        </p:nvPicPr>
        <p:blipFill>
          <a:blip r:embed="rId2">
            <a:extLst/>
          </a:blip>
          <a:stretch>
            <a:fillRect/>
          </a:stretch>
        </p:blipFill>
        <p:spPr>
          <a:xfrm>
            <a:off x="0" y="0"/>
            <a:ext cx="9144004" cy="5143502"/>
          </a:xfrm>
          <a:prstGeom prst="rect">
            <a:avLst/>
          </a:prstGeom>
          <a:ln w="12700">
            <a:miter lim="400000"/>
          </a:ln>
        </p:spPr>
      </p:pic>
      <p:sp>
        <p:nvSpPr>
          <p:cNvPr id="1460" name="Google Shape;1730;p122"/>
          <p:cNvSpPr txBox="1"/>
          <p:nvPr>
            <p:ph type="ctrTitle"/>
          </p:nvPr>
        </p:nvSpPr>
        <p:spPr>
          <a:xfrm>
            <a:off x="695249" y="574877"/>
            <a:ext cx="7752899" cy="815701"/>
          </a:xfrm>
          <a:prstGeom prst="rect">
            <a:avLst/>
          </a:prstGeom>
        </p:spPr>
        <p:txBody>
          <a:bodyPr lIns="0" tIns="0" rIns="0" bIns="0"/>
          <a:lstStyle>
            <a:lvl1pPr algn="l" defTabSz="859536">
              <a:defRPr sz="4982">
                <a:solidFill>
                  <a:srgbClr val="1C1C1C"/>
                </a:solidFill>
                <a:latin typeface="Space Grotesk Light Medium"/>
                <a:ea typeface="Space Grotesk Light Medium"/>
                <a:cs typeface="Space Grotesk Light Medium"/>
                <a:sym typeface="Space Grotesk Light Medium"/>
              </a:defRPr>
            </a:lvl1pPr>
          </a:lstStyle>
          <a:p>
            <a:pPr/>
            <a:r>
              <a:t>Thanks for listening</a:t>
            </a:r>
          </a:p>
        </p:txBody>
      </p:sp>
      <p:sp>
        <p:nvSpPr>
          <p:cNvPr id="1461" name="Google Shape;1731;p122"/>
          <p:cNvSpPr txBox="1"/>
          <p:nvPr/>
        </p:nvSpPr>
        <p:spPr>
          <a:xfrm>
            <a:off x="695250" y="1565250"/>
            <a:ext cx="7661475" cy="646500"/>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p>
            <a:pPr defTabSz="859536">
              <a:defRPr sz="1974">
                <a:latin typeface="Space Grotesk Medium"/>
                <a:ea typeface="Space Grotesk Medium"/>
                <a:cs typeface="Space Grotesk Medium"/>
                <a:sym typeface="Space Grotesk Medium"/>
              </a:defRPr>
            </a:pPr>
            <a:r>
              <a:rPr>
                <a:latin typeface="Space Grotesk Light Medium"/>
                <a:ea typeface="Space Grotesk Light Medium"/>
                <a:cs typeface="Space Grotesk Light Medium"/>
                <a:sym typeface="Space Grotesk Light Medium"/>
              </a:rPr>
              <a:t>Contact the Hacktoberfest team:</a:t>
            </a:r>
            <a:br/>
            <a:r>
              <a:rPr u="sng">
                <a:solidFill>
                  <a:srgbClr val="C401C4"/>
                </a:solidFill>
                <a:uFill>
                  <a:solidFill>
                    <a:schemeClr val="accent5"/>
                  </a:solidFill>
                </a:uFill>
                <a:latin typeface="Space Grotesk Light Regular"/>
                <a:ea typeface="Space Grotesk Light Regular"/>
                <a:cs typeface="Space Grotesk Light Regular"/>
                <a:sym typeface="Space Grotesk Light Regular"/>
                <a:hlinkClick r:id="rId3" invalidUrl="" action="" tgtFrame="" tooltip="" history="1" highlightClick="0" endSnd="0"/>
              </a:rPr>
              <a:t>support@hacktoberfest.com</a:t>
            </a:r>
          </a:p>
        </p:txBody>
      </p:sp>
    </p:spTree>
  </p:cSld>
  <p:clrMapOvr>
    <a:masterClrMapping/>
  </p:clrMapOvr>
  <p:transition xmlns:p14="http://schemas.microsoft.com/office/powerpoint/2010/main" spd="med" advClick="1"/>
</p:sld>
</file>

<file path=ppt/slides/slide1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4F0E0"/>
        </a:solidFill>
      </p:bgPr>
    </p:bg>
    <p:spTree>
      <p:nvGrpSpPr>
        <p:cNvPr id="1" name=""/>
        <p:cNvGrpSpPr/>
        <p:nvPr/>
      </p:nvGrpSpPr>
      <p:grpSpPr>
        <a:xfrm>
          <a:off x="0" y="0"/>
          <a:ext cx="0" cy="0"/>
          <a:chOff x="0" y="0"/>
          <a:chExt cx="0" cy="0"/>
        </a:xfrm>
      </p:grpSpPr>
      <p:pic>
        <p:nvPicPr>
          <p:cNvPr id="1463" name="Google Shape;1736;p123" descr="Google Shape;1736;p123"/>
          <p:cNvPicPr>
            <a:picLocks noChangeAspect="1"/>
          </p:cNvPicPr>
          <p:nvPr/>
        </p:nvPicPr>
        <p:blipFill>
          <a:blip r:embed="rId2">
            <a:extLst/>
          </a:blip>
          <a:stretch>
            <a:fillRect/>
          </a:stretch>
        </p:blipFill>
        <p:spPr>
          <a:xfrm>
            <a:off x="0" y="0"/>
            <a:ext cx="9144004" cy="5143502"/>
          </a:xfrm>
          <a:prstGeom prst="rect">
            <a:avLst/>
          </a:prstGeom>
          <a:ln w="12700">
            <a:miter lim="400000"/>
          </a:ln>
        </p:spPr>
      </p:pic>
      <p:sp>
        <p:nvSpPr>
          <p:cNvPr id="1464" name="Google Shape;1737;p123"/>
          <p:cNvSpPr txBox="1"/>
          <p:nvPr>
            <p:ph type="ctrTitle"/>
          </p:nvPr>
        </p:nvSpPr>
        <p:spPr>
          <a:xfrm>
            <a:off x="695249" y="574877"/>
            <a:ext cx="7752899" cy="815701"/>
          </a:xfrm>
          <a:prstGeom prst="rect">
            <a:avLst/>
          </a:prstGeom>
        </p:spPr>
        <p:txBody>
          <a:bodyPr lIns="0" tIns="0" rIns="0" bIns="0"/>
          <a:lstStyle>
            <a:lvl1pPr algn="l" defTabSz="859536">
              <a:defRPr sz="4982">
                <a:solidFill>
                  <a:srgbClr val="1C1C1C"/>
                </a:solidFill>
                <a:latin typeface="Space Grotesk Light Medium"/>
                <a:ea typeface="Space Grotesk Light Medium"/>
                <a:cs typeface="Space Grotesk Light Medium"/>
                <a:sym typeface="Space Grotesk Light Medium"/>
              </a:defRPr>
            </a:lvl1pPr>
          </a:lstStyle>
          <a:p>
            <a:pPr/>
            <a:r>
              <a:t>Thanks for listening</a:t>
            </a:r>
          </a:p>
        </p:txBody>
      </p:sp>
      <p:sp>
        <p:nvSpPr>
          <p:cNvPr id="1465" name="Google Shape;1738;p123"/>
          <p:cNvSpPr txBox="1"/>
          <p:nvPr/>
        </p:nvSpPr>
        <p:spPr>
          <a:xfrm>
            <a:off x="695250" y="1565250"/>
            <a:ext cx="7661475" cy="646500"/>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p>
            <a:pPr defTabSz="859536">
              <a:defRPr sz="1974">
                <a:latin typeface="Space Grotesk Medium"/>
                <a:ea typeface="Space Grotesk Medium"/>
                <a:cs typeface="Space Grotesk Medium"/>
                <a:sym typeface="Space Grotesk Medium"/>
              </a:defRPr>
            </a:pPr>
            <a:r>
              <a:rPr>
                <a:latin typeface="Space Grotesk Light Medium"/>
                <a:ea typeface="Space Grotesk Light Medium"/>
                <a:cs typeface="Space Grotesk Light Medium"/>
                <a:sym typeface="Space Grotesk Light Medium"/>
              </a:rPr>
              <a:t>Contact the Hacktoberfest team:</a:t>
            </a:r>
            <a:br/>
            <a:r>
              <a:rPr u="sng">
                <a:solidFill>
                  <a:srgbClr val="C401C4"/>
                </a:solidFill>
                <a:uFill>
                  <a:solidFill>
                    <a:schemeClr val="accent5"/>
                  </a:solidFill>
                </a:uFill>
                <a:latin typeface="Space Grotesk Light Regular"/>
                <a:ea typeface="Space Grotesk Light Regular"/>
                <a:cs typeface="Space Grotesk Light Regular"/>
                <a:sym typeface="Space Grotesk Light Regular"/>
                <a:hlinkClick r:id="rId3" invalidUrl="" action="" tgtFrame="" tooltip="" history="1" highlightClick="0" endSnd="0"/>
              </a:rPr>
              <a:t>support@hacktoberfest.com</a:t>
            </a:r>
          </a:p>
        </p:txBody>
      </p:sp>
    </p:spTree>
  </p:cSld>
  <p:clrMapOvr>
    <a:masterClrMapping/>
  </p:clrMapOvr>
  <p:transition xmlns:p14="http://schemas.microsoft.com/office/powerpoint/2010/main" spd="med" advClick="1"/>
</p:sld>
</file>

<file path=ppt/slides/slide1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C1C1C"/>
        </a:solidFill>
      </p:bgPr>
    </p:bg>
    <p:spTree>
      <p:nvGrpSpPr>
        <p:cNvPr id="1" name=""/>
        <p:cNvGrpSpPr/>
        <p:nvPr/>
      </p:nvGrpSpPr>
      <p:grpSpPr>
        <a:xfrm>
          <a:off x="0" y="0"/>
          <a:ext cx="0" cy="0"/>
          <a:chOff x="0" y="0"/>
          <a:chExt cx="0" cy="0"/>
        </a:xfrm>
      </p:grpSpPr>
      <p:pic>
        <p:nvPicPr>
          <p:cNvPr id="1467" name="Google Shape;1743;p124" descr="Google Shape;1743;p124"/>
          <p:cNvPicPr>
            <a:picLocks noChangeAspect="1"/>
          </p:cNvPicPr>
          <p:nvPr/>
        </p:nvPicPr>
        <p:blipFill>
          <a:blip r:embed="rId2">
            <a:extLst/>
          </a:blip>
          <a:stretch>
            <a:fillRect/>
          </a:stretch>
        </p:blipFill>
        <p:spPr>
          <a:xfrm>
            <a:off x="0" y="0"/>
            <a:ext cx="9144004" cy="5143502"/>
          </a:xfrm>
          <a:prstGeom prst="rect">
            <a:avLst/>
          </a:prstGeom>
          <a:ln w="12700">
            <a:miter lim="400000"/>
          </a:ln>
        </p:spPr>
      </p:pic>
      <p:sp>
        <p:nvSpPr>
          <p:cNvPr id="1468" name="Google Shape;1744;p124"/>
          <p:cNvSpPr txBox="1"/>
          <p:nvPr>
            <p:ph type="ctrTitle"/>
          </p:nvPr>
        </p:nvSpPr>
        <p:spPr>
          <a:xfrm>
            <a:off x="695249" y="574877"/>
            <a:ext cx="7752899" cy="815701"/>
          </a:xfrm>
          <a:prstGeom prst="rect">
            <a:avLst/>
          </a:prstGeom>
        </p:spPr>
        <p:txBody>
          <a:bodyPr lIns="0" tIns="0" rIns="0" bIns="0"/>
          <a:lstStyle>
            <a:lvl1pPr algn="l" defTabSz="859536">
              <a:defRPr sz="4982">
                <a:solidFill>
                  <a:srgbClr val="F4F0E0"/>
                </a:solidFill>
                <a:latin typeface="Space Grotesk Light Medium"/>
                <a:ea typeface="Space Grotesk Light Medium"/>
                <a:cs typeface="Space Grotesk Light Medium"/>
                <a:sym typeface="Space Grotesk Light Medium"/>
              </a:defRPr>
            </a:lvl1pPr>
          </a:lstStyle>
          <a:p>
            <a:pPr/>
            <a:r>
              <a:t>Thanks for listening</a:t>
            </a:r>
          </a:p>
        </p:txBody>
      </p:sp>
      <p:sp>
        <p:nvSpPr>
          <p:cNvPr id="1469" name="Google Shape;1745;p124"/>
          <p:cNvSpPr txBox="1"/>
          <p:nvPr/>
        </p:nvSpPr>
        <p:spPr>
          <a:xfrm>
            <a:off x="695250" y="1565250"/>
            <a:ext cx="7661475" cy="646500"/>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p>
            <a:pPr defTabSz="859536">
              <a:defRPr sz="1974">
                <a:solidFill>
                  <a:srgbClr val="F4F0E0"/>
                </a:solidFill>
                <a:latin typeface="Space Grotesk Medium"/>
                <a:ea typeface="Space Grotesk Medium"/>
                <a:cs typeface="Space Grotesk Medium"/>
                <a:sym typeface="Space Grotesk Medium"/>
              </a:defRPr>
            </a:pPr>
            <a:r>
              <a:rPr>
                <a:latin typeface="Space Grotesk Light Medium"/>
                <a:ea typeface="Space Grotesk Light Medium"/>
                <a:cs typeface="Space Grotesk Light Medium"/>
                <a:sym typeface="Space Grotesk Light Medium"/>
              </a:rPr>
              <a:t>Contact the Hacktoberfest team:</a:t>
            </a:r>
            <a:br/>
            <a:r>
              <a:rPr u="sng">
                <a:solidFill>
                  <a:srgbClr val="51DA4B"/>
                </a:solidFill>
                <a:uFill>
                  <a:solidFill>
                    <a:schemeClr val="accent5"/>
                  </a:solidFill>
                </a:uFill>
                <a:latin typeface="Space Grotesk Light Regular"/>
                <a:ea typeface="Space Grotesk Light Regular"/>
                <a:cs typeface="Space Grotesk Light Regular"/>
                <a:sym typeface="Space Grotesk Light Regular"/>
                <a:hlinkClick r:id="rId3" invalidUrl="" action="" tgtFrame="" tooltip="" history="1" highlightClick="0" endSnd="0"/>
              </a:rPr>
              <a:t>support@hacktoberfest.com</a:t>
            </a:r>
          </a:p>
        </p:txBody>
      </p:sp>
    </p:spTree>
  </p:cSld>
  <p:clrMapOvr>
    <a:masterClrMapping/>
  </p:clrMapOvr>
  <p:transition xmlns:p14="http://schemas.microsoft.com/office/powerpoint/2010/main" spd="med" advClick="1"/>
</p:sld>
</file>

<file path=ppt/slides/slide1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83718"/>
        </a:solidFill>
      </p:bgPr>
    </p:bg>
    <p:spTree>
      <p:nvGrpSpPr>
        <p:cNvPr id="1" name=""/>
        <p:cNvGrpSpPr/>
        <p:nvPr/>
      </p:nvGrpSpPr>
      <p:grpSpPr>
        <a:xfrm>
          <a:off x="0" y="0"/>
          <a:ext cx="0" cy="0"/>
          <a:chOff x="0" y="0"/>
          <a:chExt cx="0" cy="0"/>
        </a:xfrm>
      </p:grpSpPr>
      <p:pic>
        <p:nvPicPr>
          <p:cNvPr id="1471" name="Google Shape;1750;p125" descr="Google Shape;1750;p125"/>
          <p:cNvPicPr>
            <a:picLocks noChangeAspect="1"/>
          </p:cNvPicPr>
          <p:nvPr/>
        </p:nvPicPr>
        <p:blipFill>
          <a:blip r:embed="rId2">
            <a:extLst/>
          </a:blip>
          <a:stretch>
            <a:fillRect/>
          </a:stretch>
        </p:blipFill>
        <p:spPr>
          <a:xfrm>
            <a:off x="0" y="0"/>
            <a:ext cx="9144004" cy="5143502"/>
          </a:xfrm>
          <a:prstGeom prst="rect">
            <a:avLst/>
          </a:prstGeom>
          <a:ln w="12700">
            <a:miter lim="400000"/>
          </a:ln>
        </p:spPr>
      </p:pic>
      <p:sp>
        <p:nvSpPr>
          <p:cNvPr id="1472" name="Google Shape;1751;p125"/>
          <p:cNvSpPr txBox="1"/>
          <p:nvPr>
            <p:ph type="ctrTitle"/>
          </p:nvPr>
        </p:nvSpPr>
        <p:spPr>
          <a:xfrm>
            <a:off x="695249" y="574877"/>
            <a:ext cx="7752899" cy="815701"/>
          </a:xfrm>
          <a:prstGeom prst="rect">
            <a:avLst/>
          </a:prstGeom>
        </p:spPr>
        <p:txBody>
          <a:bodyPr lIns="0" tIns="0" rIns="0" bIns="0"/>
          <a:lstStyle>
            <a:lvl1pPr algn="l" defTabSz="859536">
              <a:defRPr sz="4982">
                <a:solidFill>
                  <a:srgbClr val="F4F0E0"/>
                </a:solidFill>
                <a:latin typeface="Space Grotesk Light Medium"/>
                <a:ea typeface="Space Grotesk Light Medium"/>
                <a:cs typeface="Space Grotesk Light Medium"/>
                <a:sym typeface="Space Grotesk Light Medium"/>
              </a:defRPr>
            </a:lvl1pPr>
          </a:lstStyle>
          <a:p>
            <a:pPr/>
            <a:r>
              <a:t>Thanks for listening</a:t>
            </a:r>
          </a:p>
        </p:txBody>
      </p:sp>
      <p:sp>
        <p:nvSpPr>
          <p:cNvPr id="1473" name="Google Shape;1752;p125"/>
          <p:cNvSpPr txBox="1"/>
          <p:nvPr/>
        </p:nvSpPr>
        <p:spPr>
          <a:xfrm>
            <a:off x="695250" y="1565250"/>
            <a:ext cx="7661475" cy="646500"/>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p>
            <a:pPr defTabSz="859536">
              <a:defRPr sz="1974">
                <a:solidFill>
                  <a:srgbClr val="F4F0E0"/>
                </a:solidFill>
                <a:latin typeface="Space Grotesk Medium"/>
                <a:ea typeface="Space Grotesk Medium"/>
                <a:cs typeface="Space Grotesk Medium"/>
                <a:sym typeface="Space Grotesk Medium"/>
              </a:defRPr>
            </a:pPr>
            <a:r>
              <a:rPr>
                <a:latin typeface="Space Grotesk Light Medium"/>
                <a:ea typeface="Space Grotesk Light Medium"/>
                <a:cs typeface="Space Grotesk Light Medium"/>
                <a:sym typeface="Space Grotesk Light Medium"/>
              </a:rPr>
              <a:t>Contact the Hacktoberfest team:</a:t>
            </a:r>
            <a:br/>
            <a:r>
              <a:rPr u="sng">
                <a:solidFill>
                  <a:srgbClr val="51DA4B"/>
                </a:solidFill>
                <a:uFill>
                  <a:solidFill>
                    <a:schemeClr val="accent5"/>
                  </a:solidFill>
                </a:uFill>
                <a:latin typeface="Space Grotesk Light Regular"/>
                <a:ea typeface="Space Grotesk Light Regular"/>
                <a:cs typeface="Space Grotesk Light Regular"/>
                <a:sym typeface="Space Grotesk Light Regular"/>
                <a:hlinkClick r:id="rId3" invalidUrl="" action="" tgtFrame="" tooltip="" history="1" highlightClick="0" endSnd="0"/>
              </a:rPr>
              <a:t>support@hacktoberfest.com</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4F0E0"/>
        </a:solidFill>
      </p:bgPr>
    </p:bg>
    <p:spTree>
      <p:nvGrpSpPr>
        <p:cNvPr id="1" name=""/>
        <p:cNvGrpSpPr/>
        <p:nvPr/>
      </p:nvGrpSpPr>
      <p:grpSpPr>
        <a:xfrm>
          <a:off x="0" y="0"/>
          <a:ext cx="0" cy="0"/>
          <a:chOff x="0" y="0"/>
          <a:chExt cx="0" cy="0"/>
        </a:xfrm>
      </p:grpSpPr>
      <p:pic>
        <p:nvPicPr>
          <p:cNvPr id="204" name="Google Shape;177;p23" descr="Google Shape;177;p23"/>
          <p:cNvPicPr>
            <a:picLocks noChangeAspect="1"/>
          </p:cNvPicPr>
          <p:nvPr/>
        </p:nvPicPr>
        <p:blipFill>
          <a:blip r:embed="rId2">
            <a:extLst/>
          </a:blip>
          <a:stretch>
            <a:fillRect/>
          </a:stretch>
        </p:blipFill>
        <p:spPr>
          <a:xfrm>
            <a:off x="0" y="0"/>
            <a:ext cx="9144000" cy="5143500"/>
          </a:xfrm>
          <a:prstGeom prst="rect">
            <a:avLst/>
          </a:prstGeom>
          <a:ln w="12700">
            <a:miter lim="400000"/>
          </a:ln>
        </p:spPr>
      </p:pic>
      <p:pic>
        <p:nvPicPr>
          <p:cNvPr id="205" name="Google Shape;178;p23" descr="Google Shape;178;p23"/>
          <p:cNvPicPr>
            <a:picLocks noChangeAspect="1"/>
          </p:cNvPicPr>
          <p:nvPr/>
        </p:nvPicPr>
        <p:blipFill>
          <a:blip r:embed="rId3">
            <a:extLst/>
          </a:blip>
          <a:stretch>
            <a:fillRect/>
          </a:stretch>
        </p:blipFill>
        <p:spPr>
          <a:xfrm>
            <a:off x="701949" y="4663525"/>
            <a:ext cx="274076" cy="274076"/>
          </a:xfrm>
          <a:prstGeom prst="rect">
            <a:avLst/>
          </a:prstGeom>
          <a:ln w="12700">
            <a:miter lim="400000"/>
          </a:ln>
        </p:spPr>
      </p:pic>
      <p:sp>
        <p:nvSpPr>
          <p:cNvPr id="206" name="Google Shape;179;p23"/>
          <p:cNvSpPr txBox="1"/>
          <p:nvPr>
            <p:ph type="ctrTitle"/>
          </p:nvPr>
        </p:nvSpPr>
        <p:spPr>
          <a:xfrm>
            <a:off x="1061299" y="4715250"/>
            <a:ext cx="7082702" cy="158701"/>
          </a:xfrm>
          <a:prstGeom prst="rect">
            <a:avLst/>
          </a:prstGeom>
        </p:spPr>
        <p:txBody>
          <a:bodyPr lIns="0" tIns="0" rIns="0" bIns="0"/>
          <a:lstStyle>
            <a:lvl1pPr algn="l" defTabSz="795527">
              <a:defRPr sz="957">
                <a:solidFill>
                  <a:srgbClr val="183718"/>
                </a:solidFill>
                <a:latin typeface="Space Grotesk Light Medium"/>
                <a:ea typeface="Space Grotesk Light Medium"/>
                <a:cs typeface="Space Grotesk Light Medium"/>
                <a:sym typeface="Space Grotesk Light Medium"/>
              </a:defRPr>
            </a:lvl1pPr>
          </a:lstStyle>
          <a:p>
            <a:pPr/>
            <a:r>
              <a:t>Hacktoberfest: Section title goes here</a:t>
            </a:r>
          </a:p>
        </p:txBody>
      </p:sp>
      <p:sp>
        <p:nvSpPr>
          <p:cNvPr id="207" name="Google Shape;180;p23"/>
          <p:cNvSpPr/>
          <p:nvPr/>
        </p:nvSpPr>
        <p:spPr>
          <a:xfrm>
            <a:off x="8143950" y="4633924"/>
            <a:ext cx="310801" cy="321301"/>
          </a:xfrm>
          <a:prstGeom prst="ellipse">
            <a:avLst/>
          </a:prstGeom>
          <a:solidFill>
            <a:srgbClr val="FF8BFF"/>
          </a:solidFill>
          <a:ln w="12700">
            <a:miter lim="400000"/>
          </a:ln>
        </p:spPr>
        <p:txBody>
          <a:bodyPr lIns="0" tIns="0" rIns="0" bIns="0" anchor="ctr"/>
          <a:lstStyle/>
          <a:p>
            <a:pPr algn="ctr">
              <a:defRPr>
                <a:solidFill>
                  <a:srgbClr val="FF00FF"/>
                </a:solidFill>
              </a:defRPr>
            </a:pPr>
          </a:p>
        </p:txBody>
      </p:sp>
      <p:sp>
        <p:nvSpPr>
          <p:cNvPr id="208" name="Google Shape;181;p23"/>
          <p:cNvSpPr txBox="1"/>
          <p:nvPr>
            <p:ph type="sldNum" sz="quarter" idx="4294967295"/>
          </p:nvPr>
        </p:nvSpPr>
        <p:spPr>
          <a:xfrm>
            <a:off x="8155080" y="4646000"/>
            <a:ext cx="288540" cy="297151"/>
          </a:xfrm>
          <a:prstGeom prst="rect">
            <a:avLst/>
          </a:prstGeom>
          <a:extLst>
            <a:ext uri="{C572A759-6A51-4108-AA02-DFA0A04FC94B}">
              <ma14:wrappingTextBoxFlag xmlns:ma14="http://schemas.microsoft.com/office/mac/drawingml/2011/main" val="1"/>
            </a:ext>
          </a:extLst>
        </p:spPr>
        <p:txBody>
          <a:bodyPr>
            <a:spAutoFit/>
          </a:bodyPr>
          <a:lstStyle>
            <a:lvl1pPr algn="ctr">
              <a:defRPr sz="700">
                <a:solidFill>
                  <a:srgbClr val="1C1C1C"/>
                </a:solidFill>
                <a:latin typeface="Space Grotesk Light Bold"/>
                <a:ea typeface="Space Grotesk Light Bold"/>
                <a:cs typeface="Space Grotesk Light Bold"/>
                <a:sym typeface="Space Grotesk Light Bold"/>
              </a:defRPr>
            </a:lvl1pPr>
          </a:lstStyle>
          <a:p>
            <a:pPr/>
            <a:fld id="{86CB4B4D-7CA3-9044-876B-883B54F8677D}" type="slidenum"/>
          </a:p>
        </p:txBody>
      </p:sp>
      <p:sp>
        <p:nvSpPr>
          <p:cNvPr id="209" name="Google Shape;182;p23"/>
          <p:cNvSpPr txBox="1"/>
          <p:nvPr/>
        </p:nvSpPr>
        <p:spPr>
          <a:xfrm>
            <a:off x="701941" y="1597151"/>
            <a:ext cx="7756202" cy="280140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normAutofit fontScale="100000" lnSpcReduction="0"/>
          </a:bodyPr>
          <a:lstStyle/>
          <a:p>
            <a:pPr marL="343814" indent="-291287" defTabSz="859536">
              <a:lnSpc>
                <a:spcPct val="150000"/>
              </a:lnSpc>
              <a:buClr>
                <a:srgbClr val="183718"/>
              </a:buClr>
              <a:buSzPts val="1800"/>
              <a:buFont typeface="Space Grotesk Light Regular"/>
              <a:buChar char="●"/>
              <a:defRPr sz="1879">
                <a:solidFill>
                  <a:srgbClr val="183718"/>
                </a:solidFill>
                <a:latin typeface="Space Grotesk Light Regular"/>
                <a:ea typeface="Space Grotesk Light Regular"/>
                <a:cs typeface="Space Grotesk Light Regular"/>
                <a:sym typeface="Space Grotesk Light Regular"/>
              </a:defRPr>
            </a:pPr>
            <a:r>
              <a:t>List item goes here</a:t>
            </a:r>
          </a:p>
          <a:p>
            <a:pPr marL="343814" indent="-291287" defTabSz="859536">
              <a:lnSpc>
                <a:spcPct val="150000"/>
              </a:lnSpc>
              <a:buClr>
                <a:srgbClr val="183718"/>
              </a:buClr>
              <a:buSzPts val="1800"/>
              <a:buFont typeface="Space Grotesk Light Regular"/>
              <a:buChar char="●"/>
              <a:defRPr sz="1879">
                <a:solidFill>
                  <a:srgbClr val="183718"/>
                </a:solidFill>
                <a:latin typeface="Space Grotesk Light Regular"/>
                <a:ea typeface="Space Grotesk Light Regular"/>
                <a:cs typeface="Space Grotesk Light Regular"/>
                <a:sym typeface="Space Grotesk Light Regular"/>
              </a:defRPr>
            </a:pPr>
            <a:r>
              <a:t>List item goes here</a:t>
            </a:r>
          </a:p>
          <a:p>
            <a:pPr marL="343814" indent="-291287" defTabSz="859536">
              <a:lnSpc>
                <a:spcPct val="150000"/>
              </a:lnSpc>
              <a:buClr>
                <a:srgbClr val="183718"/>
              </a:buClr>
              <a:buSzPts val="1800"/>
              <a:buFont typeface="Space Grotesk Light Regular"/>
              <a:buChar char="●"/>
              <a:defRPr sz="1879">
                <a:solidFill>
                  <a:srgbClr val="183718"/>
                </a:solidFill>
                <a:latin typeface="Space Grotesk Light Regular"/>
                <a:ea typeface="Space Grotesk Light Regular"/>
                <a:cs typeface="Space Grotesk Light Regular"/>
                <a:sym typeface="Space Grotesk Light Regular"/>
              </a:defRPr>
            </a:pPr>
            <a:r>
              <a:t>List item goes here</a:t>
            </a:r>
          </a:p>
          <a:p>
            <a:pPr marL="343814" indent="-291287" defTabSz="859536">
              <a:lnSpc>
                <a:spcPct val="150000"/>
              </a:lnSpc>
              <a:buClr>
                <a:srgbClr val="183718"/>
              </a:buClr>
              <a:buSzPts val="1800"/>
              <a:buFont typeface="Space Grotesk Light Regular"/>
              <a:buChar char="●"/>
              <a:defRPr sz="1879">
                <a:solidFill>
                  <a:srgbClr val="183718"/>
                </a:solidFill>
                <a:latin typeface="Space Grotesk Light Regular"/>
                <a:ea typeface="Space Grotesk Light Regular"/>
                <a:cs typeface="Space Grotesk Light Regular"/>
                <a:sym typeface="Space Grotesk Light Regular"/>
              </a:defRPr>
            </a:pPr>
            <a:r>
              <a:t>List item goes here</a:t>
            </a:r>
          </a:p>
          <a:p>
            <a:pPr marL="343814" indent="-291287" defTabSz="859536">
              <a:lnSpc>
                <a:spcPct val="150000"/>
              </a:lnSpc>
              <a:buClr>
                <a:srgbClr val="183718"/>
              </a:buClr>
              <a:buSzPts val="1800"/>
              <a:buFont typeface="Space Grotesk Light Regular"/>
              <a:buChar char="●"/>
              <a:defRPr sz="1879">
                <a:solidFill>
                  <a:srgbClr val="183718"/>
                </a:solidFill>
                <a:latin typeface="Space Grotesk Light Regular"/>
                <a:ea typeface="Space Grotesk Light Regular"/>
                <a:cs typeface="Space Grotesk Light Regular"/>
                <a:sym typeface="Space Grotesk Light Regular"/>
              </a:defRPr>
            </a:pPr>
            <a:r>
              <a:t>List item goes here</a:t>
            </a:r>
          </a:p>
          <a:p>
            <a:pPr marL="343814" indent="-291287" defTabSz="859536">
              <a:lnSpc>
                <a:spcPct val="150000"/>
              </a:lnSpc>
              <a:buClr>
                <a:srgbClr val="183718"/>
              </a:buClr>
              <a:buSzPts val="1800"/>
              <a:buFont typeface="Space Grotesk Light Regular"/>
              <a:buChar char="●"/>
              <a:defRPr sz="1879">
                <a:solidFill>
                  <a:srgbClr val="183718"/>
                </a:solidFill>
                <a:latin typeface="Space Grotesk Light Regular"/>
                <a:ea typeface="Space Grotesk Light Regular"/>
                <a:cs typeface="Space Grotesk Light Regular"/>
                <a:sym typeface="Space Grotesk Light Regular"/>
              </a:defRPr>
            </a:pPr>
            <a:r>
              <a:t>List item goes here</a:t>
            </a:r>
          </a:p>
        </p:txBody>
      </p:sp>
      <p:sp>
        <p:nvSpPr>
          <p:cNvPr id="210" name="Google Shape;183;p23"/>
          <p:cNvSpPr txBox="1"/>
          <p:nvPr/>
        </p:nvSpPr>
        <p:spPr>
          <a:xfrm>
            <a:off x="698500" y="1076658"/>
            <a:ext cx="7570049" cy="292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862">
                <a:solidFill>
                  <a:srgbClr val="183718"/>
                </a:solidFill>
                <a:latin typeface="Space Grotesk Light Regular"/>
                <a:ea typeface="Space Grotesk Light Regular"/>
                <a:cs typeface="Space Grotesk Light Regular"/>
                <a:sym typeface="Space Grotesk Light Regular"/>
              </a:defRPr>
            </a:lvl1pPr>
          </a:lstStyle>
          <a:p>
            <a:pPr/>
            <a:r>
              <a:t>Add short description</a:t>
            </a:r>
          </a:p>
        </p:txBody>
      </p:sp>
      <p:sp>
        <p:nvSpPr>
          <p:cNvPr id="211" name="Google Shape;184;p23"/>
          <p:cNvSpPr txBox="1"/>
          <p:nvPr/>
        </p:nvSpPr>
        <p:spPr>
          <a:xfrm>
            <a:off x="698500" y="466172"/>
            <a:ext cx="7570049" cy="569402"/>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183718"/>
                </a:solidFill>
                <a:latin typeface="Space Grotesk Light Medium"/>
                <a:ea typeface="Space Grotesk Light Medium"/>
                <a:cs typeface="Space Grotesk Light Medium"/>
                <a:sym typeface="Space Grotesk Light Medium"/>
              </a:defRPr>
            </a:lvl1pPr>
          </a:lstStyle>
          <a:p>
            <a:pPr/>
            <a:r>
              <a:t>Title goes here</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C1C1C"/>
        </a:solidFill>
      </p:bgPr>
    </p:bg>
    <p:spTree>
      <p:nvGrpSpPr>
        <p:cNvPr id="1" name=""/>
        <p:cNvGrpSpPr/>
        <p:nvPr/>
      </p:nvGrpSpPr>
      <p:grpSpPr>
        <a:xfrm>
          <a:off x="0" y="0"/>
          <a:ext cx="0" cy="0"/>
          <a:chOff x="0" y="0"/>
          <a:chExt cx="0" cy="0"/>
        </a:xfrm>
      </p:grpSpPr>
      <p:pic>
        <p:nvPicPr>
          <p:cNvPr id="213" name="Google Shape;189;p24" descr="Google Shape;189;p24"/>
          <p:cNvPicPr>
            <a:picLocks noChangeAspect="1"/>
          </p:cNvPicPr>
          <p:nvPr/>
        </p:nvPicPr>
        <p:blipFill>
          <a:blip r:embed="rId2">
            <a:extLst/>
          </a:blip>
          <a:stretch>
            <a:fillRect/>
          </a:stretch>
        </p:blipFill>
        <p:spPr>
          <a:xfrm>
            <a:off x="0" y="0"/>
            <a:ext cx="9144004" cy="5143502"/>
          </a:xfrm>
          <a:prstGeom prst="rect">
            <a:avLst/>
          </a:prstGeom>
          <a:ln w="12700">
            <a:miter lim="400000"/>
          </a:ln>
        </p:spPr>
      </p:pic>
      <p:pic>
        <p:nvPicPr>
          <p:cNvPr id="214" name="Google Shape;190;p24" descr="Google Shape;190;p24"/>
          <p:cNvPicPr>
            <a:picLocks noChangeAspect="1"/>
          </p:cNvPicPr>
          <p:nvPr/>
        </p:nvPicPr>
        <p:blipFill>
          <a:blip r:embed="rId3">
            <a:extLst/>
          </a:blip>
          <a:stretch>
            <a:fillRect/>
          </a:stretch>
        </p:blipFill>
        <p:spPr>
          <a:xfrm>
            <a:off x="701949" y="4663525"/>
            <a:ext cx="274076" cy="274076"/>
          </a:xfrm>
          <a:prstGeom prst="rect">
            <a:avLst/>
          </a:prstGeom>
          <a:ln w="12700">
            <a:miter lim="400000"/>
          </a:ln>
        </p:spPr>
      </p:pic>
      <p:sp>
        <p:nvSpPr>
          <p:cNvPr id="215" name="Google Shape;191;p24"/>
          <p:cNvSpPr txBox="1"/>
          <p:nvPr>
            <p:ph type="ctrTitle"/>
          </p:nvPr>
        </p:nvSpPr>
        <p:spPr>
          <a:xfrm>
            <a:off x="1061299" y="4715250"/>
            <a:ext cx="7082702" cy="158701"/>
          </a:xfrm>
          <a:prstGeom prst="rect">
            <a:avLst/>
          </a:prstGeom>
        </p:spPr>
        <p:txBody>
          <a:bodyPr lIns="0" tIns="0" rIns="0" bIns="0"/>
          <a:lstStyle>
            <a:lvl1pPr algn="l" defTabSz="795527">
              <a:defRPr sz="957">
                <a:solidFill>
                  <a:srgbClr val="F4F0E0"/>
                </a:solidFill>
                <a:latin typeface="Space Grotesk Light Medium"/>
                <a:ea typeface="Space Grotesk Light Medium"/>
                <a:cs typeface="Space Grotesk Light Medium"/>
                <a:sym typeface="Space Grotesk Light Medium"/>
              </a:defRPr>
            </a:lvl1pPr>
          </a:lstStyle>
          <a:p>
            <a:pPr/>
            <a:r>
              <a:t>Hacktoberfest: Section title goes here</a:t>
            </a:r>
          </a:p>
        </p:txBody>
      </p:sp>
      <p:sp>
        <p:nvSpPr>
          <p:cNvPr id="216" name="Google Shape;192;p24"/>
          <p:cNvSpPr/>
          <p:nvPr/>
        </p:nvSpPr>
        <p:spPr>
          <a:xfrm>
            <a:off x="8143950" y="4633924"/>
            <a:ext cx="310801" cy="321301"/>
          </a:xfrm>
          <a:prstGeom prst="ellipse">
            <a:avLst/>
          </a:prstGeom>
          <a:solidFill>
            <a:srgbClr val="FF8BFF"/>
          </a:solidFill>
          <a:ln w="12700">
            <a:miter lim="400000"/>
          </a:ln>
        </p:spPr>
        <p:txBody>
          <a:bodyPr lIns="0" tIns="0" rIns="0" bIns="0" anchor="ctr"/>
          <a:lstStyle/>
          <a:p>
            <a:pPr algn="ctr">
              <a:defRPr>
                <a:solidFill>
                  <a:srgbClr val="FF00FF"/>
                </a:solidFill>
              </a:defRPr>
            </a:pPr>
          </a:p>
        </p:txBody>
      </p:sp>
      <p:sp>
        <p:nvSpPr>
          <p:cNvPr id="217" name="Google Shape;193;p24"/>
          <p:cNvSpPr txBox="1"/>
          <p:nvPr>
            <p:ph type="sldNum" sz="quarter" idx="4294967295"/>
          </p:nvPr>
        </p:nvSpPr>
        <p:spPr>
          <a:xfrm>
            <a:off x="8154458" y="4646000"/>
            <a:ext cx="289785" cy="297151"/>
          </a:xfrm>
          <a:prstGeom prst="rect">
            <a:avLst/>
          </a:prstGeom>
          <a:extLst>
            <a:ext uri="{C572A759-6A51-4108-AA02-DFA0A04FC94B}">
              <ma14:wrappingTextBoxFlag xmlns:ma14="http://schemas.microsoft.com/office/mac/drawingml/2011/main" val="1"/>
            </a:ext>
          </a:extLst>
        </p:spPr>
        <p:txBody>
          <a:bodyPr>
            <a:spAutoFit/>
          </a:bodyPr>
          <a:lstStyle>
            <a:lvl1pPr algn="ctr">
              <a:defRPr sz="700">
                <a:solidFill>
                  <a:srgbClr val="1C1C1C"/>
                </a:solidFill>
                <a:latin typeface="Space Grotesk Light Bold"/>
                <a:ea typeface="Space Grotesk Light Bold"/>
                <a:cs typeface="Space Grotesk Light Bold"/>
                <a:sym typeface="Space Grotesk Light Bold"/>
              </a:defRPr>
            </a:lvl1pPr>
          </a:lstStyle>
          <a:p>
            <a:pPr/>
            <a:fld id="{86CB4B4D-7CA3-9044-876B-883B54F8677D}" type="slidenum"/>
          </a:p>
        </p:txBody>
      </p:sp>
      <p:sp>
        <p:nvSpPr>
          <p:cNvPr id="218" name="Google Shape;194;p24"/>
          <p:cNvSpPr txBox="1"/>
          <p:nvPr/>
        </p:nvSpPr>
        <p:spPr>
          <a:xfrm>
            <a:off x="701941" y="1597151"/>
            <a:ext cx="7756202" cy="280140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normAutofit fontScale="100000" lnSpcReduction="0"/>
          </a:bodyPr>
          <a:lstStyle/>
          <a:p>
            <a:pPr marL="343814" indent="-291287" defTabSz="859536">
              <a:lnSpc>
                <a:spcPct val="150000"/>
              </a:lnSpc>
              <a:buClr>
                <a:srgbClr val="F4F0E0"/>
              </a:buClr>
              <a:buSzPts val="1800"/>
              <a:buFont typeface="Space Grotesk Light Regular"/>
              <a:buChar char="●"/>
              <a:defRPr sz="1879">
                <a:solidFill>
                  <a:srgbClr val="F4F0E0"/>
                </a:solidFill>
                <a:latin typeface="Space Grotesk Light Regular"/>
                <a:ea typeface="Space Grotesk Light Regular"/>
                <a:cs typeface="Space Grotesk Light Regular"/>
                <a:sym typeface="Space Grotesk Light Regular"/>
              </a:defRPr>
            </a:pPr>
            <a:r>
              <a:t>List item goes here</a:t>
            </a:r>
          </a:p>
          <a:p>
            <a:pPr marL="343814" indent="-291287" defTabSz="859536">
              <a:lnSpc>
                <a:spcPct val="150000"/>
              </a:lnSpc>
              <a:buClr>
                <a:srgbClr val="F4F0E0"/>
              </a:buClr>
              <a:buSzPts val="1800"/>
              <a:buFont typeface="Space Grotesk Light Regular"/>
              <a:buChar char="●"/>
              <a:defRPr sz="1879">
                <a:solidFill>
                  <a:srgbClr val="F4F0E0"/>
                </a:solidFill>
                <a:latin typeface="Space Grotesk Light Regular"/>
                <a:ea typeface="Space Grotesk Light Regular"/>
                <a:cs typeface="Space Grotesk Light Regular"/>
                <a:sym typeface="Space Grotesk Light Regular"/>
              </a:defRPr>
            </a:pPr>
            <a:r>
              <a:t>List item goes here</a:t>
            </a:r>
          </a:p>
          <a:p>
            <a:pPr marL="343814" indent="-291287" defTabSz="859536">
              <a:lnSpc>
                <a:spcPct val="150000"/>
              </a:lnSpc>
              <a:buClr>
                <a:srgbClr val="F4F0E0"/>
              </a:buClr>
              <a:buSzPts val="1800"/>
              <a:buFont typeface="Space Grotesk Light Regular"/>
              <a:buChar char="●"/>
              <a:defRPr sz="1879">
                <a:solidFill>
                  <a:srgbClr val="F4F0E0"/>
                </a:solidFill>
                <a:latin typeface="Space Grotesk Light Regular"/>
                <a:ea typeface="Space Grotesk Light Regular"/>
                <a:cs typeface="Space Grotesk Light Regular"/>
                <a:sym typeface="Space Grotesk Light Regular"/>
              </a:defRPr>
            </a:pPr>
            <a:r>
              <a:t>List item goes here</a:t>
            </a:r>
          </a:p>
          <a:p>
            <a:pPr marL="343814" indent="-291287" defTabSz="859536">
              <a:lnSpc>
                <a:spcPct val="150000"/>
              </a:lnSpc>
              <a:buClr>
                <a:srgbClr val="F4F0E0"/>
              </a:buClr>
              <a:buSzPts val="1800"/>
              <a:buFont typeface="Space Grotesk Light Regular"/>
              <a:buChar char="●"/>
              <a:defRPr sz="1879">
                <a:solidFill>
                  <a:srgbClr val="F4F0E0"/>
                </a:solidFill>
                <a:latin typeface="Space Grotesk Light Regular"/>
                <a:ea typeface="Space Grotesk Light Regular"/>
                <a:cs typeface="Space Grotesk Light Regular"/>
                <a:sym typeface="Space Grotesk Light Regular"/>
              </a:defRPr>
            </a:pPr>
            <a:r>
              <a:t>List item goes here</a:t>
            </a:r>
          </a:p>
          <a:p>
            <a:pPr marL="343814" indent="-291287" defTabSz="859536">
              <a:lnSpc>
                <a:spcPct val="150000"/>
              </a:lnSpc>
              <a:buClr>
                <a:srgbClr val="F4F0E0"/>
              </a:buClr>
              <a:buSzPts val="1800"/>
              <a:buFont typeface="Space Grotesk Light Regular"/>
              <a:buChar char="●"/>
              <a:defRPr sz="1879">
                <a:solidFill>
                  <a:srgbClr val="F4F0E0"/>
                </a:solidFill>
                <a:latin typeface="Space Grotesk Light Regular"/>
                <a:ea typeface="Space Grotesk Light Regular"/>
                <a:cs typeface="Space Grotesk Light Regular"/>
                <a:sym typeface="Space Grotesk Light Regular"/>
              </a:defRPr>
            </a:pPr>
            <a:r>
              <a:t>List item goes here</a:t>
            </a:r>
          </a:p>
          <a:p>
            <a:pPr marL="343814" indent="-291287" defTabSz="859536">
              <a:lnSpc>
                <a:spcPct val="150000"/>
              </a:lnSpc>
              <a:buClr>
                <a:srgbClr val="F4F0E0"/>
              </a:buClr>
              <a:buSzPts val="1800"/>
              <a:buFont typeface="Space Grotesk Light Regular"/>
              <a:buChar char="●"/>
              <a:defRPr sz="1879">
                <a:solidFill>
                  <a:srgbClr val="F4F0E0"/>
                </a:solidFill>
                <a:latin typeface="Space Grotesk Light Regular"/>
                <a:ea typeface="Space Grotesk Light Regular"/>
                <a:cs typeface="Space Grotesk Light Regular"/>
                <a:sym typeface="Space Grotesk Light Regular"/>
              </a:defRPr>
            </a:pPr>
            <a:r>
              <a:t>List item goes here</a:t>
            </a:r>
          </a:p>
        </p:txBody>
      </p:sp>
      <p:sp>
        <p:nvSpPr>
          <p:cNvPr id="219" name="Google Shape;195;p24"/>
          <p:cNvSpPr txBox="1"/>
          <p:nvPr/>
        </p:nvSpPr>
        <p:spPr>
          <a:xfrm>
            <a:off x="698500" y="1076658"/>
            <a:ext cx="7570049" cy="292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862">
                <a:solidFill>
                  <a:srgbClr val="F4F0E0"/>
                </a:solidFill>
                <a:latin typeface="Space Grotesk Light Regular"/>
                <a:ea typeface="Space Grotesk Light Regular"/>
                <a:cs typeface="Space Grotesk Light Regular"/>
                <a:sym typeface="Space Grotesk Light Regular"/>
              </a:defRPr>
            </a:lvl1pPr>
          </a:lstStyle>
          <a:p>
            <a:pPr/>
            <a:r>
              <a:t>Add short description</a:t>
            </a:r>
          </a:p>
        </p:txBody>
      </p:sp>
      <p:sp>
        <p:nvSpPr>
          <p:cNvPr id="220" name="Google Shape;196;p24"/>
          <p:cNvSpPr txBox="1"/>
          <p:nvPr/>
        </p:nvSpPr>
        <p:spPr>
          <a:xfrm>
            <a:off x="698500" y="466172"/>
            <a:ext cx="7570049" cy="569402"/>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83718"/>
        </a:solidFill>
      </p:bgPr>
    </p:bg>
    <p:spTree>
      <p:nvGrpSpPr>
        <p:cNvPr id="1" name=""/>
        <p:cNvGrpSpPr/>
        <p:nvPr/>
      </p:nvGrpSpPr>
      <p:grpSpPr>
        <a:xfrm>
          <a:off x="0" y="0"/>
          <a:ext cx="0" cy="0"/>
          <a:chOff x="0" y="0"/>
          <a:chExt cx="0" cy="0"/>
        </a:xfrm>
      </p:grpSpPr>
      <p:pic>
        <p:nvPicPr>
          <p:cNvPr id="222" name="Google Shape;201;p25" descr="Google Shape;201;p25"/>
          <p:cNvPicPr>
            <a:picLocks noChangeAspect="1"/>
          </p:cNvPicPr>
          <p:nvPr/>
        </p:nvPicPr>
        <p:blipFill>
          <a:blip r:embed="rId2">
            <a:extLst/>
          </a:blip>
          <a:stretch>
            <a:fillRect/>
          </a:stretch>
        </p:blipFill>
        <p:spPr>
          <a:xfrm>
            <a:off x="0" y="0"/>
            <a:ext cx="9144004" cy="5143502"/>
          </a:xfrm>
          <a:prstGeom prst="rect">
            <a:avLst/>
          </a:prstGeom>
          <a:ln w="12700">
            <a:miter lim="400000"/>
          </a:ln>
        </p:spPr>
      </p:pic>
      <p:pic>
        <p:nvPicPr>
          <p:cNvPr id="223" name="Google Shape;202;p25" descr="Google Shape;202;p25"/>
          <p:cNvPicPr>
            <a:picLocks noChangeAspect="1"/>
          </p:cNvPicPr>
          <p:nvPr/>
        </p:nvPicPr>
        <p:blipFill>
          <a:blip r:embed="rId3">
            <a:extLst/>
          </a:blip>
          <a:stretch>
            <a:fillRect/>
          </a:stretch>
        </p:blipFill>
        <p:spPr>
          <a:xfrm>
            <a:off x="701949" y="4663525"/>
            <a:ext cx="274076" cy="274076"/>
          </a:xfrm>
          <a:prstGeom prst="rect">
            <a:avLst/>
          </a:prstGeom>
          <a:ln w="12700">
            <a:miter lim="400000"/>
          </a:ln>
        </p:spPr>
      </p:pic>
      <p:sp>
        <p:nvSpPr>
          <p:cNvPr id="224" name="Google Shape;203;p25"/>
          <p:cNvSpPr txBox="1"/>
          <p:nvPr>
            <p:ph type="ctrTitle"/>
          </p:nvPr>
        </p:nvSpPr>
        <p:spPr>
          <a:xfrm>
            <a:off x="1061299" y="4715250"/>
            <a:ext cx="7082702" cy="158701"/>
          </a:xfrm>
          <a:prstGeom prst="rect">
            <a:avLst/>
          </a:prstGeom>
        </p:spPr>
        <p:txBody>
          <a:bodyPr lIns="0" tIns="0" rIns="0" bIns="0"/>
          <a:lstStyle>
            <a:lvl1pPr algn="l" defTabSz="795527">
              <a:defRPr sz="957">
                <a:solidFill>
                  <a:srgbClr val="F4F0E0"/>
                </a:solidFill>
                <a:latin typeface="Space Grotesk Light Medium"/>
                <a:ea typeface="Space Grotesk Light Medium"/>
                <a:cs typeface="Space Grotesk Light Medium"/>
                <a:sym typeface="Space Grotesk Light Medium"/>
              </a:defRPr>
            </a:lvl1pPr>
          </a:lstStyle>
          <a:p>
            <a:pPr/>
            <a:r>
              <a:t>Hacktoberfest: Section title goes here</a:t>
            </a:r>
          </a:p>
        </p:txBody>
      </p:sp>
      <p:sp>
        <p:nvSpPr>
          <p:cNvPr id="225" name="Google Shape;204;p25"/>
          <p:cNvSpPr/>
          <p:nvPr/>
        </p:nvSpPr>
        <p:spPr>
          <a:xfrm>
            <a:off x="8143950" y="4633924"/>
            <a:ext cx="310801" cy="321301"/>
          </a:xfrm>
          <a:prstGeom prst="ellipse">
            <a:avLst/>
          </a:prstGeom>
          <a:solidFill>
            <a:srgbClr val="FF8BFF"/>
          </a:solidFill>
          <a:ln w="12700">
            <a:miter lim="400000"/>
          </a:ln>
        </p:spPr>
        <p:txBody>
          <a:bodyPr lIns="0" tIns="0" rIns="0" bIns="0" anchor="ctr"/>
          <a:lstStyle/>
          <a:p>
            <a:pPr algn="ctr">
              <a:defRPr>
                <a:solidFill>
                  <a:srgbClr val="FF00FF"/>
                </a:solidFill>
              </a:defRPr>
            </a:pPr>
          </a:p>
        </p:txBody>
      </p:sp>
      <p:sp>
        <p:nvSpPr>
          <p:cNvPr id="226" name="Google Shape;205;p25"/>
          <p:cNvSpPr txBox="1"/>
          <p:nvPr>
            <p:ph type="sldNum" sz="quarter" idx="4294967295"/>
          </p:nvPr>
        </p:nvSpPr>
        <p:spPr>
          <a:xfrm>
            <a:off x="8153213" y="4646000"/>
            <a:ext cx="292274" cy="297151"/>
          </a:xfrm>
          <a:prstGeom prst="rect">
            <a:avLst/>
          </a:prstGeom>
          <a:extLst>
            <a:ext uri="{C572A759-6A51-4108-AA02-DFA0A04FC94B}">
              <ma14:wrappingTextBoxFlag xmlns:ma14="http://schemas.microsoft.com/office/mac/drawingml/2011/main" val="1"/>
            </a:ext>
          </a:extLst>
        </p:spPr>
        <p:txBody>
          <a:bodyPr>
            <a:spAutoFit/>
          </a:bodyPr>
          <a:lstStyle>
            <a:lvl1pPr algn="ctr">
              <a:defRPr sz="700">
                <a:solidFill>
                  <a:srgbClr val="1C1C1C"/>
                </a:solidFill>
                <a:latin typeface="Space Grotesk Light Bold"/>
                <a:ea typeface="Space Grotesk Light Bold"/>
                <a:cs typeface="Space Grotesk Light Bold"/>
                <a:sym typeface="Space Grotesk Light Bold"/>
              </a:defRPr>
            </a:lvl1pPr>
          </a:lstStyle>
          <a:p>
            <a:pPr/>
            <a:fld id="{86CB4B4D-7CA3-9044-876B-883B54F8677D}" type="slidenum"/>
          </a:p>
        </p:txBody>
      </p:sp>
      <p:sp>
        <p:nvSpPr>
          <p:cNvPr id="227" name="Google Shape;206;p25"/>
          <p:cNvSpPr txBox="1"/>
          <p:nvPr/>
        </p:nvSpPr>
        <p:spPr>
          <a:xfrm>
            <a:off x="701941" y="1597151"/>
            <a:ext cx="7756202" cy="280140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normAutofit fontScale="100000" lnSpcReduction="0"/>
          </a:bodyPr>
          <a:lstStyle/>
          <a:p>
            <a:pPr marL="343814" indent="-291287" defTabSz="859536">
              <a:lnSpc>
                <a:spcPct val="150000"/>
              </a:lnSpc>
              <a:buClr>
                <a:srgbClr val="F4F0E0"/>
              </a:buClr>
              <a:buSzPts val="1800"/>
              <a:buFont typeface="Space Grotesk Light Regular"/>
              <a:buChar char="●"/>
              <a:defRPr sz="1879">
                <a:solidFill>
                  <a:srgbClr val="F4F0E0"/>
                </a:solidFill>
                <a:latin typeface="Space Grotesk Light Regular"/>
                <a:ea typeface="Space Grotesk Light Regular"/>
                <a:cs typeface="Space Grotesk Light Regular"/>
                <a:sym typeface="Space Grotesk Light Regular"/>
              </a:defRPr>
            </a:pPr>
            <a:r>
              <a:t>List item goes here</a:t>
            </a:r>
          </a:p>
          <a:p>
            <a:pPr marL="343814" indent="-291287" defTabSz="859536">
              <a:lnSpc>
                <a:spcPct val="150000"/>
              </a:lnSpc>
              <a:buClr>
                <a:srgbClr val="F4F0E0"/>
              </a:buClr>
              <a:buSzPts val="1800"/>
              <a:buFont typeface="Space Grotesk Light Regular"/>
              <a:buChar char="●"/>
              <a:defRPr sz="1879">
                <a:solidFill>
                  <a:srgbClr val="F4F0E0"/>
                </a:solidFill>
                <a:latin typeface="Space Grotesk Light Regular"/>
                <a:ea typeface="Space Grotesk Light Regular"/>
                <a:cs typeface="Space Grotesk Light Regular"/>
                <a:sym typeface="Space Grotesk Light Regular"/>
              </a:defRPr>
            </a:pPr>
            <a:r>
              <a:t>List item goes here</a:t>
            </a:r>
          </a:p>
          <a:p>
            <a:pPr marL="343814" indent="-291287" defTabSz="859536">
              <a:lnSpc>
                <a:spcPct val="150000"/>
              </a:lnSpc>
              <a:buClr>
                <a:srgbClr val="F4F0E0"/>
              </a:buClr>
              <a:buSzPts val="1800"/>
              <a:buFont typeface="Space Grotesk Light Regular"/>
              <a:buChar char="●"/>
              <a:defRPr sz="1879">
                <a:solidFill>
                  <a:srgbClr val="F4F0E0"/>
                </a:solidFill>
                <a:latin typeface="Space Grotesk Light Regular"/>
                <a:ea typeface="Space Grotesk Light Regular"/>
                <a:cs typeface="Space Grotesk Light Regular"/>
                <a:sym typeface="Space Grotesk Light Regular"/>
              </a:defRPr>
            </a:pPr>
            <a:r>
              <a:t>List item goes here</a:t>
            </a:r>
          </a:p>
          <a:p>
            <a:pPr marL="343814" indent="-291287" defTabSz="859536">
              <a:lnSpc>
                <a:spcPct val="150000"/>
              </a:lnSpc>
              <a:buClr>
                <a:srgbClr val="F4F0E0"/>
              </a:buClr>
              <a:buSzPts val="1800"/>
              <a:buFont typeface="Space Grotesk Light Regular"/>
              <a:buChar char="●"/>
              <a:defRPr sz="1879">
                <a:solidFill>
                  <a:srgbClr val="F4F0E0"/>
                </a:solidFill>
                <a:latin typeface="Space Grotesk Light Regular"/>
                <a:ea typeface="Space Grotesk Light Regular"/>
                <a:cs typeface="Space Grotesk Light Regular"/>
                <a:sym typeface="Space Grotesk Light Regular"/>
              </a:defRPr>
            </a:pPr>
            <a:r>
              <a:t>List item goes here</a:t>
            </a:r>
          </a:p>
          <a:p>
            <a:pPr marL="343814" indent="-291287" defTabSz="859536">
              <a:lnSpc>
                <a:spcPct val="150000"/>
              </a:lnSpc>
              <a:buClr>
                <a:srgbClr val="F4F0E0"/>
              </a:buClr>
              <a:buSzPts val="1800"/>
              <a:buFont typeface="Space Grotesk Light Regular"/>
              <a:buChar char="●"/>
              <a:defRPr sz="1879">
                <a:solidFill>
                  <a:srgbClr val="F4F0E0"/>
                </a:solidFill>
                <a:latin typeface="Space Grotesk Light Regular"/>
                <a:ea typeface="Space Grotesk Light Regular"/>
                <a:cs typeface="Space Grotesk Light Regular"/>
                <a:sym typeface="Space Grotesk Light Regular"/>
              </a:defRPr>
            </a:pPr>
            <a:r>
              <a:t>List item goes here</a:t>
            </a:r>
          </a:p>
          <a:p>
            <a:pPr marL="343814" indent="-291287" defTabSz="859536">
              <a:lnSpc>
                <a:spcPct val="150000"/>
              </a:lnSpc>
              <a:buClr>
                <a:srgbClr val="F4F0E0"/>
              </a:buClr>
              <a:buSzPts val="1800"/>
              <a:buFont typeface="Space Grotesk Light Regular"/>
              <a:buChar char="●"/>
              <a:defRPr sz="1879">
                <a:solidFill>
                  <a:srgbClr val="F4F0E0"/>
                </a:solidFill>
                <a:latin typeface="Space Grotesk Light Regular"/>
                <a:ea typeface="Space Grotesk Light Regular"/>
                <a:cs typeface="Space Grotesk Light Regular"/>
                <a:sym typeface="Space Grotesk Light Regular"/>
              </a:defRPr>
            </a:pPr>
            <a:r>
              <a:t>List item goes here</a:t>
            </a:r>
          </a:p>
        </p:txBody>
      </p:sp>
      <p:sp>
        <p:nvSpPr>
          <p:cNvPr id="228" name="Google Shape;207;p25"/>
          <p:cNvSpPr txBox="1"/>
          <p:nvPr/>
        </p:nvSpPr>
        <p:spPr>
          <a:xfrm>
            <a:off x="698500" y="1076658"/>
            <a:ext cx="7570049" cy="292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862">
                <a:solidFill>
                  <a:srgbClr val="F4F0E0"/>
                </a:solidFill>
                <a:latin typeface="Space Grotesk Light Regular"/>
                <a:ea typeface="Space Grotesk Light Regular"/>
                <a:cs typeface="Space Grotesk Light Regular"/>
                <a:sym typeface="Space Grotesk Light Regular"/>
              </a:defRPr>
            </a:lvl1pPr>
          </a:lstStyle>
          <a:p>
            <a:pPr/>
            <a:r>
              <a:t>Add short description</a:t>
            </a:r>
          </a:p>
        </p:txBody>
      </p:sp>
      <p:sp>
        <p:nvSpPr>
          <p:cNvPr id="229" name="Google Shape;208;p25"/>
          <p:cNvSpPr txBox="1"/>
          <p:nvPr/>
        </p:nvSpPr>
        <p:spPr>
          <a:xfrm>
            <a:off x="698500" y="466172"/>
            <a:ext cx="7570049" cy="569402"/>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51DA4B"/>
        </a:solidFill>
      </p:bgPr>
    </p:bg>
    <p:spTree>
      <p:nvGrpSpPr>
        <p:cNvPr id="1" name=""/>
        <p:cNvGrpSpPr/>
        <p:nvPr/>
      </p:nvGrpSpPr>
      <p:grpSpPr>
        <a:xfrm>
          <a:off x="0" y="0"/>
          <a:ext cx="0" cy="0"/>
          <a:chOff x="0" y="0"/>
          <a:chExt cx="0" cy="0"/>
        </a:xfrm>
      </p:grpSpPr>
      <p:pic>
        <p:nvPicPr>
          <p:cNvPr id="231" name="Google Shape;213;p26" descr="Google Shape;213;p26"/>
          <p:cNvPicPr>
            <a:picLocks noChangeAspect="1"/>
          </p:cNvPicPr>
          <p:nvPr/>
        </p:nvPicPr>
        <p:blipFill>
          <a:blip r:embed="rId2">
            <a:extLst/>
          </a:blip>
          <a:stretch>
            <a:fillRect/>
          </a:stretch>
        </p:blipFill>
        <p:spPr>
          <a:xfrm>
            <a:off x="0" y="0"/>
            <a:ext cx="9144000" cy="5143500"/>
          </a:xfrm>
          <a:prstGeom prst="rect">
            <a:avLst/>
          </a:prstGeom>
          <a:ln w="12700">
            <a:miter lim="400000"/>
          </a:ln>
        </p:spPr>
      </p:pic>
      <p:pic>
        <p:nvPicPr>
          <p:cNvPr id="232" name="Google Shape;214;p26" descr="Google Shape;214;p26"/>
          <p:cNvPicPr>
            <a:picLocks noChangeAspect="1"/>
          </p:cNvPicPr>
          <p:nvPr/>
        </p:nvPicPr>
        <p:blipFill>
          <a:blip r:embed="rId3">
            <a:extLst/>
          </a:blip>
          <a:stretch>
            <a:fillRect/>
          </a:stretch>
        </p:blipFill>
        <p:spPr>
          <a:xfrm>
            <a:off x="701949" y="4663525"/>
            <a:ext cx="274076" cy="274076"/>
          </a:xfrm>
          <a:prstGeom prst="rect">
            <a:avLst/>
          </a:prstGeom>
          <a:ln w="12700">
            <a:miter lim="400000"/>
          </a:ln>
        </p:spPr>
      </p:pic>
      <p:sp>
        <p:nvSpPr>
          <p:cNvPr id="233" name="Google Shape;215;p26"/>
          <p:cNvSpPr txBox="1"/>
          <p:nvPr>
            <p:ph type="ctrTitle"/>
          </p:nvPr>
        </p:nvSpPr>
        <p:spPr>
          <a:xfrm>
            <a:off x="1061299" y="4715250"/>
            <a:ext cx="7082702" cy="158701"/>
          </a:xfrm>
          <a:prstGeom prst="rect">
            <a:avLst/>
          </a:prstGeom>
        </p:spPr>
        <p:txBody>
          <a:bodyPr lIns="0" tIns="0" rIns="0" bIns="0"/>
          <a:lstStyle>
            <a:lvl1pPr algn="l" defTabSz="795527">
              <a:defRPr sz="957">
                <a:solidFill>
                  <a:srgbClr val="1C1C1C"/>
                </a:solidFill>
                <a:latin typeface="Space Grotesk Light Medium"/>
                <a:ea typeface="Space Grotesk Light Medium"/>
                <a:cs typeface="Space Grotesk Light Medium"/>
                <a:sym typeface="Space Grotesk Light Medium"/>
              </a:defRPr>
            </a:lvl1pPr>
          </a:lstStyle>
          <a:p>
            <a:pPr/>
            <a:r>
              <a:t>Hacktoberfest: Section title goes here</a:t>
            </a:r>
          </a:p>
        </p:txBody>
      </p:sp>
      <p:sp>
        <p:nvSpPr>
          <p:cNvPr id="234" name="Google Shape;216;p26"/>
          <p:cNvSpPr/>
          <p:nvPr/>
        </p:nvSpPr>
        <p:spPr>
          <a:xfrm>
            <a:off x="8143950" y="4633924"/>
            <a:ext cx="310801" cy="321301"/>
          </a:xfrm>
          <a:prstGeom prst="ellipse">
            <a:avLst/>
          </a:prstGeom>
          <a:solidFill>
            <a:srgbClr val="FF8BFF"/>
          </a:solidFill>
          <a:ln w="12700">
            <a:miter lim="400000"/>
          </a:ln>
        </p:spPr>
        <p:txBody>
          <a:bodyPr lIns="0" tIns="0" rIns="0" bIns="0" anchor="ctr"/>
          <a:lstStyle/>
          <a:p>
            <a:pPr algn="ctr">
              <a:defRPr>
                <a:solidFill>
                  <a:srgbClr val="FF00FF"/>
                </a:solidFill>
              </a:defRPr>
            </a:pPr>
          </a:p>
        </p:txBody>
      </p:sp>
      <p:sp>
        <p:nvSpPr>
          <p:cNvPr id="235" name="Google Shape;217;p26"/>
          <p:cNvSpPr txBox="1"/>
          <p:nvPr>
            <p:ph type="sldNum" sz="quarter" idx="4294967295"/>
          </p:nvPr>
        </p:nvSpPr>
        <p:spPr>
          <a:xfrm>
            <a:off x="8154813" y="4646000"/>
            <a:ext cx="289074" cy="297151"/>
          </a:xfrm>
          <a:prstGeom prst="rect">
            <a:avLst/>
          </a:prstGeom>
          <a:extLst>
            <a:ext uri="{C572A759-6A51-4108-AA02-DFA0A04FC94B}">
              <ma14:wrappingTextBoxFlag xmlns:ma14="http://schemas.microsoft.com/office/mac/drawingml/2011/main" val="1"/>
            </a:ext>
          </a:extLst>
        </p:spPr>
        <p:txBody>
          <a:bodyPr>
            <a:spAutoFit/>
          </a:bodyPr>
          <a:lstStyle>
            <a:lvl1pPr algn="ctr">
              <a:defRPr sz="700">
                <a:solidFill>
                  <a:srgbClr val="1C1C1C"/>
                </a:solidFill>
                <a:latin typeface="Space Grotesk Light Bold"/>
                <a:ea typeface="Space Grotesk Light Bold"/>
                <a:cs typeface="Space Grotesk Light Bold"/>
                <a:sym typeface="Space Grotesk Light Bold"/>
              </a:defRPr>
            </a:lvl1pPr>
          </a:lstStyle>
          <a:p>
            <a:pPr/>
            <a:fld id="{86CB4B4D-7CA3-9044-876B-883B54F8677D}" type="slidenum"/>
          </a:p>
        </p:txBody>
      </p:sp>
      <p:sp>
        <p:nvSpPr>
          <p:cNvPr id="236" name="Google Shape;218;p26"/>
          <p:cNvSpPr txBox="1"/>
          <p:nvPr/>
        </p:nvSpPr>
        <p:spPr>
          <a:xfrm>
            <a:off x="701941" y="1597151"/>
            <a:ext cx="7756202" cy="280140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normAutofit fontScale="100000" lnSpcReduction="0"/>
          </a:bodyPr>
          <a:lstStyle/>
          <a:p>
            <a:pPr marL="343814" indent="-291287" defTabSz="859536">
              <a:lnSpc>
                <a:spcPct val="150000"/>
              </a:lnSpc>
              <a:buClr>
                <a:srgbClr val="1C1C1C"/>
              </a:buClr>
              <a:buSzPts val="1800"/>
              <a:buAutoNum type="arabicPeriod" startAt="1"/>
              <a:defRPr sz="1879">
                <a:solidFill>
                  <a:srgbClr val="1C1C1C"/>
                </a:solidFill>
                <a:latin typeface="Space Grotesk Light Regular"/>
                <a:ea typeface="Space Grotesk Light Regular"/>
                <a:cs typeface="Space Grotesk Light Regular"/>
                <a:sym typeface="Space Grotesk Light Regular"/>
              </a:defRPr>
            </a:pPr>
            <a:r>
              <a:t>List item goes here</a:t>
            </a:r>
          </a:p>
          <a:p>
            <a:pPr marL="343814" indent="-291287" defTabSz="859536">
              <a:lnSpc>
                <a:spcPct val="150000"/>
              </a:lnSpc>
              <a:buClr>
                <a:srgbClr val="1C1C1C"/>
              </a:buClr>
              <a:buSzPts val="1800"/>
              <a:buAutoNum type="arabicPeriod" startAt="1"/>
              <a:defRPr sz="1879">
                <a:solidFill>
                  <a:srgbClr val="1C1C1C"/>
                </a:solidFill>
                <a:latin typeface="Space Grotesk Light Regular"/>
                <a:ea typeface="Space Grotesk Light Regular"/>
                <a:cs typeface="Space Grotesk Light Regular"/>
                <a:sym typeface="Space Grotesk Light Regular"/>
              </a:defRPr>
            </a:pPr>
            <a:r>
              <a:t>List item goes here</a:t>
            </a:r>
          </a:p>
          <a:p>
            <a:pPr marL="343814" indent="-291287" defTabSz="859536">
              <a:lnSpc>
                <a:spcPct val="150000"/>
              </a:lnSpc>
              <a:buClr>
                <a:srgbClr val="1C1C1C"/>
              </a:buClr>
              <a:buSzPts val="1800"/>
              <a:buAutoNum type="arabicPeriod" startAt="1"/>
              <a:defRPr sz="1879">
                <a:solidFill>
                  <a:srgbClr val="1C1C1C"/>
                </a:solidFill>
                <a:latin typeface="Space Grotesk Light Regular"/>
                <a:ea typeface="Space Grotesk Light Regular"/>
                <a:cs typeface="Space Grotesk Light Regular"/>
                <a:sym typeface="Space Grotesk Light Regular"/>
              </a:defRPr>
            </a:pPr>
            <a:r>
              <a:t>List item goes here</a:t>
            </a:r>
          </a:p>
          <a:p>
            <a:pPr marL="343814" indent="-291287" defTabSz="859536">
              <a:lnSpc>
                <a:spcPct val="150000"/>
              </a:lnSpc>
              <a:buClr>
                <a:srgbClr val="1C1C1C"/>
              </a:buClr>
              <a:buSzPts val="1800"/>
              <a:buAutoNum type="arabicPeriod" startAt="1"/>
              <a:defRPr sz="1879">
                <a:solidFill>
                  <a:srgbClr val="1C1C1C"/>
                </a:solidFill>
                <a:latin typeface="Space Grotesk Light Regular"/>
                <a:ea typeface="Space Grotesk Light Regular"/>
                <a:cs typeface="Space Grotesk Light Regular"/>
                <a:sym typeface="Space Grotesk Light Regular"/>
              </a:defRPr>
            </a:pPr>
            <a:r>
              <a:t>List item goes here</a:t>
            </a:r>
          </a:p>
          <a:p>
            <a:pPr marL="343814" indent="-291287" defTabSz="859536">
              <a:lnSpc>
                <a:spcPct val="150000"/>
              </a:lnSpc>
              <a:buClr>
                <a:srgbClr val="1C1C1C"/>
              </a:buClr>
              <a:buSzPts val="1800"/>
              <a:buAutoNum type="arabicPeriod" startAt="1"/>
              <a:defRPr sz="1879">
                <a:solidFill>
                  <a:srgbClr val="1C1C1C"/>
                </a:solidFill>
                <a:latin typeface="Space Grotesk Light Regular"/>
                <a:ea typeface="Space Grotesk Light Regular"/>
                <a:cs typeface="Space Grotesk Light Regular"/>
                <a:sym typeface="Space Grotesk Light Regular"/>
              </a:defRPr>
            </a:pPr>
            <a:r>
              <a:t>List item goes here</a:t>
            </a:r>
          </a:p>
          <a:p>
            <a:pPr marL="343814" indent="-291287" defTabSz="859536">
              <a:lnSpc>
                <a:spcPct val="150000"/>
              </a:lnSpc>
              <a:buClr>
                <a:srgbClr val="1C1C1C"/>
              </a:buClr>
              <a:buSzPts val="1800"/>
              <a:buAutoNum type="arabicPeriod" startAt="1"/>
              <a:defRPr sz="1879">
                <a:solidFill>
                  <a:srgbClr val="1C1C1C"/>
                </a:solidFill>
                <a:latin typeface="Space Grotesk Light Regular"/>
                <a:ea typeface="Space Grotesk Light Regular"/>
                <a:cs typeface="Space Grotesk Light Regular"/>
                <a:sym typeface="Space Grotesk Light Regular"/>
              </a:defRPr>
            </a:pPr>
            <a:r>
              <a:t>List item goes here</a:t>
            </a:r>
          </a:p>
        </p:txBody>
      </p:sp>
      <p:sp>
        <p:nvSpPr>
          <p:cNvPr id="237" name="Google Shape;219;p26"/>
          <p:cNvSpPr txBox="1"/>
          <p:nvPr/>
        </p:nvSpPr>
        <p:spPr>
          <a:xfrm>
            <a:off x="698500" y="1076658"/>
            <a:ext cx="7570049" cy="292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862">
                <a:solidFill>
                  <a:srgbClr val="1C1C1C"/>
                </a:solidFill>
                <a:latin typeface="Space Grotesk Light Regular"/>
                <a:ea typeface="Space Grotesk Light Regular"/>
                <a:cs typeface="Space Grotesk Light Regular"/>
                <a:sym typeface="Space Grotesk Light Regular"/>
              </a:defRPr>
            </a:lvl1pPr>
          </a:lstStyle>
          <a:p>
            <a:pPr/>
            <a:r>
              <a:t>Add short description</a:t>
            </a:r>
          </a:p>
        </p:txBody>
      </p:sp>
      <p:sp>
        <p:nvSpPr>
          <p:cNvPr id="238" name="Google Shape;220;p26"/>
          <p:cNvSpPr txBox="1"/>
          <p:nvPr/>
        </p:nvSpPr>
        <p:spPr>
          <a:xfrm>
            <a:off x="698500" y="466172"/>
            <a:ext cx="7570049" cy="569402"/>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1C1C1C"/>
                </a:solidFill>
                <a:latin typeface="Space Grotesk Light Medium"/>
                <a:ea typeface="Space Grotesk Light Medium"/>
                <a:cs typeface="Space Grotesk Light Medium"/>
                <a:sym typeface="Space Grotesk Light Medium"/>
              </a:defRPr>
            </a:lvl1pPr>
          </a:lstStyle>
          <a:p>
            <a:pPr/>
            <a:r>
              <a:t>Title goes here</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4F0E0"/>
        </a:solidFill>
      </p:bgPr>
    </p:bg>
    <p:spTree>
      <p:nvGrpSpPr>
        <p:cNvPr id="1" name=""/>
        <p:cNvGrpSpPr/>
        <p:nvPr/>
      </p:nvGrpSpPr>
      <p:grpSpPr>
        <a:xfrm>
          <a:off x="0" y="0"/>
          <a:ext cx="0" cy="0"/>
          <a:chOff x="0" y="0"/>
          <a:chExt cx="0" cy="0"/>
        </a:xfrm>
      </p:grpSpPr>
      <p:pic>
        <p:nvPicPr>
          <p:cNvPr id="240" name="Google Shape;225;p27" descr="Google Shape;225;p27"/>
          <p:cNvPicPr>
            <a:picLocks noChangeAspect="1"/>
          </p:cNvPicPr>
          <p:nvPr/>
        </p:nvPicPr>
        <p:blipFill>
          <a:blip r:embed="rId2">
            <a:extLst/>
          </a:blip>
          <a:stretch>
            <a:fillRect/>
          </a:stretch>
        </p:blipFill>
        <p:spPr>
          <a:xfrm>
            <a:off x="0" y="0"/>
            <a:ext cx="9144000" cy="5143500"/>
          </a:xfrm>
          <a:prstGeom prst="rect">
            <a:avLst/>
          </a:prstGeom>
          <a:ln w="12700">
            <a:miter lim="400000"/>
          </a:ln>
        </p:spPr>
      </p:pic>
      <p:pic>
        <p:nvPicPr>
          <p:cNvPr id="241" name="Google Shape;226;p27" descr="Google Shape;226;p27"/>
          <p:cNvPicPr>
            <a:picLocks noChangeAspect="1"/>
          </p:cNvPicPr>
          <p:nvPr/>
        </p:nvPicPr>
        <p:blipFill>
          <a:blip r:embed="rId3">
            <a:extLst/>
          </a:blip>
          <a:stretch>
            <a:fillRect/>
          </a:stretch>
        </p:blipFill>
        <p:spPr>
          <a:xfrm>
            <a:off x="701949" y="4663525"/>
            <a:ext cx="274076" cy="274076"/>
          </a:xfrm>
          <a:prstGeom prst="rect">
            <a:avLst/>
          </a:prstGeom>
          <a:ln w="12700">
            <a:miter lim="400000"/>
          </a:ln>
        </p:spPr>
      </p:pic>
      <p:sp>
        <p:nvSpPr>
          <p:cNvPr id="242" name="Google Shape;227;p27"/>
          <p:cNvSpPr txBox="1"/>
          <p:nvPr>
            <p:ph type="ctrTitle"/>
          </p:nvPr>
        </p:nvSpPr>
        <p:spPr>
          <a:xfrm>
            <a:off x="1061299" y="4715250"/>
            <a:ext cx="7082702" cy="158701"/>
          </a:xfrm>
          <a:prstGeom prst="rect">
            <a:avLst/>
          </a:prstGeom>
        </p:spPr>
        <p:txBody>
          <a:bodyPr lIns="0" tIns="0" rIns="0" bIns="0"/>
          <a:lstStyle>
            <a:lvl1pPr algn="l" defTabSz="795527">
              <a:defRPr sz="957">
                <a:solidFill>
                  <a:srgbClr val="183718"/>
                </a:solidFill>
                <a:latin typeface="Space Grotesk Light Medium"/>
                <a:ea typeface="Space Grotesk Light Medium"/>
                <a:cs typeface="Space Grotesk Light Medium"/>
                <a:sym typeface="Space Grotesk Light Medium"/>
              </a:defRPr>
            </a:lvl1pPr>
          </a:lstStyle>
          <a:p>
            <a:pPr/>
            <a:r>
              <a:t>Hacktoberfest: Section title goes here</a:t>
            </a:r>
          </a:p>
        </p:txBody>
      </p:sp>
      <p:sp>
        <p:nvSpPr>
          <p:cNvPr id="243" name="Google Shape;228;p27"/>
          <p:cNvSpPr/>
          <p:nvPr/>
        </p:nvSpPr>
        <p:spPr>
          <a:xfrm>
            <a:off x="8143950" y="4633924"/>
            <a:ext cx="310801" cy="321301"/>
          </a:xfrm>
          <a:prstGeom prst="ellipse">
            <a:avLst/>
          </a:prstGeom>
          <a:solidFill>
            <a:srgbClr val="FF8BFF"/>
          </a:solidFill>
          <a:ln w="12700">
            <a:miter lim="400000"/>
          </a:ln>
        </p:spPr>
        <p:txBody>
          <a:bodyPr lIns="0" tIns="0" rIns="0" bIns="0" anchor="ctr"/>
          <a:lstStyle/>
          <a:p>
            <a:pPr algn="ctr">
              <a:defRPr>
                <a:solidFill>
                  <a:srgbClr val="FF00FF"/>
                </a:solidFill>
              </a:defRPr>
            </a:pPr>
          </a:p>
        </p:txBody>
      </p:sp>
      <p:sp>
        <p:nvSpPr>
          <p:cNvPr id="244" name="Google Shape;229;p27"/>
          <p:cNvSpPr txBox="1"/>
          <p:nvPr>
            <p:ph type="sldNum" sz="quarter" idx="4294967295"/>
          </p:nvPr>
        </p:nvSpPr>
        <p:spPr>
          <a:xfrm>
            <a:off x="8154013" y="4646000"/>
            <a:ext cx="290674" cy="297151"/>
          </a:xfrm>
          <a:prstGeom prst="rect">
            <a:avLst/>
          </a:prstGeom>
          <a:extLst>
            <a:ext uri="{C572A759-6A51-4108-AA02-DFA0A04FC94B}">
              <ma14:wrappingTextBoxFlag xmlns:ma14="http://schemas.microsoft.com/office/mac/drawingml/2011/main" val="1"/>
            </a:ext>
          </a:extLst>
        </p:spPr>
        <p:txBody>
          <a:bodyPr>
            <a:spAutoFit/>
          </a:bodyPr>
          <a:lstStyle>
            <a:lvl1pPr algn="ctr">
              <a:defRPr sz="700">
                <a:solidFill>
                  <a:srgbClr val="1C1C1C"/>
                </a:solidFill>
                <a:latin typeface="Space Grotesk Light Bold"/>
                <a:ea typeface="Space Grotesk Light Bold"/>
                <a:cs typeface="Space Grotesk Light Bold"/>
                <a:sym typeface="Space Grotesk Light Bold"/>
              </a:defRPr>
            </a:lvl1pPr>
          </a:lstStyle>
          <a:p>
            <a:pPr/>
            <a:fld id="{86CB4B4D-7CA3-9044-876B-883B54F8677D}" type="slidenum"/>
          </a:p>
        </p:txBody>
      </p:sp>
      <p:sp>
        <p:nvSpPr>
          <p:cNvPr id="245" name="Google Shape;230;p27"/>
          <p:cNvSpPr txBox="1"/>
          <p:nvPr/>
        </p:nvSpPr>
        <p:spPr>
          <a:xfrm>
            <a:off x="701941" y="1597151"/>
            <a:ext cx="7756202" cy="280140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normAutofit fontScale="100000" lnSpcReduction="0"/>
          </a:bodyPr>
          <a:lstStyle/>
          <a:p>
            <a:pPr marL="343814" indent="-291287" defTabSz="859536">
              <a:lnSpc>
                <a:spcPct val="150000"/>
              </a:lnSpc>
              <a:buClr>
                <a:srgbClr val="183718"/>
              </a:buClr>
              <a:buSzPts val="1800"/>
              <a:buAutoNum type="arabicPeriod" startAt="1"/>
              <a:defRPr sz="1879">
                <a:solidFill>
                  <a:srgbClr val="183718"/>
                </a:solidFill>
                <a:latin typeface="Space Grotesk Light Regular"/>
                <a:ea typeface="Space Grotesk Light Regular"/>
                <a:cs typeface="Space Grotesk Light Regular"/>
                <a:sym typeface="Space Grotesk Light Regular"/>
              </a:defRPr>
            </a:pPr>
            <a:r>
              <a:t>List item goes here</a:t>
            </a:r>
          </a:p>
          <a:p>
            <a:pPr marL="343814" indent="-291287" defTabSz="859536">
              <a:lnSpc>
                <a:spcPct val="150000"/>
              </a:lnSpc>
              <a:buClr>
                <a:srgbClr val="183718"/>
              </a:buClr>
              <a:buSzPts val="1800"/>
              <a:buAutoNum type="arabicPeriod" startAt="1"/>
              <a:defRPr sz="1879">
                <a:solidFill>
                  <a:srgbClr val="183718"/>
                </a:solidFill>
                <a:latin typeface="Space Grotesk Light Regular"/>
                <a:ea typeface="Space Grotesk Light Regular"/>
                <a:cs typeface="Space Grotesk Light Regular"/>
                <a:sym typeface="Space Grotesk Light Regular"/>
              </a:defRPr>
            </a:pPr>
            <a:r>
              <a:t>List item goes here</a:t>
            </a:r>
          </a:p>
          <a:p>
            <a:pPr marL="343814" indent="-291287" defTabSz="859536">
              <a:lnSpc>
                <a:spcPct val="150000"/>
              </a:lnSpc>
              <a:buClr>
                <a:srgbClr val="183718"/>
              </a:buClr>
              <a:buSzPts val="1800"/>
              <a:buAutoNum type="arabicPeriod" startAt="1"/>
              <a:defRPr sz="1879">
                <a:solidFill>
                  <a:srgbClr val="183718"/>
                </a:solidFill>
                <a:latin typeface="Space Grotesk Light Regular"/>
                <a:ea typeface="Space Grotesk Light Regular"/>
                <a:cs typeface="Space Grotesk Light Regular"/>
                <a:sym typeface="Space Grotesk Light Regular"/>
              </a:defRPr>
            </a:pPr>
            <a:r>
              <a:t>List item goes here</a:t>
            </a:r>
          </a:p>
          <a:p>
            <a:pPr marL="343814" indent="-291287" defTabSz="859536">
              <a:lnSpc>
                <a:spcPct val="150000"/>
              </a:lnSpc>
              <a:buClr>
                <a:srgbClr val="183718"/>
              </a:buClr>
              <a:buSzPts val="1800"/>
              <a:buAutoNum type="arabicPeriod" startAt="1"/>
              <a:defRPr sz="1879">
                <a:solidFill>
                  <a:srgbClr val="183718"/>
                </a:solidFill>
                <a:latin typeface="Space Grotesk Light Regular"/>
                <a:ea typeface="Space Grotesk Light Regular"/>
                <a:cs typeface="Space Grotesk Light Regular"/>
                <a:sym typeface="Space Grotesk Light Regular"/>
              </a:defRPr>
            </a:pPr>
            <a:r>
              <a:t>List item goes here</a:t>
            </a:r>
          </a:p>
          <a:p>
            <a:pPr marL="343814" indent="-291287" defTabSz="859536">
              <a:lnSpc>
                <a:spcPct val="150000"/>
              </a:lnSpc>
              <a:buClr>
                <a:srgbClr val="183718"/>
              </a:buClr>
              <a:buSzPts val="1800"/>
              <a:buAutoNum type="arabicPeriod" startAt="1"/>
              <a:defRPr sz="1879">
                <a:solidFill>
                  <a:srgbClr val="183718"/>
                </a:solidFill>
                <a:latin typeface="Space Grotesk Light Regular"/>
                <a:ea typeface="Space Grotesk Light Regular"/>
                <a:cs typeface="Space Grotesk Light Regular"/>
                <a:sym typeface="Space Grotesk Light Regular"/>
              </a:defRPr>
            </a:pPr>
            <a:r>
              <a:t>List item goes here</a:t>
            </a:r>
          </a:p>
          <a:p>
            <a:pPr marL="343814" indent="-291287" defTabSz="859536">
              <a:lnSpc>
                <a:spcPct val="150000"/>
              </a:lnSpc>
              <a:buClr>
                <a:srgbClr val="183718"/>
              </a:buClr>
              <a:buSzPts val="1800"/>
              <a:buAutoNum type="arabicPeriod" startAt="1"/>
              <a:defRPr sz="1879">
                <a:solidFill>
                  <a:srgbClr val="183718"/>
                </a:solidFill>
                <a:latin typeface="Space Grotesk Light Regular"/>
                <a:ea typeface="Space Grotesk Light Regular"/>
                <a:cs typeface="Space Grotesk Light Regular"/>
                <a:sym typeface="Space Grotesk Light Regular"/>
              </a:defRPr>
            </a:pPr>
            <a:r>
              <a:t>List item goes here</a:t>
            </a:r>
          </a:p>
        </p:txBody>
      </p:sp>
      <p:sp>
        <p:nvSpPr>
          <p:cNvPr id="246" name="Google Shape;231;p27"/>
          <p:cNvSpPr txBox="1"/>
          <p:nvPr/>
        </p:nvSpPr>
        <p:spPr>
          <a:xfrm>
            <a:off x="698500" y="1076658"/>
            <a:ext cx="7570049" cy="292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862">
                <a:solidFill>
                  <a:srgbClr val="183718"/>
                </a:solidFill>
                <a:latin typeface="Space Grotesk Light Regular"/>
                <a:ea typeface="Space Grotesk Light Regular"/>
                <a:cs typeface="Space Grotesk Light Regular"/>
                <a:sym typeface="Space Grotesk Light Regular"/>
              </a:defRPr>
            </a:lvl1pPr>
          </a:lstStyle>
          <a:p>
            <a:pPr/>
            <a:r>
              <a:t>Add short description</a:t>
            </a:r>
          </a:p>
        </p:txBody>
      </p:sp>
      <p:sp>
        <p:nvSpPr>
          <p:cNvPr id="247" name="Google Shape;232;p27"/>
          <p:cNvSpPr txBox="1"/>
          <p:nvPr/>
        </p:nvSpPr>
        <p:spPr>
          <a:xfrm>
            <a:off x="698500" y="466172"/>
            <a:ext cx="7570049" cy="569402"/>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183718"/>
                </a:solidFill>
                <a:latin typeface="Space Grotesk Light Medium"/>
                <a:ea typeface="Space Grotesk Light Medium"/>
                <a:cs typeface="Space Grotesk Light Medium"/>
                <a:sym typeface="Space Grotesk Light Medium"/>
              </a:defRPr>
            </a:lvl1pPr>
          </a:lstStyle>
          <a:p>
            <a:pPr/>
            <a:r>
              <a:t>Title goes here</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C1C1C"/>
        </a:solidFill>
      </p:bgPr>
    </p:bg>
    <p:spTree>
      <p:nvGrpSpPr>
        <p:cNvPr id="1" name=""/>
        <p:cNvGrpSpPr/>
        <p:nvPr/>
      </p:nvGrpSpPr>
      <p:grpSpPr>
        <a:xfrm>
          <a:off x="0" y="0"/>
          <a:ext cx="0" cy="0"/>
          <a:chOff x="0" y="0"/>
          <a:chExt cx="0" cy="0"/>
        </a:xfrm>
      </p:grpSpPr>
      <p:pic>
        <p:nvPicPr>
          <p:cNvPr id="249" name="Google Shape;237;p28" descr="Google Shape;237;p28"/>
          <p:cNvPicPr>
            <a:picLocks noChangeAspect="1"/>
          </p:cNvPicPr>
          <p:nvPr/>
        </p:nvPicPr>
        <p:blipFill>
          <a:blip r:embed="rId2">
            <a:extLst/>
          </a:blip>
          <a:stretch>
            <a:fillRect/>
          </a:stretch>
        </p:blipFill>
        <p:spPr>
          <a:xfrm>
            <a:off x="0" y="0"/>
            <a:ext cx="9144004" cy="5143502"/>
          </a:xfrm>
          <a:prstGeom prst="rect">
            <a:avLst/>
          </a:prstGeom>
          <a:ln w="12700">
            <a:miter lim="400000"/>
          </a:ln>
        </p:spPr>
      </p:pic>
      <p:pic>
        <p:nvPicPr>
          <p:cNvPr id="250" name="Google Shape;238;p28" descr="Google Shape;238;p28"/>
          <p:cNvPicPr>
            <a:picLocks noChangeAspect="1"/>
          </p:cNvPicPr>
          <p:nvPr/>
        </p:nvPicPr>
        <p:blipFill>
          <a:blip r:embed="rId3">
            <a:extLst/>
          </a:blip>
          <a:stretch>
            <a:fillRect/>
          </a:stretch>
        </p:blipFill>
        <p:spPr>
          <a:xfrm>
            <a:off x="701949" y="4663525"/>
            <a:ext cx="274076" cy="274076"/>
          </a:xfrm>
          <a:prstGeom prst="rect">
            <a:avLst/>
          </a:prstGeom>
          <a:ln w="12700">
            <a:miter lim="400000"/>
          </a:ln>
        </p:spPr>
      </p:pic>
      <p:sp>
        <p:nvSpPr>
          <p:cNvPr id="251" name="Google Shape;239;p28"/>
          <p:cNvSpPr txBox="1"/>
          <p:nvPr>
            <p:ph type="ctrTitle"/>
          </p:nvPr>
        </p:nvSpPr>
        <p:spPr>
          <a:xfrm>
            <a:off x="1061299" y="4715250"/>
            <a:ext cx="7082702" cy="158701"/>
          </a:xfrm>
          <a:prstGeom prst="rect">
            <a:avLst/>
          </a:prstGeom>
        </p:spPr>
        <p:txBody>
          <a:bodyPr lIns="0" tIns="0" rIns="0" bIns="0"/>
          <a:lstStyle>
            <a:lvl1pPr algn="l" defTabSz="795527">
              <a:defRPr sz="957">
                <a:solidFill>
                  <a:srgbClr val="F4F0E0"/>
                </a:solidFill>
                <a:latin typeface="Space Grotesk Light Medium"/>
                <a:ea typeface="Space Grotesk Light Medium"/>
                <a:cs typeface="Space Grotesk Light Medium"/>
                <a:sym typeface="Space Grotesk Light Medium"/>
              </a:defRPr>
            </a:lvl1pPr>
          </a:lstStyle>
          <a:p>
            <a:pPr/>
            <a:r>
              <a:t>Hacktoberfest: Section title goes here</a:t>
            </a:r>
          </a:p>
        </p:txBody>
      </p:sp>
      <p:sp>
        <p:nvSpPr>
          <p:cNvPr id="252" name="Google Shape;240;p28"/>
          <p:cNvSpPr/>
          <p:nvPr/>
        </p:nvSpPr>
        <p:spPr>
          <a:xfrm>
            <a:off x="8143950" y="4633924"/>
            <a:ext cx="310801" cy="321301"/>
          </a:xfrm>
          <a:prstGeom prst="ellipse">
            <a:avLst/>
          </a:prstGeom>
          <a:solidFill>
            <a:srgbClr val="FF8BFF"/>
          </a:solidFill>
          <a:ln w="12700">
            <a:miter lim="400000"/>
          </a:ln>
        </p:spPr>
        <p:txBody>
          <a:bodyPr lIns="0" tIns="0" rIns="0" bIns="0" anchor="ctr"/>
          <a:lstStyle/>
          <a:p>
            <a:pPr algn="ctr">
              <a:defRPr>
                <a:solidFill>
                  <a:srgbClr val="FF00FF"/>
                </a:solidFill>
              </a:defRPr>
            </a:pPr>
          </a:p>
        </p:txBody>
      </p:sp>
      <p:sp>
        <p:nvSpPr>
          <p:cNvPr id="253" name="Google Shape;241;p28"/>
          <p:cNvSpPr txBox="1"/>
          <p:nvPr>
            <p:ph type="sldNum" sz="quarter" idx="4294967295"/>
          </p:nvPr>
        </p:nvSpPr>
        <p:spPr>
          <a:xfrm>
            <a:off x="8156858" y="4646000"/>
            <a:ext cx="284984" cy="297151"/>
          </a:xfrm>
          <a:prstGeom prst="rect">
            <a:avLst/>
          </a:prstGeom>
          <a:extLst>
            <a:ext uri="{C572A759-6A51-4108-AA02-DFA0A04FC94B}">
              <ma14:wrappingTextBoxFlag xmlns:ma14="http://schemas.microsoft.com/office/mac/drawingml/2011/main" val="1"/>
            </a:ext>
          </a:extLst>
        </p:spPr>
        <p:txBody>
          <a:bodyPr>
            <a:spAutoFit/>
          </a:bodyPr>
          <a:lstStyle>
            <a:lvl1pPr algn="ctr">
              <a:defRPr sz="700">
                <a:solidFill>
                  <a:srgbClr val="1C1C1C"/>
                </a:solidFill>
                <a:latin typeface="Space Grotesk Light Bold"/>
                <a:ea typeface="Space Grotesk Light Bold"/>
                <a:cs typeface="Space Grotesk Light Bold"/>
                <a:sym typeface="Space Grotesk Light Bold"/>
              </a:defRPr>
            </a:lvl1pPr>
          </a:lstStyle>
          <a:p>
            <a:pPr/>
            <a:fld id="{86CB4B4D-7CA3-9044-876B-883B54F8677D}" type="slidenum"/>
          </a:p>
        </p:txBody>
      </p:sp>
      <p:sp>
        <p:nvSpPr>
          <p:cNvPr id="254" name="Google Shape;242;p28"/>
          <p:cNvSpPr txBox="1"/>
          <p:nvPr/>
        </p:nvSpPr>
        <p:spPr>
          <a:xfrm>
            <a:off x="701941" y="1597151"/>
            <a:ext cx="7756202" cy="280140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normAutofit fontScale="100000" lnSpcReduction="0"/>
          </a:bodyPr>
          <a:lstStyle/>
          <a:p>
            <a:pPr marL="343814" indent="-291287" defTabSz="859536">
              <a:lnSpc>
                <a:spcPct val="150000"/>
              </a:lnSpc>
              <a:buClr>
                <a:srgbClr val="F4F0E0"/>
              </a:buClr>
              <a:buSzPts val="1800"/>
              <a:buAutoNum type="arabicPeriod" startAt="1"/>
              <a:defRPr sz="1879">
                <a:solidFill>
                  <a:srgbClr val="F4F0E0"/>
                </a:solidFill>
                <a:latin typeface="Space Grotesk Light Regular"/>
                <a:ea typeface="Space Grotesk Light Regular"/>
                <a:cs typeface="Space Grotesk Light Regular"/>
                <a:sym typeface="Space Grotesk Light Regular"/>
              </a:defRPr>
            </a:pPr>
            <a:r>
              <a:t>List item goes here</a:t>
            </a:r>
          </a:p>
          <a:p>
            <a:pPr marL="343814" indent="-291287" defTabSz="859536">
              <a:lnSpc>
                <a:spcPct val="150000"/>
              </a:lnSpc>
              <a:buClr>
                <a:srgbClr val="F4F0E0"/>
              </a:buClr>
              <a:buSzPts val="1800"/>
              <a:buAutoNum type="arabicPeriod" startAt="1"/>
              <a:defRPr sz="1879">
                <a:solidFill>
                  <a:srgbClr val="F4F0E0"/>
                </a:solidFill>
                <a:latin typeface="Space Grotesk Light Regular"/>
                <a:ea typeface="Space Grotesk Light Regular"/>
                <a:cs typeface="Space Grotesk Light Regular"/>
                <a:sym typeface="Space Grotesk Light Regular"/>
              </a:defRPr>
            </a:pPr>
            <a:r>
              <a:t>List item goes here</a:t>
            </a:r>
          </a:p>
          <a:p>
            <a:pPr marL="343814" indent="-291287" defTabSz="859536">
              <a:lnSpc>
                <a:spcPct val="150000"/>
              </a:lnSpc>
              <a:buClr>
                <a:srgbClr val="F4F0E0"/>
              </a:buClr>
              <a:buSzPts val="1800"/>
              <a:buAutoNum type="arabicPeriod" startAt="1"/>
              <a:defRPr sz="1879">
                <a:solidFill>
                  <a:srgbClr val="F4F0E0"/>
                </a:solidFill>
                <a:latin typeface="Space Grotesk Light Regular"/>
                <a:ea typeface="Space Grotesk Light Regular"/>
                <a:cs typeface="Space Grotesk Light Regular"/>
                <a:sym typeface="Space Grotesk Light Regular"/>
              </a:defRPr>
            </a:pPr>
            <a:r>
              <a:t>List item goes here</a:t>
            </a:r>
          </a:p>
          <a:p>
            <a:pPr marL="343814" indent="-291287" defTabSz="859536">
              <a:lnSpc>
                <a:spcPct val="150000"/>
              </a:lnSpc>
              <a:buClr>
                <a:srgbClr val="F4F0E0"/>
              </a:buClr>
              <a:buSzPts val="1800"/>
              <a:buAutoNum type="arabicPeriod" startAt="1"/>
              <a:defRPr sz="1879">
                <a:solidFill>
                  <a:srgbClr val="F4F0E0"/>
                </a:solidFill>
                <a:latin typeface="Space Grotesk Light Regular"/>
                <a:ea typeface="Space Grotesk Light Regular"/>
                <a:cs typeface="Space Grotesk Light Regular"/>
                <a:sym typeface="Space Grotesk Light Regular"/>
              </a:defRPr>
            </a:pPr>
            <a:r>
              <a:t>List item goes here</a:t>
            </a:r>
          </a:p>
          <a:p>
            <a:pPr marL="343814" indent="-291287" defTabSz="859536">
              <a:lnSpc>
                <a:spcPct val="150000"/>
              </a:lnSpc>
              <a:buClr>
                <a:srgbClr val="F4F0E0"/>
              </a:buClr>
              <a:buSzPts val="1800"/>
              <a:buAutoNum type="arabicPeriod" startAt="1"/>
              <a:defRPr sz="1879">
                <a:solidFill>
                  <a:srgbClr val="F4F0E0"/>
                </a:solidFill>
                <a:latin typeface="Space Grotesk Light Regular"/>
                <a:ea typeface="Space Grotesk Light Regular"/>
                <a:cs typeface="Space Grotesk Light Regular"/>
                <a:sym typeface="Space Grotesk Light Regular"/>
              </a:defRPr>
            </a:pPr>
            <a:r>
              <a:t>List item goes here</a:t>
            </a:r>
          </a:p>
          <a:p>
            <a:pPr marL="343814" indent="-291287" defTabSz="859536">
              <a:lnSpc>
                <a:spcPct val="150000"/>
              </a:lnSpc>
              <a:buClr>
                <a:srgbClr val="F4F0E0"/>
              </a:buClr>
              <a:buSzPts val="1800"/>
              <a:buAutoNum type="arabicPeriod" startAt="1"/>
              <a:defRPr sz="1879">
                <a:solidFill>
                  <a:srgbClr val="F4F0E0"/>
                </a:solidFill>
                <a:latin typeface="Space Grotesk Light Regular"/>
                <a:ea typeface="Space Grotesk Light Regular"/>
                <a:cs typeface="Space Grotesk Light Regular"/>
                <a:sym typeface="Space Grotesk Light Regular"/>
              </a:defRPr>
            </a:pPr>
            <a:r>
              <a:t>List item goes here</a:t>
            </a:r>
          </a:p>
        </p:txBody>
      </p:sp>
      <p:sp>
        <p:nvSpPr>
          <p:cNvPr id="255" name="Google Shape;243;p28"/>
          <p:cNvSpPr txBox="1"/>
          <p:nvPr/>
        </p:nvSpPr>
        <p:spPr>
          <a:xfrm>
            <a:off x="698500" y="1076658"/>
            <a:ext cx="7570049" cy="292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862">
                <a:solidFill>
                  <a:srgbClr val="F4F0E0"/>
                </a:solidFill>
                <a:latin typeface="Space Grotesk Light Regular"/>
                <a:ea typeface="Space Grotesk Light Regular"/>
                <a:cs typeface="Space Grotesk Light Regular"/>
                <a:sym typeface="Space Grotesk Light Regular"/>
              </a:defRPr>
            </a:lvl1pPr>
          </a:lstStyle>
          <a:p>
            <a:pPr/>
            <a:r>
              <a:t>Add short description</a:t>
            </a:r>
          </a:p>
        </p:txBody>
      </p:sp>
      <p:sp>
        <p:nvSpPr>
          <p:cNvPr id="256" name="Google Shape;244;p28"/>
          <p:cNvSpPr txBox="1"/>
          <p:nvPr/>
        </p:nvSpPr>
        <p:spPr>
          <a:xfrm>
            <a:off x="698500" y="466172"/>
            <a:ext cx="7570049" cy="569402"/>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83718"/>
        </a:solidFill>
      </p:bgPr>
    </p:bg>
    <p:spTree>
      <p:nvGrpSpPr>
        <p:cNvPr id="1" name=""/>
        <p:cNvGrpSpPr/>
        <p:nvPr/>
      </p:nvGrpSpPr>
      <p:grpSpPr>
        <a:xfrm>
          <a:off x="0" y="0"/>
          <a:ext cx="0" cy="0"/>
          <a:chOff x="0" y="0"/>
          <a:chExt cx="0" cy="0"/>
        </a:xfrm>
      </p:grpSpPr>
      <p:pic>
        <p:nvPicPr>
          <p:cNvPr id="258" name="Google Shape;249;p29" descr="Google Shape;249;p29"/>
          <p:cNvPicPr>
            <a:picLocks noChangeAspect="1"/>
          </p:cNvPicPr>
          <p:nvPr/>
        </p:nvPicPr>
        <p:blipFill>
          <a:blip r:embed="rId2">
            <a:extLst/>
          </a:blip>
          <a:stretch>
            <a:fillRect/>
          </a:stretch>
        </p:blipFill>
        <p:spPr>
          <a:xfrm>
            <a:off x="0" y="0"/>
            <a:ext cx="9144004" cy="5143502"/>
          </a:xfrm>
          <a:prstGeom prst="rect">
            <a:avLst/>
          </a:prstGeom>
          <a:ln w="12700">
            <a:miter lim="400000"/>
          </a:ln>
        </p:spPr>
      </p:pic>
      <p:pic>
        <p:nvPicPr>
          <p:cNvPr id="259" name="Google Shape;250;p29" descr="Google Shape;250;p29"/>
          <p:cNvPicPr>
            <a:picLocks noChangeAspect="1"/>
          </p:cNvPicPr>
          <p:nvPr/>
        </p:nvPicPr>
        <p:blipFill>
          <a:blip r:embed="rId3">
            <a:extLst/>
          </a:blip>
          <a:stretch>
            <a:fillRect/>
          </a:stretch>
        </p:blipFill>
        <p:spPr>
          <a:xfrm>
            <a:off x="701949" y="4663525"/>
            <a:ext cx="274076" cy="274076"/>
          </a:xfrm>
          <a:prstGeom prst="rect">
            <a:avLst/>
          </a:prstGeom>
          <a:ln w="12700">
            <a:miter lim="400000"/>
          </a:ln>
        </p:spPr>
      </p:pic>
      <p:sp>
        <p:nvSpPr>
          <p:cNvPr id="260" name="Google Shape;251;p29"/>
          <p:cNvSpPr txBox="1"/>
          <p:nvPr>
            <p:ph type="ctrTitle"/>
          </p:nvPr>
        </p:nvSpPr>
        <p:spPr>
          <a:xfrm>
            <a:off x="1061299" y="4715250"/>
            <a:ext cx="7082702" cy="158701"/>
          </a:xfrm>
          <a:prstGeom prst="rect">
            <a:avLst/>
          </a:prstGeom>
        </p:spPr>
        <p:txBody>
          <a:bodyPr lIns="0" tIns="0" rIns="0" bIns="0"/>
          <a:lstStyle>
            <a:lvl1pPr algn="l" defTabSz="795527">
              <a:defRPr sz="957">
                <a:solidFill>
                  <a:srgbClr val="F4F0E0"/>
                </a:solidFill>
                <a:latin typeface="Space Grotesk Light Medium"/>
                <a:ea typeface="Space Grotesk Light Medium"/>
                <a:cs typeface="Space Grotesk Light Medium"/>
                <a:sym typeface="Space Grotesk Light Medium"/>
              </a:defRPr>
            </a:lvl1pPr>
          </a:lstStyle>
          <a:p>
            <a:pPr/>
            <a:r>
              <a:t>Hacktoberfest: Section title goes here</a:t>
            </a:r>
          </a:p>
        </p:txBody>
      </p:sp>
      <p:sp>
        <p:nvSpPr>
          <p:cNvPr id="261" name="Google Shape;252;p29"/>
          <p:cNvSpPr/>
          <p:nvPr/>
        </p:nvSpPr>
        <p:spPr>
          <a:xfrm>
            <a:off x="8143950" y="4633924"/>
            <a:ext cx="310801" cy="321301"/>
          </a:xfrm>
          <a:prstGeom prst="ellipse">
            <a:avLst/>
          </a:prstGeom>
          <a:solidFill>
            <a:srgbClr val="FF8BFF"/>
          </a:solidFill>
          <a:ln w="12700">
            <a:miter lim="400000"/>
          </a:ln>
        </p:spPr>
        <p:txBody>
          <a:bodyPr lIns="0" tIns="0" rIns="0" bIns="0" anchor="ctr"/>
          <a:lstStyle/>
          <a:p>
            <a:pPr algn="ctr">
              <a:defRPr>
                <a:solidFill>
                  <a:srgbClr val="FF00FF"/>
                </a:solidFill>
              </a:defRPr>
            </a:pPr>
          </a:p>
        </p:txBody>
      </p:sp>
      <p:sp>
        <p:nvSpPr>
          <p:cNvPr id="262" name="Google Shape;253;p29"/>
          <p:cNvSpPr txBox="1"/>
          <p:nvPr>
            <p:ph type="sldNum" sz="quarter" idx="4294967295"/>
          </p:nvPr>
        </p:nvSpPr>
        <p:spPr>
          <a:xfrm>
            <a:off x="8154813" y="4646000"/>
            <a:ext cx="289074" cy="297151"/>
          </a:xfrm>
          <a:prstGeom prst="rect">
            <a:avLst/>
          </a:prstGeom>
          <a:extLst>
            <a:ext uri="{C572A759-6A51-4108-AA02-DFA0A04FC94B}">
              <ma14:wrappingTextBoxFlag xmlns:ma14="http://schemas.microsoft.com/office/mac/drawingml/2011/main" val="1"/>
            </a:ext>
          </a:extLst>
        </p:spPr>
        <p:txBody>
          <a:bodyPr>
            <a:spAutoFit/>
          </a:bodyPr>
          <a:lstStyle>
            <a:lvl1pPr algn="ctr">
              <a:defRPr sz="700">
                <a:solidFill>
                  <a:srgbClr val="1C1C1C"/>
                </a:solidFill>
                <a:latin typeface="Space Grotesk Light Bold"/>
                <a:ea typeface="Space Grotesk Light Bold"/>
                <a:cs typeface="Space Grotesk Light Bold"/>
                <a:sym typeface="Space Grotesk Light Bold"/>
              </a:defRPr>
            </a:lvl1pPr>
          </a:lstStyle>
          <a:p>
            <a:pPr/>
            <a:fld id="{86CB4B4D-7CA3-9044-876B-883B54F8677D}" type="slidenum"/>
          </a:p>
        </p:txBody>
      </p:sp>
      <p:sp>
        <p:nvSpPr>
          <p:cNvPr id="263" name="Google Shape;254;p29"/>
          <p:cNvSpPr txBox="1"/>
          <p:nvPr/>
        </p:nvSpPr>
        <p:spPr>
          <a:xfrm>
            <a:off x="701941" y="1597151"/>
            <a:ext cx="7756202" cy="280140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normAutofit fontScale="100000" lnSpcReduction="0"/>
          </a:bodyPr>
          <a:lstStyle/>
          <a:p>
            <a:pPr marL="343814" indent="-291287" defTabSz="859536">
              <a:lnSpc>
                <a:spcPct val="150000"/>
              </a:lnSpc>
              <a:buClr>
                <a:srgbClr val="F4F0E0"/>
              </a:buClr>
              <a:buSzPts val="1800"/>
              <a:buAutoNum type="arabicPeriod" startAt="1"/>
              <a:defRPr sz="1879">
                <a:solidFill>
                  <a:srgbClr val="F4F0E0"/>
                </a:solidFill>
                <a:latin typeface="Space Grotesk Light Regular"/>
                <a:ea typeface="Space Grotesk Light Regular"/>
                <a:cs typeface="Space Grotesk Light Regular"/>
                <a:sym typeface="Space Grotesk Light Regular"/>
              </a:defRPr>
            </a:pPr>
            <a:r>
              <a:t>List item goes here</a:t>
            </a:r>
          </a:p>
          <a:p>
            <a:pPr marL="343814" indent="-291287" defTabSz="859536">
              <a:lnSpc>
                <a:spcPct val="150000"/>
              </a:lnSpc>
              <a:buClr>
                <a:srgbClr val="F4F0E0"/>
              </a:buClr>
              <a:buSzPts val="1800"/>
              <a:buAutoNum type="arabicPeriod" startAt="1"/>
              <a:defRPr sz="1879">
                <a:solidFill>
                  <a:srgbClr val="F4F0E0"/>
                </a:solidFill>
                <a:latin typeface="Space Grotesk Light Regular"/>
                <a:ea typeface="Space Grotesk Light Regular"/>
                <a:cs typeface="Space Grotesk Light Regular"/>
                <a:sym typeface="Space Grotesk Light Regular"/>
              </a:defRPr>
            </a:pPr>
            <a:r>
              <a:t>List item goes here</a:t>
            </a:r>
          </a:p>
          <a:p>
            <a:pPr marL="343814" indent="-291287" defTabSz="859536">
              <a:lnSpc>
                <a:spcPct val="150000"/>
              </a:lnSpc>
              <a:buClr>
                <a:srgbClr val="F4F0E0"/>
              </a:buClr>
              <a:buSzPts val="1800"/>
              <a:buAutoNum type="arabicPeriod" startAt="1"/>
              <a:defRPr sz="1879">
                <a:solidFill>
                  <a:srgbClr val="F4F0E0"/>
                </a:solidFill>
                <a:latin typeface="Space Grotesk Light Regular"/>
                <a:ea typeface="Space Grotesk Light Regular"/>
                <a:cs typeface="Space Grotesk Light Regular"/>
                <a:sym typeface="Space Grotesk Light Regular"/>
              </a:defRPr>
            </a:pPr>
            <a:r>
              <a:t>List item goes here</a:t>
            </a:r>
          </a:p>
          <a:p>
            <a:pPr marL="343814" indent="-291287" defTabSz="859536">
              <a:lnSpc>
                <a:spcPct val="150000"/>
              </a:lnSpc>
              <a:buClr>
                <a:srgbClr val="F4F0E0"/>
              </a:buClr>
              <a:buSzPts val="1800"/>
              <a:buAutoNum type="arabicPeriod" startAt="1"/>
              <a:defRPr sz="1879">
                <a:solidFill>
                  <a:srgbClr val="F4F0E0"/>
                </a:solidFill>
                <a:latin typeface="Space Grotesk Light Regular"/>
                <a:ea typeface="Space Grotesk Light Regular"/>
                <a:cs typeface="Space Grotesk Light Regular"/>
                <a:sym typeface="Space Grotesk Light Regular"/>
              </a:defRPr>
            </a:pPr>
            <a:r>
              <a:t>List item goes here</a:t>
            </a:r>
          </a:p>
          <a:p>
            <a:pPr marL="343814" indent="-291287" defTabSz="859536">
              <a:lnSpc>
                <a:spcPct val="150000"/>
              </a:lnSpc>
              <a:buClr>
                <a:srgbClr val="F4F0E0"/>
              </a:buClr>
              <a:buSzPts val="1800"/>
              <a:buAutoNum type="arabicPeriod" startAt="1"/>
              <a:defRPr sz="1879">
                <a:solidFill>
                  <a:srgbClr val="F4F0E0"/>
                </a:solidFill>
                <a:latin typeface="Space Grotesk Light Regular"/>
                <a:ea typeface="Space Grotesk Light Regular"/>
                <a:cs typeface="Space Grotesk Light Regular"/>
                <a:sym typeface="Space Grotesk Light Regular"/>
              </a:defRPr>
            </a:pPr>
            <a:r>
              <a:t>List item goes here</a:t>
            </a:r>
          </a:p>
          <a:p>
            <a:pPr marL="343814" indent="-291287" defTabSz="859536">
              <a:lnSpc>
                <a:spcPct val="150000"/>
              </a:lnSpc>
              <a:buClr>
                <a:srgbClr val="F4F0E0"/>
              </a:buClr>
              <a:buSzPts val="1800"/>
              <a:buAutoNum type="arabicPeriod" startAt="1"/>
              <a:defRPr sz="1879">
                <a:solidFill>
                  <a:srgbClr val="F4F0E0"/>
                </a:solidFill>
                <a:latin typeface="Space Grotesk Light Regular"/>
                <a:ea typeface="Space Grotesk Light Regular"/>
                <a:cs typeface="Space Grotesk Light Regular"/>
                <a:sym typeface="Space Grotesk Light Regular"/>
              </a:defRPr>
            </a:pPr>
            <a:r>
              <a:t>List item goes here</a:t>
            </a:r>
          </a:p>
        </p:txBody>
      </p:sp>
      <p:sp>
        <p:nvSpPr>
          <p:cNvPr id="264" name="Google Shape;255;p29"/>
          <p:cNvSpPr txBox="1"/>
          <p:nvPr/>
        </p:nvSpPr>
        <p:spPr>
          <a:xfrm>
            <a:off x="698500" y="1076658"/>
            <a:ext cx="7570049" cy="292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862">
                <a:solidFill>
                  <a:srgbClr val="F4F0E0"/>
                </a:solidFill>
                <a:latin typeface="Space Grotesk Light Regular"/>
                <a:ea typeface="Space Grotesk Light Regular"/>
                <a:cs typeface="Space Grotesk Light Regular"/>
                <a:sym typeface="Space Grotesk Light Regular"/>
              </a:defRPr>
            </a:lvl1pPr>
          </a:lstStyle>
          <a:p>
            <a:pPr/>
            <a:r>
              <a:t>Add short description</a:t>
            </a:r>
          </a:p>
        </p:txBody>
      </p:sp>
      <p:sp>
        <p:nvSpPr>
          <p:cNvPr id="265" name="Google Shape;256;p29"/>
          <p:cNvSpPr txBox="1"/>
          <p:nvPr/>
        </p:nvSpPr>
        <p:spPr>
          <a:xfrm>
            <a:off x="698500" y="466172"/>
            <a:ext cx="7570049" cy="569402"/>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51DA4B"/>
        </a:solidFill>
      </p:bgPr>
    </p:bg>
    <p:spTree>
      <p:nvGrpSpPr>
        <p:cNvPr id="1" name=""/>
        <p:cNvGrpSpPr/>
        <p:nvPr/>
      </p:nvGrpSpPr>
      <p:grpSpPr>
        <a:xfrm>
          <a:off x="0" y="0"/>
          <a:ext cx="0" cy="0"/>
          <a:chOff x="0" y="0"/>
          <a:chExt cx="0" cy="0"/>
        </a:xfrm>
      </p:grpSpPr>
      <p:pic>
        <p:nvPicPr>
          <p:cNvPr id="267" name="Google Shape;261;p30" descr="Google Shape;261;p30"/>
          <p:cNvPicPr>
            <a:picLocks noChangeAspect="1"/>
          </p:cNvPicPr>
          <p:nvPr/>
        </p:nvPicPr>
        <p:blipFill>
          <a:blip r:embed="rId2">
            <a:extLst/>
          </a:blip>
          <a:stretch>
            <a:fillRect/>
          </a:stretch>
        </p:blipFill>
        <p:spPr>
          <a:xfrm>
            <a:off x="0" y="0"/>
            <a:ext cx="9144000" cy="5143500"/>
          </a:xfrm>
          <a:prstGeom prst="rect">
            <a:avLst/>
          </a:prstGeom>
          <a:ln w="12700">
            <a:miter lim="400000"/>
          </a:ln>
        </p:spPr>
      </p:pic>
      <p:pic>
        <p:nvPicPr>
          <p:cNvPr id="268" name="Google Shape;262;p30" descr="Google Shape;262;p30"/>
          <p:cNvPicPr>
            <a:picLocks noChangeAspect="1"/>
          </p:cNvPicPr>
          <p:nvPr/>
        </p:nvPicPr>
        <p:blipFill>
          <a:blip r:embed="rId3">
            <a:extLst/>
          </a:blip>
          <a:stretch>
            <a:fillRect/>
          </a:stretch>
        </p:blipFill>
        <p:spPr>
          <a:xfrm>
            <a:off x="701949" y="4663525"/>
            <a:ext cx="274076" cy="274076"/>
          </a:xfrm>
          <a:prstGeom prst="rect">
            <a:avLst/>
          </a:prstGeom>
          <a:ln w="12700">
            <a:miter lim="400000"/>
          </a:ln>
        </p:spPr>
      </p:pic>
      <p:sp>
        <p:nvSpPr>
          <p:cNvPr id="269" name="Google Shape;263;p30"/>
          <p:cNvSpPr txBox="1"/>
          <p:nvPr>
            <p:ph type="ctrTitle"/>
          </p:nvPr>
        </p:nvSpPr>
        <p:spPr>
          <a:xfrm>
            <a:off x="1061299" y="4715250"/>
            <a:ext cx="7082702" cy="158701"/>
          </a:xfrm>
          <a:prstGeom prst="rect">
            <a:avLst/>
          </a:prstGeom>
        </p:spPr>
        <p:txBody>
          <a:bodyPr lIns="0" tIns="0" rIns="0" bIns="0"/>
          <a:lstStyle>
            <a:lvl1pPr algn="l" defTabSz="795527">
              <a:defRPr sz="957">
                <a:solidFill>
                  <a:srgbClr val="1C1C1C"/>
                </a:solidFill>
                <a:latin typeface="Space Grotesk Light Medium"/>
                <a:ea typeface="Space Grotesk Light Medium"/>
                <a:cs typeface="Space Grotesk Light Medium"/>
                <a:sym typeface="Space Grotesk Light Medium"/>
              </a:defRPr>
            </a:lvl1pPr>
          </a:lstStyle>
          <a:p>
            <a:pPr/>
            <a:r>
              <a:t>Hacktoberfest: Section title goes here</a:t>
            </a:r>
          </a:p>
        </p:txBody>
      </p:sp>
      <p:sp>
        <p:nvSpPr>
          <p:cNvPr id="270" name="Google Shape;264;p30"/>
          <p:cNvSpPr/>
          <p:nvPr/>
        </p:nvSpPr>
        <p:spPr>
          <a:xfrm>
            <a:off x="8143950" y="4633924"/>
            <a:ext cx="310801" cy="321301"/>
          </a:xfrm>
          <a:prstGeom prst="ellipse">
            <a:avLst/>
          </a:prstGeom>
          <a:solidFill>
            <a:srgbClr val="FF8BFF"/>
          </a:solidFill>
          <a:ln w="12700">
            <a:miter lim="400000"/>
          </a:ln>
        </p:spPr>
        <p:txBody>
          <a:bodyPr lIns="0" tIns="0" rIns="0" bIns="0" anchor="ctr"/>
          <a:lstStyle/>
          <a:p>
            <a:pPr algn="ctr">
              <a:defRPr>
                <a:solidFill>
                  <a:srgbClr val="FF00FF"/>
                </a:solidFill>
              </a:defRPr>
            </a:pPr>
          </a:p>
        </p:txBody>
      </p:sp>
      <p:sp>
        <p:nvSpPr>
          <p:cNvPr id="271" name="Google Shape;265;p30"/>
          <p:cNvSpPr txBox="1"/>
          <p:nvPr>
            <p:ph type="sldNum" sz="quarter" idx="4294967295"/>
          </p:nvPr>
        </p:nvSpPr>
        <p:spPr>
          <a:xfrm>
            <a:off x="8154013" y="4646000"/>
            <a:ext cx="290674" cy="297151"/>
          </a:xfrm>
          <a:prstGeom prst="rect">
            <a:avLst/>
          </a:prstGeom>
          <a:extLst>
            <a:ext uri="{C572A759-6A51-4108-AA02-DFA0A04FC94B}">
              <ma14:wrappingTextBoxFlag xmlns:ma14="http://schemas.microsoft.com/office/mac/drawingml/2011/main" val="1"/>
            </a:ext>
          </a:extLst>
        </p:spPr>
        <p:txBody>
          <a:bodyPr>
            <a:spAutoFit/>
          </a:bodyPr>
          <a:lstStyle>
            <a:lvl1pPr algn="ctr">
              <a:defRPr sz="700">
                <a:solidFill>
                  <a:srgbClr val="1C1C1C"/>
                </a:solidFill>
                <a:latin typeface="Space Grotesk Light Bold"/>
                <a:ea typeface="Space Grotesk Light Bold"/>
                <a:cs typeface="Space Grotesk Light Bold"/>
                <a:sym typeface="Space Grotesk Light Bold"/>
              </a:defRPr>
            </a:lvl1pPr>
          </a:lstStyle>
          <a:p>
            <a:pPr/>
            <a:fld id="{86CB4B4D-7CA3-9044-876B-883B54F8677D}" type="slidenum"/>
          </a:p>
        </p:txBody>
      </p:sp>
      <p:pic>
        <p:nvPicPr>
          <p:cNvPr id="272" name="Google Shape;266;p30" descr="Google Shape;266;p30"/>
          <p:cNvPicPr>
            <a:picLocks noChangeAspect="1"/>
          </p:cNvPicPr>
          <p:nvPr/>
        </p:nvPicPr>
        <p:blipFill>
          <a:blip r:embed="rId4">
            <a:extLst/>
          </a:blip>
          <a:stretch>
            <a:fillRect/>
          </a:stretch>
        </p:blipFill>
        <p:spPr>
          <a:xfrm>
            <a:off x="704087" y="1702374"/>
            <a:ext cx="1828802" cy="1828802"/>
          </a:xfrm>
          <a:prstGeom prst="rect">
            <a:avLst/>
          </a:prstGeom>
          <a:ln w="12700">
            <a:miter lim="400000"/>
          </a:ln>
        </p:spPr>
      </p:pic>
      <p:sp>
        <p:nvSpPr>
          <p:cNvPr id="273" name="Google Shape;267;p30"/>
          <p:cNvSpPr txBox="1"/>
          <p:nvPr/>
        </p:nvSpPr>
        <p:spPr>
          <a:xfrm>
            <a:off x="795524" y="3735249"/>
            <a:ext cx="3544951"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1C1C1C"/>
                </a:solidFill>
                <a:latin typeface="Space Grotesk Light Medium"/>
                <a:ea typeface="Space Grotesk Light Medium"/>
                <a:cs typeface="Space Grotesk Light Medium"/>
                <a:sym typeface="Space Grotesk Light Medium"/>
              </a:defRPr>
            </a:lvl1pPr>
          </a:lstStyle>
          <a:p>
            <a:pPr/>
            <a:r>
              <a:t>Name, last name</a:t>
            </a:r>
          </a:p>
        </p:txBody>
      </p:sp>
      <p:sp>
        <p:nvSpPr>
          <p:cNvPr id="274" name="Google Shape;268;p30"/>
          <p:cNvSpPr txBox="1"/>
          <p:nvPr/>
        </p:nvSpPr>
        <p:spPr>
          <a:xfrm>
            <a:off x="795524" y="4101022"/>
            <a:ext cx="3544951" cy="2154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1358">
                <a:solidFill>
                  <a:srgbClr val="1C1C1C"/>
                </a:solidFill>
                <a:latin typeface="Space Grotesk Light Regular"/>
                <a:ea typeface="Space Grotesk Light Regular"/>
                <a:cs typeface="Space Grotesk Light Regular"/>
                <a:sym typeface="Space Grotesk Light Regular"/>
              </a:defRPr>
            </a:lvl1pPr>
          </a:lstStyle>
          <a:p>
            <a:pPr/>
            <a:r>
              <a:t>Job title, Company name</a:t>
            </a:r>
          </a:p>
        </p:txBody>
      </p:sp>
      <p:pic>
        <p:nvPicPr>
          <p:cNvPr id="275" name="Google Shape;269;p30" descr="Google Shape;269;p30"/>
          <p:cNvPicPr>
            <a:picLocks noChangeAspect="1"/>
          </p:cNvPicPr>
          <p:nvPr/>
        </p:nvPicPr>
        <p:blipFill>
          <a:blip r:embed="rId5">
            <a:extLst/>
          </a:blip>
          <a:stretch>
            <a:fillRect/>
          </a:stretch>
        </p:blipFill>
        <p:spPr>
          <a:xfrm>
            <a:off x="704087" y="1702374"/>
            <a:ext cx="1618490" cy="1618489"/>
          </a:xfrm>
          <a:prstGeom prst="rect">
            <a:avLst/>
          </a:prstGeom>
          <a:ln>
            <a:solidFill>
              <a:srgbClr val="1C1C1C"/>
            </a:solidFill>
          </a:ln>
        </p:spPr>
      </p:pic>
      <p:sp>
        <p:nvSpPr>
          <p:cNvPr id="276" name="Google Shape;270;p30"/>
          <p:cNvSpPr txBox="1"/>
          <p:nvPr/>
        </p:nvSpPr>
        <p:spPr>
          <a:xfrm>
            <a:off x="698500" y="1076658"/>
            <a:ext cx="7570049" cy="292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862">
                <a:solidFill>
                  <a:srgbClr val="1C1C1C"/>
                </a:solidFill>
                <a:latin typeface="Space Grotesk Light Regular"/>
                <a:ea typeface="Space Grotesk Light Regular"/>
                <a:cs typeface="Space Grotesk Light Regular"/>
                <a:sym typeface="Space Grotesk Light Regular"/>
              </a:defRPr>
            </a:lvl1pPr>
          </a:lstStyle>
          <a:p>
            <a:pPr/>
            <a:r>
              <a:t>Add short description</a:t>
            </a:r>
          </a:p>
        </p:txBody>
      </p:sp>
      <p:sp>
        <p:nvSpPr>
          <p:cNvPr id="277" name="Google Shape;271;p30"/>
          <p:cNvSpPr txBox="1"/>
          <p:nvPr/>
        </p:nvSpPr>
        <p:spPr>
          <a:xfrm>
            <a:off x="698500" y="466172"/>
            <a:ext cx="7570049" cy="569402"/>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1C1C1C"/>
                </a:solidFill>
                <a:latin typeface="Space Grotesk Light Medium"/>
                <a:ea typeface="Space Grotesk Light Medium"/>
                <a:cs typeface="Space Grotesk Light Medium"/>
                <a:sym typeface="Space Grotesk Light Medium"/>
              </a:defRPr>
            </a:lvl1pPr>
          </a:lstStyle>
          <a:p>
            <a:pPr/>
            <a:r>
              <a:t>Title goes here</a:t>
            </a:r>
          </a:p>
        </p:txBody>
      </p:sp>
      <p:pic>
        <p:nvPicPr>
          <p:cNvPr id="278" name="Google Shape;272;p30" descr="Google Shape;272;p30"/>
          <p:cNvPicPr>
            <a:picLocks noChangeAspect="1"/>
          </p:cNvPicPr>
          <p:nvPr/>
        </p:nvPicPr>
        <p:blipFill>
          <a:blip r:embed="rId4">
            <a:extLst/>
          </a:blip>
          <a:stretch>
            <a:fillRect/>
          </a:stretch>
        </p:blipFill>
        <p:spPr>
          <a:xfrm>
            <a:off x="4720592" y="1702374"/>
            <a:ext cx="1828802" cy="1828802"/>
          </a:xfrm>
          <a:prstGeom prst="rect">
            <a:avLst/>
          </a:prstGeom>
          <a:ln w="12700">
            <a:miter lim="400000"/>
          </a:ln>
        </p:spPr>
      </p:pic>
      <p:sp>
        <p:nvSpPr>
          <p:cNvPr id="279" name="Google Shape;273;p30"/>
          <p:cNvSpPr txBox="1"/>
          <p:nvPr/>
        </p:nvSpPr>
        <p:spPr>
          <a:xfrm>
            <a:off x="4812029" y="3735249"/>
            <a:ext cx="3544951"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1C1C1C"/>
                </a:solidFill>
                <a:latin typeface="Space Grotesk Light Medium"/>
                <a:ea typeface="Space Grotesk Light Medium"/>
                <a:cs typeface="Space Grotesk Light Medium"/>
                <a:sym typeface="Space Grotesk Light Medium"/>
              </a:defRPr>
            </a:lvl1pPr>
          </a:lstStyle>
          <a:p>
            <a:pPr/>
            <a:r>
              <a:t>Name, last name</a:t>
            </a:r>
          </a:p>
        </p:txBody>
      </p:sp>
      <p:sp>
        <p:nvSpPr>
          <p:cNvPr id="280" name="Google Shape;274;p30"/>
          <p:cNvSpPr txBox="1"/>
          <p:nvPr/>
        </p:nvSpPr>
        <p:spPr>
          <a:xfrm>
            <a:off x="4812029" y="4101022"/>
            <a:ext cx="3544951" cy="2154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1358">
                <a:solidFill>
                  <a:srgbClr val="1C1C1C"/>
                </a:solidFill>
                <a:latin typeface="Space Grotesk Light Regular"/>
                <a:ea typeface="Space Grotesk Light Regular"/>
                <a:cs typeface="Space Grotesk Light Regular"/>
                <a:sym typeface="Space Grotesk Light Regular"/>
              </a:defRPr>
            </a:lvl1pPr>
          </a:lstStyle>
          <a:p>
            <a:pPr/>
            <a:r>
              <a:t>Job title, Company name</a:t>
            </a:r>
          </a:p>
        </p:txBody>
      </p:sp>
      <p:pic>
        <p:nvPicPr>
          <p:cNvPr id="281" name="Google Shape;275;p30" descr="Google Shape;275;p30"/>
          <p:cNvPicPr>
            <a:picLocks noChangeAspect="1"/>
          </p:cNvPicPr>
          <p:nvPr/>
        </p:nvPicPr>
        <p:blipFill>
          <a:blip r:embed="rId5">
            <a:extLst/>
          </a:blip>
          <a:stretch>
            <a:fillRect/>
          </a:stretch>
        </p:blipFill>
        <p:spPr>
          <a:xfrm>
            <a:off x="4720592" y="1702374"/>
            <a:ext cx="1618489" cy="1618489"/>
          </a:xfrm>
          <a:prstGeom prst="rect">
            <a:avLst/>
          </a:prstGeom>
          <a:ln>
            <a:solidFill>
              <a:srgbClr val="1C1C1C"/>
            </a:solidFill>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51DA4B"/>
        </a:solidFill>
      </p:bgPr>
    </p:bg>
    <p:spTree>
      <p:nvGrpSpPr>
        <p:cNvPr id="1" name=""/>
        <p:cNvGrpSpPr/>
        <p:nvPr/>
      </p:nvGrpSpPr>
      <p:grpSpPr>
        <a:xfrm>
          <a:off x="0" y="0"/>
          <a:ext cx="0" cy="0"/>
          <a:chOff x="0" y="0"/>
          <a:chExt cx="0" cy="0"/>
        </a:xfrm>
      </p:grpSpPr>
      <p:pic>
        <p:nvPicPr>
          <p:cNvPr id="111" name="Google Shape;54;p13" descr="Google Shape;54;p13"/>
          <p:cNvPicPr>
            <a:picLocks noChangeAspect="1"/>
          </p:cNvPicPr>
          <p:nvPr/>
        </p:nvPicPr>
        <p:blipFill>
          <a:blip r:embed="rId2">
            <a:extLst/>
          </a:blip>
          <a:stretch>
            <a:fillRect/>
          </a:stretch>
        </p:blipFill>
        <p:spPr>
          <a:xfrm>
            <a:off x="0" y="0"/>
            <a:ext cx="9144004" cy="5143502"/>
          </a:xfrm>
          <a:prstGeom prst="rect">
            <a:avLst/>
          </a:prstGeom>
          <a:ln w="12700">
            <a:miter lim="400000"/>
          </a:ln>
        </p:spPr>
      </p:pic>
      <p:sp>
        <p:nvSpPr>
          <p:cNvPr id="112" name="Google Shape;55;p13"/>
          <p:cNvSpPr txBox="1"/>
          <p:nvPr>
            <p:ph type="ctrTitle"/>
          </p:nvPr>
        </p:nvSpPr>
        <p:spPr>
          <a:xfrm>
            <a:off x="694724" y="893874"/>
            <a:ext cx="5888702" cy="2247302"/>
          </a:xfrm>
          <a:prstGeom prst="rect">
            <a:avLst/>
          </a:prstGeom>
        </p:spPr>
        <p:txBody>
          <a:bodyPr lIns="0" tIns="0" rIns="0" bIns="0"/>
          <a:lstStyle>
            <a:lvl1pPr algn="l" defTabSz="868680">
              <a:defRPr sz="6935">
                <a:solidFill>
                  <a:srgbClr val="183718"/>
                </a:solidFill>
                <a:latin typeface="Space Grotesk Light Medium"/>
                <a:ea typeface="Space Grotesk Light Medium"/>
                <a:cs typeface="Space Grotesk Light Medium"/>
                <a:sym typeface="Space Grotesk Light Medium"/>
              </a:defRPr>
            </a:lvl1pPr>
          </a:lstStyle>
          <a:p>
            <a:pPr/>
            <a:r>
              <a:t>Your title goes here</a:t>
            </a:r>
          </a:p>
        </p:txBody>
      </p:sp>
      <p:sp>
        <p:nvSpPr>
          <p:cNvPr id="113" name="Google Shape;56;p13"/>
          <p:cNvSpPr txBox="1"/>
          <p:nvPr/>
        </p:nvSpPr>
        <p:spPr>
          <a:xfrm>
            <a:off x="4523249" y="4457849"/>
            <a:ext cx="3840151" cy="219076"/>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algn="r" defTabSz="886968">
              <a:defRPr sz="1358">
                <a:solidFill>
                  <a:srgbClr val="F4F0E0"/>
                </a:solidFill>
                <a:latin typeface="Space Grotesk Light Medium"/>
                <a:ea typeface="Space Grotesk Light Medium"/>
                <a:cs typeface="Space Grotesk Light Medium"/>
                <a:sym typeface="Space Grotesk Light Medium"/>
              </a:defRPr>
            </a:lvl1pPr>
          </a:lstStyle>
          <a:p>
            <a:pPr/>
            <a:r>
              <a:t>Date or other information</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4F0E0"/>
        </a:solidFill>
      </p:bgPr>
    </p:bg>
    <p:spTree>
      <p:nvGrpSpPr>
        <p:cNvPr id="1" name=""/>
        <p:cNvGrpSpPr/>
        <p:nvPr/>
      </p:nvGrpSpPr>
      <p:grpSpPr>
        <a:xfrm>
          <a:off x="0" y="0"/>
          <a:ext cx="0" cy="0"/>
          <a:chOff x="0" y="0"/>
          <a:chExt cx="0" cy="0"/>
        </a:xfrm>
      </p:grpSpPr>
      <p:pic>
        <p:nvPicPr>
          <p:cNvPr id="283" name="Google Shape;280;p31" descr="Google Shape;280;p31"/>
          <p:cNvPicPr>
            <a:picLocks noChangeAspect="1"/>
          </p:cNvPicPr>
          <p:nvPr/>
        </p:nvPicPr>
        <p:blipFill>
          <a:blip r:embed="rId2">
            <a:extLst/>
          </a:blip>
          <a:stretch>
            <a:fillRect/>
          </a:stretch>
        </p:blipFill>
        <p:spPr>
          <a:xfrm>
            <a:off x="0" y="0"/>
            <a:ext cx="9144000" cy="5143500"/>
          </a:xfrm>
          <a:prstGeom prst="rect">
            <a:avLst/>
          </a:prstGeom>
          <a:ln w="12700">
            <a:miter lim="400000"/>
          </a:ln>
        </p:spPr>
      </p:pic>
      <p:pic>
        <p:nvPicPr>
          <p:cNvPr id="284" name="Google Shape;281;p31" descr="Google Shape;281;p31"/>
          <p:cNvPicPr>
            <a:picLocks noChangeAspect="1"/>
          </p:cNvPicPr>
          <p:nvPr/>
        </p:nvPicPr>
        <p:blipFill>
          <a:blip r:embed="rId3">
            <a:extLst/>
          </a:blip>
          <a:stretch>
            <a:fillRect/>
          </a:stretch>
        </p:blipFill>
        <p:spPr>
          <a:xfrm>
            <a:off x="701949" y="4663525"/>
            <a:ext cx="274076" cy="274076"/>
          </a:xfrm>
          <a:prstGeom prst="rect">
            <a:avLst/>
          </a:prstGeom>
          <a:ln w="12700">
            <a:miter lim="400000"/>
          </a:ln>
        </p:spPr>
      </p:pic>
      <p:sp>
        <p:nvSpPr>
          <p:cNvPr id="285" name="Google Shape;282;p31"/>
          <p:cNvSpPr txBox="1"/>
          <p:nvPr>
            <p:ph type="ctrTitle"/>
          </p:nvPr>
        </p:nvSpPr>
        <p:spPr>
          <a:xfrm>
            <a:off x="1061299" y="4715250"/>
            <a:ext cx="7082702" cy="158701"/>
          </a:xfrm>
          <a:prstGeom prst="rect">
            <a:avLst/>
          </a:prstGeom>
        </p:spPr>
        <p:txBody>
          <a:bodyPr lIns="0" tIns="0" rIns="0" bIns="0"/>
          <a:lstStyle>
            <a:lvl1pPr algn="l" defTabSz="795527">
              <a:defRPr sz="957">
                <a:solidFill>
                  <a:srgbClr val="183718"/>
                </a:solidFill>
                <a:latin typeface="Space Grotesk Light Medium"/>
                <a:ea typeface="Space Grotesk Light Medium"/>
                <a:cs typeface="Space Grotesk Light Medium"/>
                <a:sym typeface="Space Grotesk Light Medium"/>
              </a:defRPr>
            </a:lvl1pPr>
          </a:lstStyle>
          <a:p>
            <a:pPr/>
            <a:r>
              <a:t>Hacktoberfest: Section title goes here</a:t>
            </a:r>
          </a:p>
        </p:txBody>
      </p:sp>
      <p:sp>
        <p:nvSpPr>
          <p:cNvPr id="286" name="Google Shape;283;p31"/>
          <p:cNvSpPr/>
          <p:nvPr/>
        </p:nvSpPr>
        <p:spPr>
          <a:xfrm>
            <a:off x="8143950" y="4633924"/>
            <a:ext cx="310801" cy="321301"/>
          </a:xfrm>
          <a:prstGeom prst="ellipse">
            <a:avLst/>
          </a:prstGeom>
          <a:solidFill>
            <a:srgbClr val="FF8BFF"/>
          </a:solidFill>
          <a:ln w="12700">
            <a:miter lim="400000"/>
          </a:ln>
        </p:spPr>
        <p:txBody>
          <a:bodyPr lIns="0" tIns="0" rIns="0" bIns="0" anchor="ctr"/>
          <a:lstStyle/>
          <a:p>
            <a:pPr algn="ctr">
              <a:defRPr>
                <a:solidFill>
                  <a:srgbClr val="FF00FF"/>
                </a:solidFill>
              </a:defRPr>
            </a:pPr>
          </a:p>
        </p:txBody>
      </p:sp>
      <p:sp>
        <p:nvSpPr>
          <p:cNvPr id="287" name="Google Shape;284;p31"/>
          <p:cNvSpPr txBox="1"/>
          <p:nvPr>
            <p:ph type="sldNum" sz="quarter" idx="4294967295"/>
          </p:nvPr>
        </p:nvSpPr>
        <p:spPr>
          <a:xfrm>
            <a:off x="8146368" y="4646000"/>
            <a:ext cx="305964" cy="297151"/>
          </a:xfrm>
          <a:prstGeom prst="rect">
            <a:avLst/>
          </a:prstGeom>
          <a:extLst>
            <a:ext uri="{C572A759-6A51-4108-AA02-DFA0A04FC94B}">
              <ma14:wrappingTextBoxFlag xmlns:ma14="http://schemas.microsoft.com/office/mac/drawingml/2011/main" val="1"/>
            </a:ext>
          </a:extLst>
        </p:spPr>
        <p:txBody>
          <a:bodyPr>
            <a:spAutoFit/>
          </a:bodyPr>
          <a:lstStyle>
            <a:lvl1pPr algn="ctr">
              <a:defRPr sz="700">
                <a:solidFill>
                  <a:srgbClr val="1C1C1C"/>
                </a:solidFill>
                <a:latin typeface="Space Grotesk Light Bold"/>
                <a:ea typeface="Space Grotesk Light Bold"/>
                <a:cs typeface="Space Grotesk Light Bold"/>
                <a:sym typeface="Space Grotesk Light Bold"/>
              </a:defRPr>
            </a:lvl1pPr>
          </a:lstStyle>
          <a:p>
            <a:pPr/>
            <a:fld id="{86CB4B4D-7CA3-9044-876B-883B54F8677D}" type="slidenum"/>
          </a:p>
        </p:txBody>
      </p:sp>
      <p:pic>
        <p:nvPicPr>
          <p:cNvPr id="288" name="Google Shape;285;p31" descr="Google Shape;285;p31"/>
          <p:cNvPicPr>
            <a:picLocks noChangeAspect="1"/>
          </p:cNvPicPr>
          <p:nvPr/>
        </p:nvPicPr>
        <p:blipFill>
          <a:blip r:embed="rId4">
            <a:extLst/>
          </a:blip>
          <a:stretch>
            <a:fillRect/>
          </a:stretch>
        </p:blipFill>
        <p:spPr>
          <a:xfrm>
            <a:off x="704087" y="1702374"/>
            <a:ext cx="1828802" cy="1828802"/>
          </a:xfrm>
          <a:prstGeom prst="rect">
            <a:avLst/>
          </a:prstGeom>
          <a:ln w="12700">
            <a:miter lim="400000"/>
          </a:ln>
        </p:spPr>
      </p:pic>
      <p:sp>
        <p:nvSpPr>
          <p:cNvPr id="289" name="Google Shape;286;p31"/>
          <p:cNvSpPr txBox="1"/>
          <p:nvPr/>
        </p:nvSpPr>
        <p:spPr>
          <a:xfrm>
            <a:off x="795524" y="3735249"/>
            <a:ext cx="3544951"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183718"/>
                </a:solidFill>
                <a:latin typeface="Space Grotesk Light Medium"/>
                <a:ea typeface="Space Grotesk Light Medium"/>
                <a:cs typeface="Space Grotesk Light Medium"/>
                <a:sym typeface="Space Grotesk Light Medium"/>
              </a:defRPr>
            </a:lvl1pPr>
          </a:lstStyle>
          <a:p>
            <a:pPr/>
            <a:r>
              <a:t>Name, last name</a:t>
            </a:r>
          </a:p>
        </p:txBody>
      </p:sp>
      <p:sp>
        <p:nvSpPr>
          <p:cNvPr id="290" name="Google Shape;287;p31"/>
          <p:cNvSpPr txBox="1"/>
          <p:nvPr/>
        </p:nvSpPr>
        <p:spPr>
          <a:xfrm>
            <a:off x="795524" y="4101022"/>
            <a:ext cx="3544951" cy="2154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1358">
                <a:solidFill>
                  <a:srgbClr val="183718"/>
                </a:solidFill>
                <a:latin typeface="Space Grotesk Light Regular"/>
                <a:ea typeface="Space Grotesk Light Regular"/>
                <a:cs typeface="Space Grotesk Light Regular"/>
                <a:sym typeface="Space Grotesk Light Regular"/>
              </a:defRPr>
            </a:lvl1pPr>
          </a:lstStyle>
          <a:p>
            <a:pPr/>
            <a:r>
              <a:t>Job title, Company name</a:t>
            </a:r>
          </a:p>
        </p:txBody>
      </p:sp>
      <p:pic>
        <p:nvPicPr>
          <p:cNvPr id="291" name="Google Shape;288;p31" descr="Google Shape;288;p31"/>
          <p:cNvPicPr>
            <a:picLocks noChangeAspect="1"/>
          </p:cNvPicPr>
          <p:nvPr/>
        </p:nvPicPr>
        <p:blipFill>
          <a:blip r:embed="rId5">
            <a:extLst/>
          </a:blip>
          <a:stretch>
            <a:fillRect/>
          </a:stretch>
        </p:blipFill>
        <p:spPr>
          <a:xfrm>
            <a:off x="704087" y="1702374"/>
            <a:ext cx="1618490" cy="1618489"/>
          </a:xfrm>
          <a:prstGeom prst="rect">
            <a:avLst/>
          </a:prstGeom>
          <a:ln>
            <a:solidFill>
              <a:srgbClr val="1C1C1C"/>
            </a:solidFill>
          </a:ln>
        </p:spPr>
      </p:pic>
      <p:sp>
        <p:nvSpPr>
          <p:cNvPr id="292" name="Google Shape;289;p31"/>
          <p:cNvSpPr txBox="1"/>
          <p:nvPr/>
        </p:nvSpPr>
        <p:spPr>
          <a:xfrm>
            <a:off x="698500" y="1076658"/>
            <a:ext cx="7570049" cy="292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862">
                <a:solidFill>
                  <a:srgbClr val="183718"/>
                </a:solidFill>
                <a:latin typeface="Space Grotesk Light Regular"/>
                <a:ea typeface="Space Grotesk Light Regular"/>
                <a:cs typeface="Space Grotesk Light Regular"/>
                <a:sym typeface="Space Grotesk Light Regular"/>
              </a:defRPr>
            </a:lvl1pPr>
          </a:lstStyle>
          <a:p>
            <a:pPr/>
            <a:r>
              <a:t>Add short description</a:t>
            </a:r>
          </a:p>
        </p:txBody>
      </p:sp>
      <p:sp>
        <p:nvSpPr>
          <p:cNvPr id="293" name="Google Shape;290;p31"/>
          <p:cNvSpPr txBox="1"/>
          <p:nvPr/>
        </p:nvSpPr>
        <p:spPr>
          <a:xfrm>
            <a:off x="698500" y="466172"/>
            <a:ext cx="7570049" cy="569402"/>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183718"/>
                </a:solidFill>
                <a:latin typeface="Space Grotesk Light Medium"/>
                <a:ea typeface="Space Grotesk Light Medium"/>
                <a:cs typeface="Space Grotesk Light Medium"/>
                <a:sym typeface="Space Grotesk Light Medium"/>
              </a:defRPr>
            </a:lvl1pPr>
          </a:lstStyle>
          <a:p>
            <a:pPr/>
            <a:r>
              <a:t>Title goes here</a:t>
            </a:r>
          </a:p>
        </p:txBody>
      </p:sp>
      <p:pic>
        <p:nvPicPr>
          <p:cNvPr id="294" name="Google Shape;291;p31" descr="Google Shape;291;p31"/>
          <p:cNvPicPr>
            <a:picLocks noChangeAspect="1"/>
          </p:cNvPicPr>
          <p:nvPr/>
        </p:nvPicPr>
        <p:blipFill>
          <a:blip r:embed="rId4">
            <a:extLst/>
          </a:blip>
          <a:stretch>
            <a:fillRect/>
          </a:stretch>
        </p:blipFill>
        <p:spPr>
          <a:xfrm>
            <a:off x="4720592" y="1702374"/>
            <a:ext cx="1828802" cy="1828802"/>
          </a:xfrm>
          <a:prstGeom prst="rect">
            <a:avLst/>
          </a:prstGeom>
          <a:ln w="12700">
            <a:miter lim="400000"/>
          </a:ln>
        </p:spPr>
      </p:pic>
      <p:sp>
        <p:nvSpPr>
          <p:cNvPr id="295" name="Google Shape;292;p31"/>
          <p:cNvSpPr txBox="1"/>
          <p:nvPr/>
        </p:nvSpPr>
        <p:spPr>
          <a:xfrm>
            <a:off x="4812029" y="3735249"/>
            <a:ext cx="3544951"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183718"/>
                </a:solidFill>
                <a:latin typeface="Space Grotesk Light Medium"/>
                <a:ea typeface="Space Grotesk Light Medium"/>
                <a:cs typeface="Space Grotesk Light Medium"/>
                <a:sym typeface="Space Grotesk Light Medium"/>
              </a:defRPr>
            </a:lvl1pPr>
          </a:lstStyle>
          <a:p>
            <a:pPr/>
            <a:r>
              <a:t>Name, last name</a:t>
            </a:r>
          </a:p>
        </p:txBody>
      </p:sp>
      <p:sp>
        <p:nvSpPr>
          <p:cNvPr id="296" name="Google Shape;293;p31"/>
          <p:cNvSpPr txBox="1"/>
          <p:nvPr/>
        </p:nvSpPr>
        <p:spPr>
          <a:xfrm>
            <a:off x="4812029" y="4101022"/>
            <a:ext cx="3544951" cy="2154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1358">
                <a:solidFill>
                  <a:srgbClr val="183718"/>
                </a:solidFill>
                <a:latin typeface="Space Grotesk Light Regular"/>
                <a:ea typeface="Space Grotesk Light Regular"/>
                <a:cs typeface="Space Grotesk Light Regular"/>
                <a:sym typeface="Space Grotesk Light Regular"/>
              </a:defRPr>
            </a:lvl1pPr>
          </a:lstStyle>
          <a:p>
            <a:pPr/>
            <a:r>
              <a:t>Job title, Company name</a:t>
            </a:r>
          </a:p>
        </p:txBody>
      </p:sp>
      <p:pic>
        <p:nvPicPr>
          <p:cNvPr id="297" name="Google Shape;294;p31" descr="Google Shape;294;p31"/>
          <p:cNvPicPr>
            <a:picLocks noChangeAspect="1"/>
          </p:cNvPicPr>
          <p:nvPr/>
        </p:nvPicPr>
        <p:blipFill>
          <a:blip r:embed="rId5">
            <a:extLst/>
          </a:blip>
          <a:stretch>
            <a:fillRect/>
          </a:stretch>
        </p:blipFill>
        <p:spPr>
          <a:xfrm>
            <a:off x="4720592" y="1702374"/>
            <a:ext cx="1618489" cy="1618489"/>
          </a:xfrm>
          <a:prstGeom prst="rect">
            <a:avLst/>
          </a:prstGeom>
          <a:ln>
            <a:solidFill>
              <a:srgbClr val="1C1C1C"/>
            </a:solidFill>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C1C1C"/>
        </a:solidFill>
      </p:bgPr>
    </p:bg>
    <p:spTree>
      <p:nvGrpSpPr>
        <p:cNvPr id="1" name=""/>
        <p:cNvGrpSpPr/>
        <p:nvPr/>
      </p:nvGrpSpPr>
      <p:grpSpPr>
        <a:xfrm>
          <a:off x="0" y="0"/>
          <a:ext cx="0" cy="0"/>
          <a:chOff x="0" y="0"/>
          <a:chExt cx="0" cy="0"/>
        </a:xfrm>
      </p:grpSpPr>
      <p:pic>
        <p:nvPicPr>
          <p:cNvPr id="299" name="Google Shape;299;p32" descr="Google Shape;299;p32"/>
          <p:cNvPicPr>
            <a:picLocks noChangeAspect="1"/>
          </p:cNvPicPr>
          <p:nvPr/>
        </p:nvPicPr>
        <p:blipFill>
          <a:blip r:embed="rId2">
            <a:extLst/>
          </a:blip>
          <a:stretch>
            <a:fillRect/>
          </a:stretch>
        </p:blipFill>
        <p:spPr>
          <a:xfrm>
            <a:off x="0" y="0"/>
            <a:ext cx="9144004" cy="5143502"/>
          </a:xfrm>
          <a:prstGeom prst="rect">
            <a:avLst/>
          </a:prstGeom>
          <a:ln w="12700">
            <a:miter lim="400000"/>
          </a:ln>
        </p:spPr>
      </p:pic>
      <p:pic>
        <p:nvPicPr>
          <p:cNvPr id="300" name="Google Shape;300;p32" descr="Google Shape;300;p32"/>
          <p:cNvPicPr>
            <a:picLocks noChangeAspect="1"/>
          </p:cNvPicPr>
          <p:nvPr/>
        </p:nvPicPr>
        <p:blipFill>
          <a:blip r:embed="rId3">
            <a:extLst/>
          </a:blip>
          <a:stretch>
            <a:fillRect/>
          </a:stretch>
        </p:blipFill>
        <p:spPr>
          <a:xfrm>
            <a:off x="701949" y="4663525"/>
            <a:ext cx="274076" cy="274076"/>
          </a:xfrm>
          <a:prstGeom prst="rect">
            <a:avLst/>
          </a:prstGeom>
          <a:ln w="12700">
            <a:miter lim="400000"/>
          </a:ln>
        </p:spPr>
      </p:pic>
      <p:sp>
        <p:nvSpPr>
          <p:cNvPr id="301" name="Google Shape;301;p32"/>
          <p:cNvSpPr txBox="1"/>
          <p:nvPr>
            <p:ph type="ctrTitle"/>
          </p:nvPr>
        </p:nvSpPr>
        <p:spPr>
          <a:xfrm>
            <a:off x="1061299" y="4715250"/>
            <a:ext cx="7082702" cy="158701"/>
          </a:xfrm>
          <a:prstGeom prst="rect">
            <a:avLst/>
          </a:prstGeom>
        </p:spPr>
        <p:txBody>
          <a:bodyPr lIns="0" tIns="0" rIns="0" bIns="0"/>
          <a:lstStyle>
            <a:lvl1pPr algn="l" defTabSz="795527">
              <a:defRPr sz="957">
                <a:solidFill>
                  <a:srgbClr val="F4F0E0"/>
                </a:solidFill>
                <a:latin typeface="Space Grotesk Light Medium"/>
                <a:ea typeface="Space Grotesk Light Medium"/>
                <a:cs typeface="Space Grotesk Light Medium"/>
                <a:sym typeface="Space Grotesk Light Medium"/>
              </a:defRPr>
            </a:lvl1pPr>
          </a:lstStyle>
          <a:p>
            <a:pPr/>
            <a:r>
              <a:t>Hacktoberfest: Section title goes here</a:t>
            </a:r>
          </a:p>
        </p:txBody>
      </p:sp>
      <p:sp>
        <p:nvSpPr>
          <p:cNvPr id="302" name="Google Shape;302;p32"/>
          <p:cNvSpPr/>
          <p:nvPr/>
        </p:nvSpPr>
        <p:spPr>
          <a:xfrm>
            <a:off x="8143950" y="4633924"/>
            <a:ext cx="310801" cy="321301"/>
          </a:xfrm>
          <a:prstGeom prst="ellipse">
            <a:avLst/>
          </a:prstGeom>
          <a:solidFill>
            <a:srgbClr val="FF8BFF"/>
          </a:solidFill>
          <a:ln w="12700">
            <a:miter lim="400000"/>
          </a:ln>
        </p:spPr>
        <p:txBody>
          <a:bodyPr lIns="0" tIns="0" rIns="0" bIns="0" anchor="ctr"/>
          <a:lstStyle/>
          <a:p>
            <a:pPr algn="ctr">
              <a:defRPr>
                <a:solidFill>
                  <a:srgbClr val="FF00FF"/>
                </a:solidFill>
              </a:defRPr>
            </a:pPr>
          </a:p>
        </p:txBody>
      </p:sp>
      <p:sp>
        <p:nvSpPr>
          <p:cNvPr id="303" name="Google Shape;303;p32"/>
          <p:cNvSpPr txBox="1"/>
          <p:nvPr>
            <p:ph type="sldNum" sz="quarter" idx="4294967295"/>
          </p:nvPr>
        </p:nvSpPr>
        <p:spPr>
          <a:xfrm>
            <a:off x="8155080" y="4646000"/>
            <a:ext cx="288540" cy="297151"/>
          </a:xfrm>
          <a:prstGeom prst="rect">
            <a:avLst/>
          </a:prstGeom>
          <a:extLst>
            <a:ext uri="{C572A759-6A51-4108-AA02-DFA0A04FC94B}">
              <ma14:wrappingTextBoxFlag xmlns:ma14="http://schemas.microsoft.com/office/mac/drawingml/2011/main" val="1"/>
            </a:ext>
          </a:extLst>
        </p:spPr>
        <p:txBody>
          <a:bodyPr>
            <a:spAutoFit/>
          </a:bodyPr>
          <a:lstStyle>
            <a:lvl1pPr algn="ctr">
              <a:defRPr sz="700">
                <a:solidFill>
                  <a:srgbClr val="1C1C1C"/>
                </a:solidFill>
                <a:latin typeface="Space Grotesk Light Bold"/>
                <a:ea typeface="Space Grotesk Light Bold"/>
                <a:cs typeface="Space Grotesk Light Bold"/>
                <a:sym typeface="Space Grotesk Light Bold"/>
              </a:defRPr>
            </a:lvl1pPr>
          </a:lstStyle>
          <a:p>
            <a:pPr/>
            <a:fld id="{86CB4B4D-7CA3-9044-876B-883B54F8677D}" type="slidenum"/>
          </a:p>
        </p:txBody>
      </p:sp>
      <p:pic>
        <p:nvPicPr>
          <p:cNvPr id="304" name="Google Shape;304;p32" descr="Google Shape;304;p32"/>
          <p:cNvPicPr>
            <a:picLocks noChangeAspect="1"/>
          </p:cNvPicPr>
          <p:nvPr/>
        </p:nvPicPr>
        <p:blipFill>
          <a:blip r:embed="rId4">
            <a:extLst/>
          </a:blip>
          <a:stretch>
            <a:fillRect/>
          </a:stretch>
        </p:blipFill>
        <p:spPr>
          <a:xfrm>
            <a:off x="704087" y="1702374"/>
            <a:ext cx="1828802" cy="1828802"/>
          </a:xfrm>
          <a:prstGeom prst="rect">
            <a:avLst/>
          </a:prstGeom>
          <a:ln w="12700">
            <a:miter lim="400000"/>
          </a:ln>
        </p:spPr>
      </p:pic>
      <p:sp>
        <p:nvSpPr>
          <p:cNvPr id="305" name="Google Shape;305;p32"/>
          <p:cNvSpPr txBox="1"/>
          <p:nvPr/>
        </p:nvSpPr>
        <p:spPr>
          <a:xfrm>
            <a:off x="795524" y="3735249"/>
            <a:ext cx="3544951"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F4F0E0"/>
                </a:solidFill>
                <a:latin typeface="Space Grotesk Light Medium"/>
                <a:ea typeface="Space Grotesk Light Medium"/>
                <a:cs typeface="Space Grotesk Light Medium"/>
                <a:sym typeface="Space Grotesk Light Medium"/>
              </a:defRPr>
            </a:lvl1pPr>
          </a:lstStyle>
          <a:p>
            <a:pPr/>
            <a:r>
              <a:t>Name, last name</a:t>
            </a:r>
          </a:p>
        </p:txBody>
      </p:sp>
      <p:sp>
        <p:nvSpPr>
          <p:cNvPr id="306" name="Google Shape;306;p32"/>
          <p:cNvSpPr txBox="1"/>
          <p:nvPr/>
        </p:nvSpPr>
        <p:spPr>
          <a:xfrm>
            <a:off x="795524" y="4101022"/>
            <a:ext cx="3544951" cy="2154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1358">
                <a:solidFill>
                  <a:srgbClr val="F4F0E0"/>
                </a:solidFill>
                <a:latin typeface="Space Grotesk Light Regular"/>
                <a:ea typeface="Space Grotesk Light Regular"/>
                <a:cs typeface="Space Grotesk Light Regular"/>
                <a:sym typeface="Space Grotesk Light Regular"/>
              </a:defRPr>
            </a:lvl1pPr>
          </a:lstStyle>
          <a:p>
            <a:pPr/>
            <a:r>
              <a:t>Job title, Company name</a:t>
            </a:r>
          </a:p>
        </p:txBody>
      </p:sp>
      <p:pic>
        <p:nvPicPr>
          <p:cNvPr id="307" name="Google Shape;307;p32" descr="Google Shape;307;p32"/>
          <p:cNvPicPr>
            <a:picLocks noChangeAspect="1"/>
          </p:cNvPicPr>
          <p:nvPr/>
        </p:nvPicPr>
        <p:blipFill>
          <a:blip r:embed="rId5">
            <a:extLst/>
          </a:blip>
          <a:stretch>
            <a:fillRect/>
          </a:stretch>
        </p:blipFill>
        <p:spPr>
          <a:xfrm>
            <a:off x="704087" y="1702374"/>
            <a:ext cx="1618490" cy="1618489"/>
          </a:xfrm>
          <a:prstGeom prst="rect">
            <a:avLst/>
          </a:prstGeom>
          <a:ln>
            <a:solidFill>
              <a:srgbClr val="1C1C1C"/>
            </a:solidFill>
          </a:ln>
        </p:spPr>
      </p:pic>
      <p:sp>
        <p:nvSpPr>
          <p:cNvPr id="308" name="Google Shape;308;p32"/>
          <p:cNvSpPr txBox="1"/>
          <p:nvPr/>
        </p:nvSpPr>
        <p:spPr>
          <a:xfrm>
            <a:off x="698500" y="1076658"/>
            <a:ext cx="7570049" cy="292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862">
                <a:solidFill>
                  <a:srgbClr val="F4F0E0"/>
                </a:solidFill>
                <a:latin typeface="Space Grotesk Light Regular"/>
                <a:ea typeface="Space Grotesk Light Regular"/>
                <a:cs typeface="Space Grotesk Light Regular"/>
                <a:sym typeface="Space Grotesk Light Regular"/>
              </a:defRPr>
            </a:lvl1pPr>
          </a:lstStyle>
          <a:p>
            <a:pPr/>
            <a:r>
              <a:t>Add short description</a:t>
            </a:r>
          </a:p>
        </p:txBody>
      </p:sp>
      <p:sp>
        <p:nvSpPr>
          <p:cNvPr id="309" name="Google Shape;309;p32"/>
          <p:cNvSpPr txBox="1"/>
          <p:nvPr/>
        </p:nvSpPr>
        <p:spPr>
          <a:xfrm>
            <a:off x="698500" y="466172"/>
            <a:ext cx="7570049" cy="569402"/>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F4F0E0"/>
                </a:solidFill>
                <a:latin typeface="Space Grotesk Light Medium"/>
                <a:ea typeface="Space Grotesk Light Medium"/>
                <a:cs typeface="Space Grotesk Light Medium"/>
                <a:sym typeface="Space Grotesk Light Medium"/>
              </a:defRPr>
            </a:lvl1pPr>
          </a:lstStyle>
          <a:p>
            <a:pPr/>
            <a:r>
              <a:t>Title goes here</a:t>
            </a:r>
          </a:p>
        </p:txBody>
      </p:sp>
      <p:pic>
        <p:nvPicPr>
          <p:cNvPr id="310" name="Google Shape;310;p32" descr="Google Shape;310;p32"/>
          <p:cNvPicPr>
            <a:picLocks noChangeAspect="1"/>
          </p:cNvPicPr>
          <p:nvPr/>
        </p:nvPicPr>
        <p:blipFill>
          <a:blip r:embed="rId4">
            <a:extLst/>
          </a:blip>
          <a:stretch>
            <a:fillRect/>
          </a:stretch>
        </p:blipFill>
        <p:spPr>
          <a:xfrm>
            <a:off x="4720592" y="1702374"/>
            <a:ext cx="1828802" cy="1828802"/>
          </a:xfrm>
          <a:prstGeom prst="rect">
            <a:avLst/>
          </a:prstGeom>
          <a:ln w="12700">
            <a:miter lim="400000"/>
          </a:ln>
        </p:spPr>
      </p:pic>
      <p:sp>
        <p:nvSpPr>
          <p:cNvPr id="311" name="Google Shape;311;p32"/>
          <p:cNvSpPr txBox="1"/>
          <p:nvPr/>
        </p:nvSpPr>
        <p:spPr>
          <a:xfrm>
            <a:off x="4812029" y="3735249"/>
            <a:ext cx="3544951"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F4F0E0"/>
                </a:solidFill>
                <a:latin typeface="Space Grotesk Light Medium"/>
                <a:ea typeface="Space Grotesk Light Medium"/>
                <a:cs typeface="Space Grotesk Light Medium"/>
                <a:sym typeface="Space Grotesk Light Medium"/>
              </a:defRPr>
            </a:lvl1pPr>
          </a:lstStyle>
          <a:p>
            <a:pPr/>
            <a:r>
              <a:t>Name, last name</a:t>
            </a:r>
          </a:p>
        </p:txBody>
      </p:sp>
      <p:sp>
        <p:nvSpPr>
          <p:cNvPr id="312" name="Google Shape;312;p32"/>
          <p:cNvSpPr txBox="1"/>
          <p:nvPr/>
        </p:nvSpPr>
        <p:spPr>
          <a:xfrm>
            <a:off x="4812029" y="4101022"/>
            <a:ext cx="3544951" cy="2154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1358">
                <a:solidFill>
                  <a:srgbClr val="F4F0E0"/>
                </a:solidFill>
                <a:latin typeface="Space Grotesk Light Regular"/>
                <a:ea typeface="Space Grotesk Light Regular"/>
                <a:cs typeface="Space Grotesk Light Regular"/>
                <a:sym typeface="Space Grotesk Light Regular"/>
              </a:defRPr>
            </a:lvl1pPr>
          </a:lstStyle>
          <a:p>
            <a:pPr/>
            <a:r>
              <a:t>Job title, Company name</a:t>
            </a:r>
          </a:p>
        </p:txBody>
      </p:sp>
      <p:pic>
        <p:nvPicPr>
          <p:cNvPr id="313" name="Google Shape;313;p32" descr="Google Shape;313;p32"/>
          <p:cNvPicPr>
            <a:picLocks noChangeAspect="1"/>
          </p:cNvPicPr>
          <p:nvPr/>
        </p:nvPicPr>
        <p:blipFill>
          <a:blip r:embed="rId5">
            <a:extLst/>
          </a:blip>
          <a:stretch>
            <a:fillRect/>
          </a:stretch>
        </p:blipFill>
        <p:spPr>
          <a:xfrm>
            <a:off x="4720592" y="1702374"/>
            <a:ext cx="1618489" cy="1618489"/>
          </a:xfrm>
          <a:prstGeom prst="rect">
            <a:avLst/>
          </a:prstGeom>
          <a:ln>
            <a:solidFill>
              <a:srgbClr val="1C1C1C"/>
            </a:solidFill>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83718"/>
        </a:solidFill>
      </p:bgPr>
    </p:bg>
    <p:spTree>
      <p:nvGrpSpPr>
        <p:cNvPr id="1" name=""/>
        <p:cNvGrpSpPr/>
        <p:nvPr/>
      </p:nvGrpSpPr>
      <p:grpSpPr>
        <a:xfrm>
          <a:off x="0" y="0"/>
          <a:ext cx="0" cy="0"/>
          <a:chOff x="0" y="0"/>
          <a:chExt cx="0" cy="0"/>
        </a:xfrm>
      </p:grpSpPr>
      <p:pic>
        <p:nvPicPr>
          <p:cNvPr id="315" name="Google Shape;318;p33" descr="Google Shape;318;p33"/>
          <p:cNvPicPr>
            <a:picLocks noChangeAspect="1"/>
          </p:cNvPicPr>
          <p:nvPr/>
        </p:nvPicPr>
        <p:blipFill>
          <a:blip r:embed="rId2">
            <a:extLst/>
          </a:blip>
          <a:stretch>
            <a:fillRect/>
          </a:stretch>
        </p:blipFill>
        <p:spPr>
          <a:xfrm>
            <a:off x="0" y="0"/>
            <a:ext cx="9144004" cy="5143502"/>
          </a:xfrm>
          <a:prstGeom prst="rect">
            <a:avLst/>
          </a:prstGeom>
          <a:ln w="12700">
            <a:miter lim="400000"/>
          </a:ln>
        </p:spPr>
      </p:pic>
      <p:pic>
        <p:nvPicPr>
          <p:cNvPr id="316" name="Google Shape;319;p33" descr="Google Shape;319;p33"/>
          <p:cNvPicPr>
            <a:picLocks noChangeAspect="1"/>
          </p:cNvPicPr>
          <p:nvPr/>
        </p:nvPicPr>
        <p:blipFill>
          <a:blip r:embed="rId3">
            <a:extLst/>
          </a:blip>
          <a:stretch>
            <a:fillRect/>
          </a:stretch>
        </p:blipFill>
        <p:spPr>
          <a:xfrm>
            <a:off x="701949" y="4663525"/>
            <a:ext cx="274076" cy="274076"/>
          </a:xfrm>
          <a:prstGeom prst="rect">
            <a:avLst/>
          </a:prstGeom>
          <a:ln w="12700">
            <a:miter lim="400000"/>
          </a:ln>
        </p:spPr>
      </p:pic>
      <p:sp>
        <p:nvSpPr>
          <p:cNvPr id="317" name="Google Shape;320;p33"/>
          <p:cNvSpPr txBox="1"/>
          <p:nvPr>
            <p:ph type="ctrTitle"/>
          </p:nvPr>
        </p:nvSpPr>
        <p:spPr>
          <a:xfrm>
            <a:off x="1061299" y="4715250"/>
            <a:ext cx="7082702" cy="158701"/>
          </a:xfrm>
          <a:prstGeom prst="rect">
            <a:avLst/>
          </a:prstGeom>
        </p:spPr>
        <p:txBody>
          <a:bodyPr lIns="0" tIns="0" rIns="0" bIns="0"/>
          <a:lstStyle>
            <a:lvl1pPr algn="l" defTabSz="795527">
              <a:defRPr sz="957">
                <a:solidFill>
                  <a:srgbClr val="F4F0E0"/>
                </a:solidFill>
                <a:latin typeface="Space Grotesk Light Medium"/>
                <a:ea typeface="Space Grotesk Light Medium"/>
                <a:cs typeface="Space Grotesk Light Medium"/>
                <a:sym typeface="Space Grotesk Light Medium"/>
              </a:defRPr>
            </a:lvl1pPr>
          </a:lstStyle>
          <a:p>
            <a:pPr/>
            <a:r>
              <a:t>Hacktoberfest: Section title goes here</a:t>
            </a:r>
          </a:p>
        </p:txBody>
      </p:sp>
      <p:sp>
        <p:nvSpPr>
          <p:cNvPr id="318" name="Google Shape;321;p33"/>
          <p:cNvSpPr/>
          <p:nvPr/>
        </p:nvSpPr>
        <p:spPr>
          <a:xfrm>
            <a:off x="8143950" y="4633924"/>
            <a:ext cx="310801" cy="321301"/>
          </a:xfrm>
          <a:prstGeom prst="ellipse">
            <a:avLst/>
          </a:prstGeom>
          <a:solidFill>
            <a:srgbClr val="FF8BFF"/>
          </a:solidFill>
          <a:ln w="12700">
            <a:miter lim="400000"/>
          </a:ln>
        </p:spPr>
        <p:txBody>
          <a:bodyPr lIns="0" tIns="0" rIns="0" bIns="0" anchor="ctr"/>
          <a:lstStyle/>
          <a:p>
            <a:pPr algn="ctr">
              <a:defRPr>
                <a:solidFill>
                  <a:srgbClr val="FF00FF"/>
                </a:solidFill>
              </a:defRPr>
            </a:pPr>
          </a:p>
        </p:txBody>
      </p:sp>
      <p:sp>
        <p:nvSpPr>
          <p:cNvPr id="319" name="Google Shape;322;p33"/>
          <p:cNvSpPr txBox="1"/>
          <p:nvPr>
            <p:ph type="sldNum" sz="quarter" idx="4294967295"/>
          </p:nvPr>
        </p:nvSpPr>
        <p:spPr>
          <a:xfrm>
            <a:off x="8148768" y="4646000"/>
            <a:ext cx="301164" cy="297151"/>
          </a:xfrm>
          <a:prstGeom prst="rect">
            <a:avLst/>
          </a:prstGeom>
          <a:extLst>
            <a:ext uri="{C572A759-6A51-4108-AA02-DFA0A04FC94B}">
              <ma14:wrappingTextBoxFlag xmlns:ma14="http://schemas.microsoft.com/office/mac/drawingml/2011/main" val="1"/>
            </a:ext>
          </a:extLst>
        </p:spPr>
        <p:txBody>
          <a:bodyPr>
            <a:spAutoFit/>
          </a:bodyPr>
          <a:lstStyle>
            <a:lvl1pPr algn="ctr">
              <a:defRPr sz="700">
                <a:solidFill>
                  <a:srgbClr val="1C1C1C"/>
                </a:solidFill>
                <a:latin typeface="Space Grotesk Light Bold"/>
                <a:ea typeface="Space Grotesk Light Bold"/>
                <a:cs typeface="Space Grotesk Light Bold"/>
                <a:sym typeface="Space Grotesk Light Bold"/>
              </a:defRPr>
            </a:lvl1pPr>
          </a:lstStyle>
          <a:p>
            <a:pPr/>
            <a:fld id="{86CB4B4D-7CA3-9044-876B-883B54F8677D}" type="slidenum"/>
          </a:p>
        </p:txBody>
      </p:sp>
      <p:pic>
        <p:nvPicPr>
          <p:cNvPr id="320" name="Google Shape;323;p33" descr="Google Shape;323;p33"/>
          <p:cNvPicPr>
            <a:picLocks noChangeAspect="1"/>
          </p:cNvPicPr>
          <p:nvPr/>
        </p:nvPicPr>
        <p:blipFill>
          <a:blip r:embed="rId4">
            <a:extLst/>
          </a:blip>
          <a:stretch>
            <a:fillRect/>
          </a:stretch>
        </p:blipFill>
        <p:spPr>
          <a:xfrm>
            <a:off x="704087" y="1702374"/>
            <a:ext cx="1828802" cy="1828802"/>
          </a:xfrm>
          <a:prstGeom prst="rect">
            <a:avLst/>
          </a:prstGeom>
          <a:ln w="12700">
            <a:miter lim="400000"/>
          </a:ln>
        </p:spPr>
      </p:pic>
      <p:sp>
        <p:nvSpPr>
          <p:cNvPr id="321" name="Google Shape;324;p33"/>
          <p:cNvSpPr txBox="1"/>
          <p:nvPr/>
        </p:nvSpPr>
        <p:spPr>
          <a:xfrm>
            <a:off x="795524" y="3735249"/>
            <a:ext cx="3544951"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F4F0E0"/>
                </a:solidFill>
                <a:latin typeface="Space Grotesk Light Medium"/>
                <a:ea typeface="Space Grotesk Light Medium"/>
                <a:cs typeface="Space Grotesk Light Medium"/>
                <a:sym typeface="Space Grotesk Light Medium"/>
              </a:defRPr>
            </a:lvl1pPr>
          </a:lstStyle>
          <a:p>
            <a:pPr/>
            <a:r>
              <a:t>Name, last name</a:t>
            </a:r>
          </a:p>
        </p:txBody>
      </p:sp>
      <p:sp>
        <p:nvSpPr>
          <p:cNvPr id="322" name="Google Shape;325;p33"/>
          <p:cNvSpPr txBox="1"/>
          <p:nvPr/>
        </p:nvSpPr>
        <p:spPr>
          <a:xfrm>
            <a:off x="795524" y="4101022"/>
            <a:ext cx="3544951" cy="2154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1358">
                <a:solidFill>
                  <a:srgbClr val="F4F0E0"/>
                </a:solidFill>
                <a:latin typeface="Space Grotesk Light Regular"/>
                <a:ea typeface="Space Grotesk Light Regular"/>
                <a:cs typeface="Space Grotesk Light Regular"/>
                <a:sym typeface="Space Grotesk Light Regular"/>
              </a:defRPr>
            </a:lvl1pPr>
          </a:lstStyle>
          <a:p>
            <a:pPr/>
            <a:r>
              <a:t>Job title, Company name</a:t>
            </a:r>
          </a:p>
        </p:txBody>
      </p:sp>
      <p:pic>
        <p:nvPicPr>
          <p:cNvPr id="323" name="Google Shape;326;p33" descr="Google Shape;326;p33"/>
          <p:cNvPicPr>
            <a:picLocks noChangeAspect="1"/>
          </p:cNvPicPr>
          <p:nvPr/>
        </p:nvPicPr>
        <p:blipFill>
          <a:blip r:embed="rId5">
            <a:extLst/>
          </a:blip>
          <a:stretch>
            <a:fillRect/>
          </a:stretch>
        </p:blipFill>
        <p:spPr>
          <a:xfrm>
            <a:off x="704087" y="1702374"/>
            <a:ext cx="1618490" cy="1618489"/>
          </a:xfrm>
          <a:prstGeom prst="rect">
            <a:avLst/>
          </a:prstGeom>
          <a:ln>
            <a:solidFill>
              <a:srgbClr val="1C1C1C"/>
            </a:solidFill>
          </a:ln>
        </p:spPr>
      </p:pic>
      <p:sp>
        <p:nvSpPr>
          <p:cNvPr id="324" name="Google Shape;327;p33"/>
          <p:cNvSpPr txBox="1"/>
          <p:nvPr/>
        </p:nvSpPr>
        <p:spPr>
          <a:xfrm>
            <a:off x="698500" y="1076658"/>
            <a:ext cx="7570049" cy="292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862">
                <a:solidFill>
                  <a:srgbClr val="F4F0E0"/>
                </a:solidFill>
                <a:latin typeface="Space Grotesk Light Regular"/>
                <a:ea typeface="Space Grotesk Light Regular"/>
                <a:cs typeface="Space Grotesk Light Regular"/>
                <a:sym typeface="Space Grotesk Light Regular"/>
              </a:defRPr>
            </a:lvl1pPr>
          </a:lstStyle>
          <a:p>
            <a:pPr/>
            <a:r>
              <a:t>Add short description</a:t>
            </a:r>
          </a:p>
        </p:txBody>
      </p:sp>
      <p:sp>
        <p:nvSpPr>
          <p:cNvPr id="325" name="Google Shape;328;p33"/>
          <p:cNvSpPr txBox="1"/>
          <p:nvPr/>
        </p:nvSpPr>
        <p:spPr>
          <a:xfrm>
            <a:off x="698500" y="466172"/>
            <a:ext cx="7570049" cy="569402"/>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F4F0E0"/>
                </a:solidFill>
                <a:latin typeface="Space Grotesk Light Medium"/>
                <a:ea typeface="Space Grotesk Light Medium"/>
                <a:cs typeface="Space Grotesk Light Medium"/>
                <a:sym typeface="Space Grotesk Light Medium"/>
              </a:defRPr>
            </a:lvl1pPr>
          </a:lstStyle>
          <a:p>
            <a:pPr/>
            <a:r>
              <a:t>Title goes here</a:t>
            </a:r>
          </a:p>
        </p:txBody>
      </p:sp>
      <p:pic>
        <p:nvPicPr>
          <p:cNvPr id="326" name="Google Shape;329;p33" descr="Google Shape;329;p33"/>
          <p:cNvPicPr>
            <a:picLocks noChangeAspect="1"/>
          </p:cNvPicPr>
          <p:nvPr/>
        </p:nvPicPr>
        <p:blipFill>
          <a:blip r:embed="rId4">
            <a:extLst/>
          </a:blip>
          <a:stretch>
            <a:fillRect/>
          </a:stretch>
        </p:blipFill>
        <p:spPr>
          <a:xfrm>
            <a:off x="4720592" y="1702374"/>
            <a:ext cx="1828802" cy="1828802"/>
          </a:xfrm>
          <a:prstGeom prst="rect">
            <a:avLst/>
          </a:prstGeom>
          <a:ln w="12700">
            <a:miter lim="400000"/>
          </a:ln>
        </p:spPr>
      </p:pic>
      <p:sp>
        <p:nvSpPr>
          <p:cNvPr id="327" name="Google Shape;330;p33"/>
          <p:cNvSpPr txBox="1"/>
          <p:nvPr/>
        </p:nvSpPr>
        <p:spPr>
          <a:xfrm>
            <a:off x="4812029" y="3735249"/>
            <a:ext cx="3544951"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F4F0E0"/>
                </a:solidFill>
                <a:latin typeface="Space Grotesk Light Medium"/>
                <a:ea typeface="Space Grotesk Light Medium"/>
                <a:cs typeface="Space Grotesk Light Medium"/>
                <a:sym typeface="Space Grotesk Light Medium"/>
              </a:defRPr>
            </a:lvl1pPr>
          </a:lstStyle>
          <a:p>
            <a:pPr/>
            <a:r>
              <a:t>Name, last name</a:t>
            </a:r>
          </a:p>
        </p:txBody>
      </p:sp>
      <p:sp>
        <p:nvSpPr>
          <p:cNvPr id="328" name="Google Shape;331;p33"/>
          <p:cNvSpPr txBox="1"/>
          <p:nvPr/>
        </p:nvSpPr>
        <p:spPr>
          <a:xfrm>
            <a:off x="4812029" y="4101022"/>
            <a:ext cx="3544951" cy="2154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1358">
                <a:solidFill>
                  <a:srgbClr val="F4F0E0"/>
                </a:solidFill>
                <a:latin typeface="Space Grotesk Light Regular"/>
                <a:ea typeface="Space Grotesk Light Regular"/>
                <a:cs typeface="Space Grotesk Light Regular"/>
                <a:sym typeface="Space Grotesk Light Regular"/>
              </a:defRPr>
            </a:lvl1pPr>
          </a:lstStyle>
          <a:p>
            <a:pPr/>
            <a:r>
              <a:t>Job title, Company name</a:t>
            </a:r>
          </a:p>
        </p:txBody>
      </p:sp>
      <p:pic>
        <p:nvPicPr>
          <p:cNvPr id="329" name="Google Shape;332;p33" descr="Google Shape;332;p33"/>
          <p:cNvPicPr>
            <a:picLocks noChangeAspect="1"/>
          </p:cNvPicPr>
          <p:nvPr/>
        </p:nvPicPr>
        <p:blipFill>
          <a:blip r:embed="rId5">
            <a:extLst/>
          </a:blip>
          <a:stretch>
            <a:fillRect/>
          </a:stretch>
        </p:blipFill>
        <p:spPr>
          <a:xfrm>
            <a:off x="4720592" y="1702374"/>
            <a:ext cx="1618489" cy="1618489"/>
          </a:xfrm>
          <a:prstGeom prst="rect">
            <a:avLst/>
          </a:prstGeom>
          <a:ln>
            <a:solidFill>
              <a:srgbClr val="1C1C1C"/>
            </a:solidFill>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51DA4B"/>
        </a:solidFill>
      </p:bgPr>
    </p:bg>
    <p:spTree>
      <p:nvGrpSpPr>
        <p:cNvPr id="1" name=""/>
        <p:cNvGrpSpPr/>
        <p:nvPr/>
      </p:nvGrpSpPr>
      <p:grpSpPr>
        <a:xfrm>
          <a:off x="0" y="0"/>
          <a:ext cx="0" cy="0"/>
          <a:chOff x="0" y="0"/>
          <a:chExt cx="0" cy="0"/>
        </a:xfrm>
      </p:grpSpPr>
      <p:pic>
        <p:nvPicPr>
          <p:cNvPr id="331" name="Google Shape;337;p34" descr="Google Shape;337;p34"/>
          <p:cNvPicPr>
            <a:picLocks noChangeAspect="1"/>
          </p:cNvPicPr>
          <p:nvPr/>
        </p:nvPicPr>
        <p:blipFill>
          <a:blip r:embed="rId2">
            <a:extLst/>
          </a:blip>
          <a:stretch>
            <a:fillRect/>
          </a:stretch>
        </p:blipFill>
        <p:spPr>
          <a:xfrm>
            <a:off x="0" y="0"/>
            <a:ext cx="9144000" cy="5143500"/>
          </a:xfrm>
          <a:prstGeom prst="rect">
            <a:avLst/>
          </a:prstGeom>
          <a:ln w="12700">
            <a:miter lim="400000"/>
          </a:ln>
        </p:spPr>
      </p:pic>
      <p:pic>
        <p:nvPicPr>
          <p:cNvPr id="332" name="Google Shape;338;p34" descr="Google Shape;338;p34"/>
          <p:cNvPicPr>
            <a:picLocks noChangeAspect="1"/>
          </p:cNvPicPr>
          <p:nvPr/>
        </p:nvPicPr>
        <p:blipFill>
          <a:blip r:embed="rId3">
            <a:extLst/>
          </a:blip>
          <a:stretch>
            <a:fillRect/>
          </a:stretch>
        </p:blipFill>
        <p:spPr>
          <a:xfrm>
            <a:off x="701949" y="4663525"/>
            <a:ext cx="274076" cy="274076"/>
          </a:xfrm>
          <a:prstGeom prst="rect">
            <a:avLst/>
          </a:prstGeom>
          <a:ln w="12700">
            <a:miter lim="400000"/>
          </a:ln>
        </p:spPr>
      </p:pic>
      <p:sp>
        <p:nvSpPr>
          <p:cNvPr id="333" name="Google Shape;339;p34"/>
          <p:cNvSpPr txBox="1"/>
          <p:nvPr>
            <p:ph type="ctrTitle"/>
          </p:nvPr>
        </p:nvSpPr>
        <p:spPr>
          <a:xfrm>
            <a:off x="1061299" y="4715250"/>
            <a:ext cx="7082702" cy="158701"/>
          </a:xfrm>
          <a:prstGeom prst="rect">
            <a:avLst/>
          </a:prstGeom>
        </p:spPr>
        <p:txBody>
          <a:bodyPr lIns="0" tIns="0" rIns="0" bIns="0"/>
          <a:lstStyle>
            <a:lvl1pPr algn="l" defTabSz="795527">
              <a:defRPr sz="957">
                <a:solidFill>
                  <a:srgbClr val="1C1C1C"/>
                </a:solidFill>
                <a:latin typeface="Space Grotesk Light Medium"/>
                <a:ea typeface="Space Grotesk Light Medium"/>
                <a:cs typeface="Space Grotesk Light Medium"/>
                <a:sym typeface="Space Grotesk Light Medium"/>
              </a:defRPr>
            </a:lvl1pPr>
          </a:lstStyle>
          <a:p>
            <a:pPr/>
            <a:r>
              <a:t>Hacktoberfest: Section title goes here</a:t>
            </a:r>
          </a:p>
        </p:txBody>
      </p:sp>
      <p:sp>
        <p:nvSpPr>
          <p:cNvPr id="334" name="Google Shape;340;p34"/>
          <p:cNvSpPr/>
          <p:nvPr/>
        </p:nvSpPr>
        <p:spPr>
          <a:xfrm>
            <a:off x="8143950" y="4633924"/>
            <a:ext cx="310801" cy="321301"/>
          </a:xfrm>
          <a:prstGeom prst="ellipse">
            <a:avLst/>
          </a:prstGeom>
          <a:solidFill>
            <a:srgbClr val="FF8BFF"/>
          </a:solidFill>
          <a:ln w="12700">
            <a:miter lim="400000"/>
          </a:ln>
        </p:spPr>
        <p:txBody>
          <a:bodyPr lIns="0" tIns="0" rIns="0" bIns="0" anchor="ctr"/>
          <a:lstStyle/>
          <a:p>
            <a:pPr algn="ctr">
              <a:defRPr>
                <a:solidFill>
                  <a:srgbClr val="FF00FF"/>
                </a:solidFill>
              </a:defRPr>
            </a:pPr>
          </a:p>
        </p:txBody>
      </p:sp>
      <p:sp>
        <p:nvSpPr>
          <p:cNvPr id="335" name="Google Shape;341;p34"/>
          <p:cNvSpPr txBox="1"/>
          <p:nvPr>
            <p:ph type="sldNum" sz="quarter" idx="4294967295"/>
          </p:nvPr>
        </p:nvSpPr>
        <p:spPr>
          <a:xfrm>
            <a:off x="8148146" y="4646000"/>
            <a:ext cx="302408" cy="297151"/>
          </a:xfrm>
          <a:prstGeom prst="rect">
            <a:avLst/>
          </a:prstGeom>
          <a:extLst>
            <a:ext uri="{C572A759-6A51-4108-AA02-DFA0A04FC94B}">
              <ma14:wrappingTextBoxFlag xmlns:ma14="http://schemas.microsoft.com/office/mac/drawingml/2011/main" val="1"/>
            </a:ext>
          </a:extLst>
        </p:spPr>
        <p:txBody>
          <a:bodyPr>
            <a:spAutoFit/>
          </a:bodyPr>
          <a:lstStyle>
            <a:lvl1pPr algn="ctr">
              <a:defRPr sz="700">
                <a:solidFill>
                  <a:srgbClr val="1C1C1C"/>
                </a:solidFill>
                <a:latin typeface="Space Grotesk Light Bold"/>
                <a:ea typeface="Space Grotesk Light Bold"/>
                <a:cs typeface="Space Grotesk Light Bold"/>
                <a:sym typeface="Space Grotesk Light Bold"/>
              </a:defRPr>
            </a:lvl1pPr>
          </a:lstStyle>
          <a:p>
            <a:pPr/>
            <a:fld id="{86CB4B4D-7CA3-9044-876B-883B54F8677D}" type="slidenum"/>
          </a:p>
        </p:txBody>
      </p:sp>
      <p:pic>
        <p:nvPicPr>
          <p:cNvPr id="336" name="Google Shape;342;p34" descr="Google Shape;342;p34"/>
          <p:cNvPicPr>
            <a:picLocks noChangeAspect="1"/>
          </p:cNvPicPr>
          <p:nvPr/>
        </p:nvPicPr>
        <p:blipFill>
          <a:blip r:embed="rId4">
            <a:extLst/>
          </a:blip>
          <a:stretch>
            <a:fillRect/>
          </a:stretch>
        </p:blipFill>
        <p:spPr>
          <a:xfrm>
            <a:off x="4722150" y="574874"/>
            <a:ext cx="1073852" cy="1057076"/>
          </a:xfrm>
          <a:prstGeom prst="rect">
            <a:avLst/>
          </a:prstGeom>
          <a:ln w="12700">
            <a:miter lim="400000"/>
          </a:ln>
        </p:spPr>
      </p:pic>
      <p:pic>
        <p:nvPicPr>
          <p:cNvPr id="337" name="Google Shape;343;p34" descr="Google Shape;343;p34"/>
          <p:cNvPicPr>
            <a:picLocks noChangeAspect="1"/>
          </p:cNvPicPr>
          <p:nvPr/>
        </p:nvPicPr>
        <p:blipFill>
          <a:blip r:embed="rId5">
            <a:extLst/>
          </a:blip>
          <a:stretch>
            <a:fillRect/>
          </a:stretch>
        </p:blipFill>
        <p:spPr>
          <a:xfrm>
            <a:off x="4722150" y="574874"/>
            <a:ext cx="949077" cy="932300"/>
          </a:xfrm>
          <a:prstGeom prst="rect">
            <a:avLst/>
          </a:prstGeom>
          <a:ln>
            <a:solidFill>
              <a:srgbClr val="1C1C1C"/>
            </a:solidFill>
          </a:ln>
        </p:spPr>
      </p:pic>
      <p:sp>
        <p:nvSpPr>
          <p:cNvPr id="338" name="Google Shape;344;p34"/>
          <p:cNvSpPr txBox="1"/>
          <p:nvPr/>
        </p:nvSpPr>
        <p:spPr>
          <a:xfrm>
            <a:off x="698500" y="1076653"/>
            <a:ext cx="3553349" cy="292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862">
                <a:solidFill>
                  <a:srgbClr val="1C1C1C"/>
                </a:solidFill>
                <a:latin typeface="Space Grotesk Light Regular"/>
                <a:ea typeface="Space Grotesk Light Regular"/>
                <a:cs typeface="Space Grotesk Light Regular"/>
                <a:sym typeface="Space Grotesk Light Regular"/>
              </a:defRPr>
            </a:lvl1pPr>
          </a:lstStyle>
          <a:p>
            <a:pPr/>
            <a:r>
              <a:t>Add short description</a:t>
            </a:r>
          </a:p>
        </p:txBody>
      </p:sp>
      <p:sp>
        <p:nvSpPr>
          <p:cNvPr id="339" name="Google Shape;345;p34"/>
          <p:cNvSpPr txBox="1"/>
          <p:nvPr/>
        </p:nvSpPr>
        <p:spPr>
          <a:xfrm>
            <a:off x="698500" y="466174"/>
            <a:ext cx="3553349" cy="569402"/>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1C1C1C"/>
                </a:solidFill>
                <a:latin typeface="Space Grotesk Light Medium"/>
                <a:ea typeface="Space Grotesk Light Medium"/>
                <a:cs typeface="Space Grotesk Light Medium"/>
                <a:sym typeface="Space Grotesk Light Medium"/>
              </a:defRPr>
            </a:lvl1pPr>
          </a:lstStyle>
          <a:p>
            <a:pPr/>
            <a:r>
              <a:t>Title goes here</a:t>
            </a:r>
          </a:p>
        </p:txBody>
      </p:sp>
      <p:sp>
        <p:nvSpPr>
          <p:cNvPr id="340" name="Google Shape;346;p34"/>
          <p:cNvSpPr txBox="1"/>
          <p:nvPr/>
        </p:nvSpPr>
        <p:spPr>
          <a:xfrm>
            <a:off x="6065196" y="731201"/>
            <a:ext cx="2298150" cy="282576"/>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764">
                <a:solidFill>
                  <a:srgbClr val="1C1C1C"/>
                </a:solidFill>
                <a:latin typeface="Space Grotesk Light Medium"/>
                <a:ea typeface="Space Grotesk Light Medium"/>
                <a:cs typeface="Space Grotesk Light Medium"/>
                <a:sym typeface="Space Grotesk Light Medium"/>
              </a:defRPr>
            </a:lvl1pPr>
          </a:lstStyle>
          <a:p>
            <a:pPr/>
            <a:r>
              <a:t>Name, last name</a:t>
            </a:r>
          </a:p>
        </p:txBody>
      </p:sp>
      <p:sp>
        <p:nvSpPr>
          <p:cNvPr id="341" name="Google Shape;347;p34"/>
          <p:cNvSpPr txBox="1"/>
          <p:nvPr/>
        </p:nvSpPr>
        <p:spPr>
          <a:xfrm>
            <a:off x="6065196" y="1044518"/>
            <a:ext cx="2298150" cy="431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p>
            <a:pPr defTabSz="886968">
              <a:defRPr sz="1358">
                <a:solidFill>
                  <a:srgbClr val="1C1C1C"/>
                </a:solidFill>
                <a:latin typeface="Space Grotesk Light Regular"/>
                <a:ea typeface="Space Grotesk Light Regular"/>
                <a:cs typeface="Space Grotesk Light Regular"/>
                <a:sym typeface="Space Grotesk Light Regular"/>
              </a:defRPr>
            </a:pPr>
            <a:r>
              <a:t>Job title</a:t>
            </a:r>
          </a:p>
          <a:p>
            <a:pPr defTabSz="886968">
              <a:defRPr sz="1358">
                <a:solidFill>
                  <a:srgbClr val="1C1C1C"/>
                </a:solidFill>
                <a:latin typeface="Space Grotesk Light Regular"/>
                <a:ea typeface="Space Grotesk Light Regular"/>
                <a:cs typeface="Space Grotesk Light Regular"/>
                <a:sym typeface="Space Grotesk Light Regular"/>
              </a:defRPr>
            </a:pPr>
            <a:r>
              <a:t>Company name</a:t>
            </a:r>
          </a:p>
        </p:txBody>
      </p:sp>
      <p:pic>
        <p:nvPicPr>
          <p:cNvPr id="342" name="Google Shape;348;p34" descr="Google Shape;348;p34"/>
          <p:cNvPicPr>
            <a:picLocks noChangeAspect="1"/>
          </p:cNvPicPr>
          <p:nvPr/>
        </p:nvPicPr>
        <p:blipFill>
          <a:blip r:embed="rId4">
            <a:extLst/>
          </a:blip>
          <a:stretch>
            <a:fillRect/>
          </a:stretch>
        </p:blipFill>
        <p:spPr>
          <a:xfrm>
            <a:off x="4722150" y="1929075"/>
            <a:ext cx="1073852" cy="1057076"/>
          </a:xfrm>
          <a:prstGeom prst="rect">
            <a:avLst/>
          </a:prstGeom>
          <a:ln w="12700">
            <a:miter lim="400000"/>
          </a:ln>
        </p:spPr>
      </p:pic>
      <p:pic>
        <p:nvPicPr>
          <p:cNvPr id="343" name="Google Shape;349;p34" descr="Google Shape;349;p34"/>
          <p:cNvPicPr>
            <a:picLocks noChangeAspect="1"/>
          </p:cNvPicPr>
          <p:nvPr/>
        </p:nvPicPr>
        <p:blipFill>
          <a:blip r:embed="rId5">
            <a:extLst/>
          </a:blip>
          <a:stretch>
            <a:fillRect/>
          </a:stretch>
        </p:blipFill>
        <p:spPr>
          <a:xfrm>
            <a:off x="4722150" y="1929075"/>
            <a:ext cx="949077" cy="932300"/>
          </a:xfrm>
          <a:prstGeom prst="rect">
            <a:avLst/>
          </a:prstGeom>
          <a:ln>
            <a:solidFill>
              <a:srgbClr val="1C1C1C"/>
            </a:solidFill>
          </a:ln>
        </p:spPr>
      </p:pic>
      <p:sp>
        <p:nvSpPr>
          <p:cNvPr id="344" name="Google Shape;350;p34"/>
          <p:cNvSpPr txBox="1"/>
          <p:nvPr/>
        </p:nvSpPr>
        <p:spPr>
          <a:xfrm>
            <a:off x="6065196" y="2085401"/>
            <a:ext cx="2298150" cy="282576"/>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764">
                <a:solidFill>
                  <a:srgbClr val="1C1C1C"/>
                </a:solidFill>
                <a:latin typeface="Space Grotesk Light Medium"/>
                <a:ea typeface="Space Grotesk Light Medium"/>
                <a:cs typeface="Space Grotesk Light Medium"/>
                <a:sym typeface="Space Grotesk Light Medium"/>
              </a:defRPr>
            </a:lvl1pPr>
          </a:lstStyle>
          <a:p>
            <a:pPr/>
            <a:r>
              <a:t>Name, last name</a:t>
            </a:r>
          </a:p>
        </p:txBody>
      </p:sp>
      <p:sp>
        <p:nvSpPr>
          <p:cNvPr id="345" name="Google Shape;351;p34"/>
          <p:cNvSpPr txBox="1"/>
          <p:nvPr/>
        </p:nvSpPr>
        <p:spPr>
          <a:xfrm>
            <a:off x="6065196" y="2398717"/>
            <a:ext cx="2298150" cy="431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p>
            <a:pPr defTabSz="886968">
              <a:defRPr sz="1358">
                <a:solidFill>
                  <a:srgbClr val="1C1C1C"/>
                </a:solidFill>
                <a:latin typeface="Space Grotesk Light Regular"/>
                <a:ea typeface="Space Grotesk Light Regular"/>
                <a:cs typeface="Space Grotesk Light Regular"/>
                <a:sym typeface="Space Grotesk Light Regular"/>
              </a:defRPr>
            </a:pPr>
            <a:r>
              <a:t>Job title</a:t>
            </a:r>
          </a:p>
          <a:p>
            <a:pPr defTabSz="886968">
              <a:defRPr sz="1358">
                <a:solidFill>
                  <a:srgbClr val="1C1C1C"/>
                </a:solidFill>
                <a:latin typeface="Space Grotesk Light Regular"/>
                <a:ea typeface="Space Grotesk Light Regular"/>
                <a:cs typeface="Space Grotesk Light Regular"/>
                <a:sym typeface="Space Grotesk Light Regular"/>
              </a:defRPr>
            </a:pPr>
            <a:r>
              <a:t>Company name</a:t>
            </a:r>
          </a:p>
        </p:txBody>
      </p:sp>
      <p:pic>
        <p:nvPicPr>
          <p:cNvPr id="346" name="Google Shape;352;p34" descr="Google Shape;352;p34"/>
          <p:cNvPicPr>
            <a:picLocks noChangeAspect="1"/>
          </p:cNvPicPr>
          <p:nvPr/>
        </p:nvPicPr>
        <p:blipFill>
          <a:blip r:embed="rId4">
            <a:extLst/>
          </a:blip>
          <a:stretch>
            <a:fillRect/>
          </a:stretch>
        </p:blipFill>
        <p:spPr>
          <a:xfrm>
            <a:off x="4722150" y="3290949"/>
            <a:ext cx="1073852" cy="1057076"/>
          </a:xfrm>
          <a:prstGeom prst="rect">
            <a:avLst/>
          </a:prstGeom>
          <a:ln w="12700">
            <a:miter lim="400000"/>
          </a:ln>
        </p:spPr>
      </p:pic>
      <p:pic>
        <p:nvPicPr>
          <p:cNvPr id="347" name="Google Shape;353;p34" descr="Google Shape;353;p34"/>
          <p:cNvPicPr>
            <a:picLocks noChangeAspect="1"/>
          </p:cNvPicPr>
          <p:nvPr/>
        </p:nvPicPr>
        <p:blipFill>
          <a:blip r:embed="rId5">
            <a:extLst/>
          </a:blip>
          <a:stretch>
            <a:fillRect/>
          </a:stretch>
        </p:blipFill>
        <p:spPr>
          <a:xfrm>
            <a:off x="4722150" y="3290949"/>
            <a:ext cx="949077" cy="932300"/>
          </a:xfrm>
          <a:prstGeom prst="rect">
            <a:avLst/>
          </a:prstGeom>
          <a:ln>
            <a:solidFill>
              <a:srgbClr val="1C1C1C"/>
            </a:solidFill>
          </a:ln>
        </p:spPr>
      </p:pic>
      <p:sp>
        <p:nvSpPr>
          <p:cNvPr id="348" name="Google Shape;354;p34"/>
          <p:cNvSpPr txBox="1"/>
          <p:nvPr/>
        </p:nvSpPr>
        <p:spPr>
          <a:xfrm>
            <a:off x="6065196" y="3447277"/>
            <a:ext cx="2298150" cy="282576"/>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764">
                <a:solidFill>
                  <a:srgbClr val="1C1C1C"/>
                </a:solidFill>
                <a:latin typeface="Space Grotesk Light Medium"/>
                <a:ea typeface="Space Grotesk Light Medium"/>
                <a:cs typeface="Space Grotesk Light Medium"/>
                <a:sym typeface="Space Grotesk Light Medium"/>
              </a:defRPr>
            </a:lvl1pPr>
          </a:lstStyle>
          <a:p>
            <a:pPr/>
            <a:r>
              <a:t>Name, last name</a:t>
            </a:r>
          </a:p>
        </p:txBody>
      </p:sp>
      <p:sp>
        <p:nvSpPr>
          <p:cNvPr id="349" name="Google Shape;355;p34"/>
          <p:cNvSpPr txBox="1"/>
          <p:nvPr/>
        </p:nvSpPr>
        <p:spPr>
          <a:xfrm>
            <a:off x="6065196" y="3760592"/>
            <a:ext cx="2298150" cy="431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p>
            <a:pPr defTabSz="886968">
              <a:defRPr sz="1358">
                <a:solidFill>
                  <a:srgbClr val="1C1C1C"/>
                </a:solidFill>
                <a:latin typeface="Space Grotesk Light Regular"/>
                <a:ea typeface="Space Grotesk Light Regular"/>
                <a:cs typeface="Space Grotesk Light Regular"/>
                <a:sym typeface="Space Grotesk Light Regular"/>
              </a:defRPr>
            </a:pPr>
            <a:r>
              <a:t>Job title</a:t>
            </a:r>
          </a:p>
          <a:p>
            <a:pPr defTabSz="886968">
              <a:defRPr sz="1358">
                <a:solidFill>
                  <a:srgbClr val="1C1C1C"/>
                </a:solidFill>
                <a:latin typeface="Space Grotesk Light Regular"/>
                <a:ea typeface="Space Grotesk Light Regular"/>
                <a:cs typeface="Space Grotesk Light Regular"/>
                <a:sym typeface="Space Grotesk Light Regular"/>
              </a:defRPr>
            </a:pPr>
            <a:r>
              <a:t>Company name</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4F0E0"/>
        </a:solidFill>
      </p:bgPr>
    </p:bg>
    <p:spTree>
      <p:nvGrpSpPr>
        <p:cNvPr id="1" name=""/>
        <p:cNvGrpSpPr/>
        <p:nvPr/>
      </p:nvGrpSpPr>
      <p:grpSpPr>
        <a:xfrm>
          <a:off x="0" y="0"/>
          <a:ext cx="0" cy="0"/>
          <a:chOff x="0" y="0"/>
          <a:chExt cx="0" cy="0"/>
        </a:xfrm>
      </p:grpSpPr>
      <p:pic>
        <p:nvPicPr>
          <p:cNvPr id="351" name="Google Shape;360;p35" descr="Google Shape;360;p35"/>
          <p:cNvPicPr>
            <a:picLocks noChangeAspect="1"/>
          </p:cNvPicPr>
          <p:nvPr/>
        </p:nvPicPr>
        <p:blipFill>
          <a:blip r:embed="rId2">
            <a:extLst/>
          </a:blip>
          <a:stretch>
            <a:fillRect/>
          </a:stretch>
        </p:blipFill>
        <p:spPr>
          <a:xfrm>
            <a:off x="0" y="0"/>
            <a:ext cx="9144000" cy="5143500"/>
          </a:xfrm>
          <a:prstGeom prst="rect">
            <a:avLst/>
          </a:prstGeom>
          <a:ln w="12700">
            <a:miter lim="400000"/>
          </a:ln>
        </p:spPr>
      </p:pic>
      <p:pic>
        <p:nvPicPr>
          <p:cNvPr id="352" name="Google Shape;361;p35" descr="Google Shape;361;p35"/>
          <p:cNvPicPr>
            <a:picLocks noChangeAspect="1"/>
          </p:cNvPicPr>
          <p:nvPr/>
        </p:nvPicPr>
        <p:blipFill>
          <a:blip r:embed="rId3">
            <a:extLst/>
          </a:blip>
          <a:stretch>
            <a:fillRect/>
          </a:stretch>
        </p:blipFill>
        <p:spPr>
          <a:xfrm>
            <a:off x="701949" y="4663525"/>
            <a:ext cx="274076" cy="274076"/>
          </a:xfrm>
          <a:prstGeom prst="rect">
            <a:avLst/>
          </a:prstGeom>
          <a:ln w="12700">
            <a:miter lim="400000"/>
          </a:ln>
        </p:spPr>
      </p:pic>
      <p:sp>
        <p:nvSpPr>
          <p:cNvPr id="353" name="Google Shape;362;p35"/>
          <p:cNvSpPr txBox="1"/>
          <p:nvPr>
            <p:ph type="ctrTitle"/>
          </p:nvPr>
        </p:nvSpPr>
        <p:spPr>
          <a:xfrm>
            <a:off x="1061299" y="4715250"/>
            <a:ext cx="7082702" cy="158701"/>
          </a:xfrm>
          <a:prstGeom prst="rect">
            <a:avLst/>
          </a:prstGeom>
        </p:spPr>
        <p:txBody>
          <a:bodyPr lIns="0" tIns="0" rIns="0" bIns="0"/>
          <a:lstStyle>
            <a:lvl1pPr algn="l" defTabSz="795527">
              <a:defRPr sz="957">
                <a:solidFill>
                  <a:srgbClr val="1C1C1C"/>
                </a:solidFill>
                <a:latin typeface="Space Grotesk Light Medium"/>
                <a:ea typeface="Space Grotesk Light Medium"/>
                <a:cs typeface="Space Grotesk Light Medium"/>
                <a:sym typeface="Space Grotesk Light Medium"/>
              </a:defRPr>
            </a:lvl1pPr>
          </a:lstStyle>
          <a:p>
            <a:pPr/>
            <a:r>
              <a:t>Hacktoberfest: Section title goes here</a:t>
            </a:r>
          </a:p>
        </p:txBody>
      </p:sp>
      <p:sp>
        <p:nvSpPr>
          <p:cNvPr id="354" name="Google Shape;363;p35"/>
          <p:cNvSpPr/>
          <p:nvPr/>
        </p:nvSpPr>
        <p:spPr>
          <a:xfrm>
            <a:off x="8143950" y="4633924"/>
            <a:ext cx="310801" cy="321301"/>
          </a:xfrm>
          <a:prstGeom prst="ellipse">
            <a:avLst/>
          </a:prstGeom>
          <a:solidFill>
            <a:srgbClr val="FF8BFF"/>
          </a:solidFill>
          <a:ln w="12700">
            <a:miter lim="400000"/>
          </a:ln>
        </p:spPr>
        <p:txBody>
          <a:bodyPr lIns="0" tIns="0" rIns="0" bIns="0" anchor="ctr"/>
          <a:lstStyle/>
          <a:p>
            <a:pPr algn="ctr">
              <a:defRPr>
                <a:solidFill>
                  <a:srgbClr val="FF00FF"/>
                </a:solidFill>
              </a:defRPr>
            </a:pPr>
          </a:p>
        </p:txBody>
      </p:sp>
      <p:sp>
        <p:nvSpPr>
          <p:cNvPr id="355" name="Google Shape;364;p35"/>
          <p:cNvSpPr txBox="1"/>
          <p:nvPr>
            <p:ph type="sldNum" sz="quarter" idx="4294967295"/>
          </p:nvPr>
        </p:nvSpPr>
        <p:spPr>
          <a:xfrm>
            <a:off x="8147612" y="4646000"/>
            <a:ext cx="303476" cy="297151"/>
          </a:xfrm>
          <a:prstGeom prst="rect">
            <a:avLst/>
          </a:prstGeom>
          <a:extLst>
            <a:ext uri="{C572A759-6A51-4108-AA02-DFA0A04FC94B}">
              <ma14:wrappingTextBoxFlag xmlns:ma14="http://schemas.microsoft.com/office/mac/drawingml/2011/main" val="1"/>
            </a:ext>
          </a:extLst>
        </p:spPr>
        <p:txBody>
          <a:bodyPr>
            <a:spAutoFit/>
          </a:bodyPr>
          <a:lstStyle>
            <a:lvl1pPr algn="ctr">
              <a:defRPr sz="700">
                <a:solidFill>
                  <a:srgbClr val="1C1C1C"/>
                </a:solidFill>
                <a:latin typeface="Space Grotesk Light Bold"/>
                <a:ea typeface="Space Grotesk Light Bold"/>
                <a:cs typeface="Space Grotesk Light Bold"/>
                <a:sym typeface="Space Grotesk Light Bold"/>
              </a:defRPr>
            </a:lvl1pPr>
          </a:lstStyle>
          <a:p>
            <a:pPr/>
            <a:fld id="{86CB4B4D-7CA3-9044-876B-883B54F8677D}" type="slidenum"/>
          </a:p>
        </p:txBody>
      </p:sp>
      <p:pic>
        <p:nvPicPr>
          <p:cNvPr id="356" name="Google Shape;365;p35" descr="Google Shape;365;p35"/>
          <p:cNvPicPr>
            <a:picLocks noChangeAspect="1"/>
          </p:cNvPicPr>
          <p:nvPr/>
        </p:nvPicPr>
        <p:blipFill>
          <a:blip r:embed="rId4">
            <a:extLst/>
          </a:blip>
          <a:stretch>
            <a:fillRect/>
          </a:stretch>
        </p:blipFill>
        <p:spPr>
          <a:xfrm>
            <a:off x="4722150" y="574874"/>
            <a:ext cx="1073852" cy="1057076"/>
          </a:xfrm>
          <a:prstGeom prst="rect">
            <a:avLst/>
          </a:prstGeom>
          <a:ln w="12700">
            <a:miter lim="400000"/>
          </a:ln>
        </p:spPr>
      </p:pic>
      <p:pic>
        <p:nvPicPr>
          <p:cNvPr id="357" name="Google Shape;366;p35" descr="Google Shape;366;p35"/>
          <p:cNvPicPr>
            <a:picLocks noChangeAspect="1"/>
          </p:cNvPicPr>
          <p:nvPr/>
        </p:nvPicPr>
        <p:blipFill>
          <a:blip r:embed="rId5">
            <a:extLst/>
          </a:blip>
          <a:stretch>
            <a:fillRect/>
          </a:stretch>
        </p:blipFill>
        <p:spPr>
          <a:xfrm>
            <a:off x="4722150" y="574874"/>
            <a:ext cx="949077" cy="932300"/>
          </a:xfrm>
          <a:prstGeom prst="rect">
            <a:avLst/>
          </a:prstGeom>
          <a:ln>
            <a:solidFill>
              <a:srgbClr val="1C1C1C"/>
            </a:solidFill>
          </a:ln>
        </p:spPr>
      </p:pic>
      <p:sp>
        <p:nvSpPr>
          <p:cNvPr id="358" name="Google Shape;367;p35"/>
          <p:cNvSpPr txBox="1"/>
          <p:nvPr/>
        </p:nvSpPr>
        <p:spPr>
          <a:xfrm>
            <a:off x="698500" y="1076653"/>
            <a:ext cx="3553349" cy="292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862">
                <a:solidFill>
                  <a:srgbClr val="183718"/>
                </a:solidFill>
                <a:latin typeface="Space Grotesk Light Regular"/>
                <a:ea typeface="Space Grotesk Light Regular"/>
                <a:cs typeface="Space Grotesk Light Regular"/>
                <a:sym typeface="Space Grotesk Light Regular"/>
              </a:defRPr>
            </a:lvl1pPr>
          </a:lstStyle>
          <a:p>
            <a:pPr/>
            <a:r>
              <a:t>Add short description</a:t>
            </a:r>
          </a:p>
        </p:txBody>
      </p:sp>
      <p:sp>
        <p:nvSpPr>
          <p:cNvPr id="359" name="Google Shape;368;p35"/>
          <p:cNvSpPr txBox="1"/>
          <p:nvPr/>
        </p:nvSpPr>
        <p:spPr>
          <a:xfrm>
            <a:off x="698500" y="466174"/>
            <a:ext cx="3553349" cy="569402"/>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183718"/>
                </a:solidFill>
                <a:latin typeface="Space Grotesk Light Medium"/>
                <a:ea typeface="Space Grotesk Light Medium"/>
                <a:cs typeface="Space Grotesk Light Medium"/>
                <a:sym typeface="Space Grotesk Light Medium"/>
              </a:defRPr>
            </a:lvl1pPr>
          </a:lstStyle>
          <a:p>
            <a:pPr/>
            <a:r>
              <a:t>Title goes here</a:t>
            </a:r>
          </a:p>
        </p:txBody>
      </p:sp>
      <p:sp>
        <p:nvSpPr>
          <p:cNvPr id="360" name="Google Shape;369;p35"/>
          <p:cNvSpPr txBox="1"/>
          <p:nvPr/>
        </p:nvSpPr>
        <p:spPr>
          <a:xfrm>
            <a:off x="6065196" y="731201"/>
            <a:ext cx="2298150" cy="282576"/>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764">
                <a:solidFill>
                  <a:srgbClr val="183718"/>
                </a:solidFill>
                <a:latin typeface="Space Grotesk Light Medium"/>
                <a:ea typeface="Space Grotesk Light Medium"/>
                <a:cs typeface="Space Grotesk Light Medium"/>
                <a:sym typeface="Space Grotesk Light Medium"/>
              </a:defRPr>
            </a:lvl1pPr>
          </a:lstStyle>
          <a:p>
            <a:pPr/>
            <a:r>
              <a:t>Name, last name</a:t>
            </a:r>
          </a:p>
        </p:txBody>
      </p:sp>
      <p:sp>
        <p:nvSpPr>
          <p:cNvPr id="361" name="Google Shape;370;p35"/>
          <p:cNvSpPr txBox="1"/>
          <p:nvPr/>
        </p:nvSpPr>
        <p:spPr>
          <a:xfrm>
            <a:off x="6065196" y="1044518"/>
            <a:ext cx="2298150" cy="431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p>
            <a:pPr defTabSz="886968">
              <a:defRPr sz="1358">
                <a:solidFill>
                  <a:srgbClr val="183718"/>
                </a:solidFill>
                <a:latin typeface="Space Grotesk Light Regular"/>
                <a:ea typeface="Space Grotesk Light Regular"/>
                <a:cs typeface="Space Grotesk Light Regular"/>
                <a:sym typeface="Space Grotesk Light Regular"/>
              </a:defRPr>
            </a:pPr>
            <a:r>
              <a:t>Job title</a:t>
            </a:r>
          </a:p>
          <a:p>
            <a:pPr defTabSz="886968">
              <a:defRPr sz="1358">
                <a:solidFill>
                  <a:srgbClr val="183718"/>
                </a:solidFill>
                <a:latin typeface="Space Grotesk Light Regular"/>
                <a:ea typeface="Space Grotesk Light Regular"/>
                <a:cs typeface="Space Grotesk Light Regular"/>
                <a:sym typeface="Space Grotesk Light Regular"/>
              </a:defRPr>
            </a:pPr>
            <a:r>
              <a:t>Company name</a:t>
            </a:r>
          </a:p>
        </p:txBody>
      </p:sp>
      <p:pic>
        <p:nvPicPr>
          <p:cNvPr id="362" name="Google Shape;371;p35" descr="Google Shape;371;p35"/>
          <p:cNvPicPr>
            <a:picLocks noChangeAspect="1"/>
          </p:cNvPicPr>
          <p:nvPr/>
        </p:nvPicPr>
        <p:blipFill>
          <a:blip r:embed="rId4">
            <a:extLst/>
          </a:blip>
          <a:stretch>
            <a:fillRect/>
          </a:stretch>
        </p:blipFill>
        <p:spPr>
          <a:xfrm>
            <a:off x="4722150" y="1929075"/>
            <a:ext cx="1073852" cy="1057076"/>
          </a:xfrm>
          <a:prstGeom prst="rect">
            <a:avLst/>
          </a:prstGeom>
          <a:ln w="12700">
            <a:miter lim="400000"/>
          </a:ln>
        </p:spPr>
      </p:pic>
      <p:pic>
        <p:nvPicPr>
          <p:cNvPr id="363" name="Google Shape;372;p35" descr="Google Shape;372;p35"/>
          <p:cNvPicPr>
            <a:picLocks noChangeAspect="1"/>
          </p:cNvPicPr>
          <p:nvPr/>
        </p:nvPicPr>
        <p:blipFill>
          <a:blip r:embed="rId5">
            <a:extLst/>
          </a:blip>
          <a:stretch>
            <a:fillRect/>
          </a:stretch>
        </p:blipFill>
        <p:spPr>
          <a:xfrm>
            <a:off x="4722150" y="1929075"/>
            <a:ext cx="949077" cy="932300"/>
          </a:xfrm>
          <a:prstGeom prst="rect">
            <a:avLst/>
          </a:prstGeom>
          <a:ln>
            <a:solidFill>
              <a:srgbClr val="1C1C1C"/>
            </a:solidFill>
          </a:ln>
        </p:spPr>
      </p:pic>
      <p:sp>
        <p:nvSpPr>
          <p:cNvPr id="364" name="Google Shape;373;p35"/>
          <p:cNvSpPr txBox="1"/>
          <p:nvPr/>
        </p:nvSpPr>
        <p:spPr>
          <a:xfrm>
            <a:off x="6065196" y="2085401"/>
            <a:ext cx="2298150" cy="282576"/>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764">
                <a:solidFill>
                  <a:srgbClr val="183718"/>
                </a:solidFill>
                <a:latin typeface="Space Grotesk Light Medium"/>
                <a:ea typeface="Space Grotesk Light Medium"/>
                <a:cs typeface="Space Grotesk Light Medium"/>
                <a:sym typeface="Space Grotesk Light Medium"/>
              </a:defRPr>
            </a:lvl1pPr>
          </a:lstStyle>
          <a:p>
            <a:pPr/>
            <a:r>
              <a:t>Name, last name</a:t>
            </a:r>
          </a:p>
        </p:txBody>
      </p:sp>
      <p:sp>
        <p:nvSpPr>
          <p:cNvPr id="365" name="Google Shape;374;p35"/>
          <p:cNvSpPr txBox="1"/>
          <p:nvPr/>
        </p:nvSpPr>
        <p:spPr>
          <a:xfrm>
            <a:off x="6065196" y="2398717"/>
            <a:ext cx="2298150" cy="431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p>
            <a:pPr defTabSz="886968">
              <a:defRPr sz="1358">
                <a:solidFill>
                  <a:srgbClr val="183718"/>
                </a:solidFill>
                <a:latin typeface="Space Grotesk Light Regular"/>
                <a:ea typeface="Space Grotesk Light Regular"/>
                <a:cs typeface="Space Grotesk Light Regular"/>
                <a:sym typeface="Space Grotesk Light Regular"/>
              </a:defRPr>
            </a:pPr>
            <a:r>
              <a:t>Job title</a:t>
            </a:r>
          </a:p>
          <a:p>
            <a:pPr defTabSz="886968">
              <a:defRPr sz="1358">
                <a:solidFill>
                  <a:srgbClr val="183718"/>
                </a:solidFill>
                <a:latin typeface="Space Grotesk Light Regular"/>
                <a:ea typeface="Space Grotesk Light Regular"/>
                <a:cs typeface="Space Grotesk Light Regular"/>
                <a:sym typeface="Space Grotesk Light Regular"/>
              </a:defRPr>
            </a:pPr>
            <a:r>
              <a:t>Company name</a:t>
            </a:r>
          </a:p>
        </p:txBody>
      </p:sp>
      <p:pic>
        <p:nvPicPr>
          <p:cNvPr id="366" name="Google Shape;375;p35" descr="Google Shape;375;p35"/>
          <p:cNvPicPr>
            <a:picLocks noChangeAspect="1"/>
          </p:cNvPicPr>
          <p:nvPr/>
        </p:nvPicPr>
        <p:blipFill>
          <a:blip r:embed="rId4">
            <a:extLst/>
          </a:blip>
          <a:stretch>
            <a:fillRect/>
          </a:stretch>
        </p:blipFill>
        <p:spPr>
          <a:xfrm>
            <a:off x="4722150" y="3290949"/>
            <a:ext cx="1073852" cy="1057076"/>
          </a:xfrm>
          <a:prstGeom prst="rect">
            <a:avLst/>
          </a:prstGeom>
          <a:ln w="12700">
            <a:miter lim="400000"/>
          </a:ln>
        </p:spPr>
      </p:pic>
      <p:pic>
        <p:nvPicPr>
          <p:cNvPr id="367" name="Google Shape;376;p35" descr="Google Shape;376;p35"/>
          <p:cNvPicPr>
            <a:picLocks noChangeAspect="1"/>
          </p:cNvPicPr>
          <p:nvPr/>
        </p:nvPicPr>
        <p:blipFill>
          <a:blip r:embed="rId5">
            <a:extLst/>
          </a:blip>
          <a:stretch>
            <a:fillRect/>
          </a:stretch>
        </p:blipFill>
        <p:spPr>
          <a:xfrm>
            <a:off x="4722150" y="3290949"/>
            <a:ext cx="949077" cy="932300"/>
          </a:xfrm>
          <a:prstGeom prst="rect">
            <a:avLst/>
          </a:prstGeom>
          <a:ln>
            <a:solidFill>
              <a:srgbClr val="1C1C1C"/>
            </a:solidFill>
          </a:ln>
        </p:spPr>
      </p:pic>
      <p:sp>
        <p:nvSpPr>
          <p:cNvPr id="368" name="Google Shape;377;p35"/>
          <p:cNvSpPr txBox="1"/>
          <p:nvPr/>
        </p:nvSpPr>
        <p:spPr>
          <a:xfrm>
            <a:off x="6065196" y="3447277"/>
            <a:ext cx="2298150" cy="282576"/>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764">
                <a:solidFill>
                  <a:srgbClr val="183718"/>
                </a:solidFill>
                <a:latin typeface="Space Grotesk Light Medium"/>
                <a:ea typeface="Space Grotesk Light Medium"/>
                <a:cs typeface="Space Grotesk Light Medium"/>
                <a:sym typeface="Space Grotesk Light Medium"/>
              </a:defRPr>
            </a:lvl1pPr>
          </a:lstStyle>
          <a:p>
            <a:pPr/>
            <a:r>
              <a:t>Name, last name</a:t>
            </a:r>
          </a:p>
        </p:txBody>
      </p:sp>
      <p:sp>
        <p:nvSpPr>
          <p:cNvPr id="369" name="Google Shape;378;p35"/>
          <p:cNvSpPr txBox="1"/>
          <p:nvPr/>
        </p:nvSpPr>
        <p:spPr>
          <a:xfrm>
            <a:off x="6065196" y="3760592"/>
            <a:ext cx="2298150" cy="431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p>
            <a:pPr defTabSz="886968">
              <a:defRPr sz="1358">
                <a:solidFill>
                  <a:srgbClr val="183718"/>
                </a:solidFill>
                <a:latin typeface="Space Grotesk Light Regular"/>
                <a:ea typeface="Space Grotesk Light Regular"/>
                <a:cs typeface="Space Grotesk Light Regular"/>
                <a:sym typeface="Space Grotesk Light Regular"/>
              </a:defRPr>
            </a:pPr>
            <a:r>
              <a:t>Job title</a:t>
            </a:r>
          </a:p>
          <a:p>
            <a:pPr defTabSz="886968">
              <a:defRPr sz="1358">
                <a:solidFill>
                  <a:srgbClr val="183718"/>
                </a:solidFill>
                <a:latin typeface="Space Grotesk Light Regular"/>
                <a:ea typeface="Space Grotesk Light Regular"/>
                <a:cs typeface="Space Grotesk Light Regular"/>
                <a:sym typeface="Space Grotesk Light Regular"/>
              </a:defRPr>
            </a:pPr>
            <a:r>
              <a:t>Company name</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C1C1C"/>
        </a:solidFill>
      </p:bgPr>
    </p:bg>
    <p:spTree>
      <p:nvGrpSpPr>
        <p:cNvPr id="1" name=""/>
        <p:cNvGrpSpPr/>
        <p:nvPr/>
      </p:nvGrpSpPr>
      <p:grpSpPr>
        <a:xfrm>
          <a:off x="0" y="0"/>
          <a:ext cx="0" cy="0"/>
          <a:chOff x="0" y="0"/>
          <a:chExt cx="0" cy="0"/>
        </a:xfrm>
      </p:grpSpPr>
      <p:pic>
        <p:nvPicPr>
          <p:cNvPr id="371" name="Google Shape;383;p36" descr="Google Shape;383;p36"/>
          <p:cNvPicPr>
            <a:picLocks noChangeAspect="1"/>
          </p:cNvPicPr>
          <p:nvPr/>
        </p:nvPicPr>
        <p:blipFill>
          <a:blip r:embed="rId2">
            <a:extLst/>
          </a:blip>
          <a:stretch>
            <a:fillRect/>
          </a:stretch>
        </p:blipFill>
        <p:spPr>
          <a:xfrm>
            <a:off x="0" y="0"/>
            <a:ext cx="9144004" cy="5143502"/>
          </a:xfrm>
          <a:prstGeom prst="rect">
            <a:avLst/>
          </a:prstGeom>
          <a:ln w="12700">
            <a:miter lim="400000"/>
          </a:ln>
        </p:spPr>
      </p:pic>
      <p:pic>
        <p:nvPicPr>
          <p:cNvPr id="372" name="Google Shape;384;p36" descr="Google Shape;384;p36"/>
          <p:cNvPicPr>
            <a:picLocks noChangeAspect="1"/>
          </p:cNvPicPr>
          <p:nvPr/>
        </p:nvPicPr>
        <p:blipFill>
          <a:blip r:embed="rId3">
            <a:extLst/>
          </a:blip>
          <a:stretch>
            <a:fillRect/>
          </a:stretch>
        </p:blipFill>
        <p:spPr>
          <a:xfrm>
            <a:off x="701949" y="4663525"/>
            <a:ext cx="274076" cy="274076"/>
          </a:xfrm>
          <a:prstGeom prst="rect">
            <a:avLst/>
          </a:prstGeom>
          <a:ln w="12700">
            <a:miter lim="400000"/>
          </a:ln>
        </p:spPr>
      </p:pic>
      <p:sp>
        <p:nvSpPr>
          <p:cNvPr id="373" name="Google Shape;385;p36"/>
          <p:cNvSpPr txBox="1"/>
          <p:nvPr>
            <p:ph type="ctrTitle"/>
          </p:nvPr>
        </p:nvSpPr>
        <p:spPr>
          <a:xfrm>
            <a:off x="1061299" y="4715250"/>
            <a:ext cx="7082702" cy="158701"/>
          </a:xfrm>
          <a:prstGeom prst="rect">
            <a:avLst/>
          </a:prstGeom>
        </p:spPr>
        <p:txBody>
          <a:bodyPr lIns="0" tIns="0" rIns="0" bIns="0"/>
          <a:lstStyle>
            <a:lvl1pPr algn="l" defTabSz="795527">
              <a:defRPr sz="957">
                <a:solidFill>
                  <a:srgbClr val="F4F0E0"/>
                </a:solidFill>
                <a:latin typeface="Space Grotesk Light Medium"/>
                <a:ea typeface="Space Grotesk Light Medium"/>
                <a:cs typeface="Space Grotesk Light Medium"/>
                <a:sym typeface="Space Grotesk Light Medium"/>
              </a:defRPr>
            </a:lvl1pPr>
          </a:lstStyle>
          <a:p>
            <a:pPr/>
            <a:r>
              <a:t>Hacktoberfest: Section title goes here</a:t>
            </a:r>
          </a:p>
        </p:txBody>
      </p:sp>
      <p:sp>
        <p:nvSpPr>
          <p:cNvPr id="374" name="Google Shape;386;p36"/>
          <p:cNvSpPr/>
          <p:nvPr/>
        </p:nvSpPr>
        <p:spPr>
          <a:xfrm>
            <a:off x="8143950" y="4633924"/>
            <a:ext cx="310801" cy="321301"/>
          </a:xfrm>
          <a:prstGeom prst="ellipse">
            <a:avLst/>
          </a:prstGeom>
          <a:solidFill>
            <a:srgbClr val="FF8BFF"/>
          </a:solidFill>
          <a:ln w="12700">
            <a:miter lim="400000"/>
          </a:ln>
        </p:spPr>
        <p:txBody>
          <a:bodyPr lIns="0" tIns="0" rIns="0" bIns="0" anchor="ctr"/>
          <a:lstStyle/>
          <a:p>
            <a:pPr algn="ctr">
              <a:defRPr>
                <a:solidFill>
                  <a:srgbClr val="FF00FF"/>
                </a:solidFill>
              </a:defRPr>
            </a:pPr>
          </a:p>
        </p:txBody>
      </p:sp>
      <p:sp>
        <p:nvSpPr>
          <p:cNvPr id="375" name="Google Shape;387;p36"/>
          <p:cNvSpPr txBox="1"/>
          <p:nvPr>
            <p:ph type="sldNum" sz="quarter" idx="4294967295"/>
          </p:nvPr>
        </p:nvSpPr>
        <p:spPr>
          <a:xfrm>
            <a:off x="8148501" y="4646000"/>
            <a:ext cx="301698" cy="297151"/>
          </a:xfrm>
          <a:prstGeom prst="rect">
            <a:avLst/>
          </a:prstGeom>
          <a:extLst>
            <a:ext uri="{C572A759-6A51-4108-AA02-DFA0A04FC94B}">
              <ma14:wrappingTextBoxFlag xmlns:ma14="http://schemas.microsoft.com/office/mac/drawingml/2011/main" val="1"/>
            </a:ext>
          </a:extLst>
        </p:spPr>
        <p:txBody>
          <a:bodyPr>
            <a:spAutoFit/>
          </a:bodyPr>
          <a:lstStyle>
            <a:lvl1pPr algn="ctr">
              <a:defRPr sz="700">
                <a:solidFill>
                  <a:srgbClr val="1C1C1C"/>
                </a:solidFill>
                <a:latin typeface="Space Grotesk Light Bold"/>
                <a:ea typeface="Space Grotesk Light Bold"/>
                <a:cs typeface="Space Grotesk Light Bold"/>
                <a:sym typeface="Space Grotesk Light Bold"/>
              </a:defRPr>
            </a:lvl1pPr>
          </a:lstStyle>
          <a:p>
            <a:pPr/>
            <a:fld id="{86CB4B4D-7CA3-9044-876B-883B54F8677D}" type="slidenum"/>
          </a:p>
        </p:txBody>
      </p:sp>
      <p:pic>
        <p:nvPicPr>
          <p:cNvPr id="376" name="Google Shape;388;p36" descr="Google Shape;388;p36"/>
          <p:cNvPicPr>
            <a:picLocks noChangeAspect="1"/>
          </p:cNvPicPr>
          <p:nvPr/>
        </p:nvPicPr>
        <p:blipFill>
          <a:blip r:embed="rId4">
            <a:extLst/>
          </a:blip>
          <a:stretch>
            <a:fillRect/>
          </a:stretch>
        </p:blipFill>
        <p:spPr>
          <a:xfrm>
            <a:off x="4722150" y="574874"/>
            <a:ext cx="1073852" cy="1057076"/>
          </a:xfrm>
          <a:prstGeom prst="rect">
            <a:avLst/>
          </a:prstGeom>
          <a:ln w="12700">
            <a:miter lim="400000"/>
          </a:ln>
        </p:spPr>
      </p:pic>
      <p:pic>
        <p:nvPicPr>
          <p:cNvPr id="377" name="Google Shape;389;p36" descr="Google Shape;389;p36"/>
          <p:cNvPicPr>
            <a:picLocks noChangeAspect="1"/>
          </p:cNvPicPr>
          <p:nvPr/>
        </p:nvPicPr>
        <p:blipFill>
          <a:blip r:embed="rId5">
            <a:extLst/>
          </a:blip>
          <a:stretch>
            <a:fillRect/>
          </a:stretch>
        </p:blipFill>
        <p:spPr>
          <a:xfrm>
            <a:off x="4722150" y="574874"/>
            <a:ext cx="949077" cy="932300"/>
          </a:xfrm>
          <a:prstGeom prst="rect">
            <a:avLst/>
          </a:prstGeom>
          <a:ln>
            <a:solidFill>
              <a:srgbClr val="1C1C1C"/>
            </a:solidFill>
          </a:ln>
        </p:spPr>
      </p:pic>
      <p:sp>
        <p:nvSpPr>
          <p:cNvPr id="378" name="Google Shape;390;p36"/>
          <p:cNvSpPr txBox="1"/>
          <p:nvPr/>
        </p:nvSpPr>
        <p:spPr>
          <a:xfrm>
            <a:off x="698500" y="1076653"/>
            <a:ext cx="3553349" cy="292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862">
                <a:solidFill>
                  <a:srgbClr val="F4F0E0"/>
                </a:solidFill>
                <a:latin typeface="Space Grotesk Light Regular"/>
                <a:ea typeface="Space Grotesk Light Regular"/>
                <a:cs typeface="Space Grotesk Light Regular"/>
                <a:sym typeface="Space Grotesk Light Regular"/>
              </a:defRPr>
            </a:lvl1pPr>
          </a:lstStyle>
          <a:p>
            <a:pPr/>
            <a:r>
              <a:t>Add short description</a:t>
            </a:r>
          </a:p>
        </p:txBody>
      </p:sp>
      <p:sp>
        <p:nvSpPr>
          <p:cNvPr id="379" name="Google Shape;391;p36"/>
          <p:cNvSpPr txBox="1"/>
          <p:nvPr/>
        </p:nvSpPr>
        <p:spPr>
          <a:xfrm>
            <a:off x="698500" y="466174"/>
            <a:ext cx="3553349" cy="569402"/>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
        <p:nvSpPr>
          <p:cNvPr id="380" name="Google Shape;392;p36"/>
          <p:cNvSpPr txBox="1"/>
          <p:nvPr/>
        </p:nvSpPr>
        <p:spPr>
          <a:xfrm>
            <a:off x="6065196" y="731201"/>
            <a:ext cx="2298150" cy="282576"/>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764">
                <a:solidFill>
                  <a:srgbClr val="F4F0E0"/>
                </a:solidFill>
                <a:latin typeface="Space Grotesk Light Medium"/>
                <a:ea typeface="Space Grotesk Light Medium"/>
                <a:cs typeface="Space Grotesk Light Medium"/>
                <a:sym typeface="Space Grotesk Light Medium"/>
              </a:defRPr>
            </a:lvl1pPr>
          </a:lstStyle>
          <a:p>
            <a:pPr/>
            <a:r>
              <a:t>Name, last name</a:t>
            </a:r>
          </a:p>
        </p:txBody>
      </p:sp>
      <p:sp>
        <p:nvSpPr>
          <p:cNvPr id="381" name="Google Shape;393;p36"/>
          <p:cNvSpPr txBox="1"/>
          <p:nvPr/>
        </p:nvSpPr>
        <p:spPr>
          <a:xfrm>
            <a:off x="6065196" y="1044518"/>
            <a:ext cx="2298150" cy="431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p>
            <a:pPr defTabSz="886968">
              <a:defRPr sz="1358">
                <a:solidFill>
                  <a:srgbClr val="F4F0E0"/>
                </a:solidFill>
                <a:latin typeface="Space Grotesk Light Regular"/>
                <a:ea typeface="Space Grotesk Light Regular"/>
                <a:cs typeface="Space Grotesk Light Regular"/>
                <a:sym typeface="Space Grotesk Light Regular"/>
              </a:defRPr>
            </a:pPr>
            <a:r>
              <a:t>Job title</a:t>
            </a:r>
          </a:p>
          <a:p>
            <a:pPr defTabSz="886968">
              <a:defRPr sz="1358">
                <a:solidFill>
                  <a:srgbClr val="F4F0E0"/>
                </a:solidFill>
                <a:latin typeface="Space Grotesk Light Regular"/>
                <a:ea typeface="Space Grotesk Light Regular"/>
                <a:cs typeface="Space Grotesk Light Regular"/>
                <a:sym typeface="Space Grotesk Light Regular"/>
              </a:defRPr>
            </a:pPr>
            <a:r>
              <a:t>Company name</a:t>
            </a:r>
          </a:p>
        </p:txBody>
      </p:sp>
      <p:pic>
        <p:nvPicPr>
          <p:cNvPr id="382" name="Google Shape;394;p36" descr="Google Shape;394;p36"/>
          <p:cNvPicPr>
            <a:picLocks noChangeAspect="1"/>
          </p:cNvPicPr>
          <p:nvPr/>
        </p:nvPicPr>
        <p:blipFill>
          <a:blip r:embed="rId4">
            <a:extLst/>
          </a:blip>
          <a:stretch>
            <a:fillRect/>
          </a:stretch>
        </p:blipFill>
        <p:spPr>
          <a:xfrm>
            <a:off x="4722150" y="1929075"/>
            <a:ext cx="1073852" cy="1057076"/>
          </a:xfrm>
          <a:prstGeom prst="rect">
            <a:avLst/>
          </a:prstGeom>
          <a:ln w="12700">
            <a:miter lim="400000"/>
          </a:ln>
        </p:spPr>
      </p:pic>
      <p:pic>
        <p:nvPicPr>
          <p:cNvPr id="383" name="Google Shape;395;p36" descr="Google Shape;395;p36"/>
          <p:cNvPicPr>
            <a:picLocks noChangeAspect="1"/>
          </p:cNvPicPr>
          <p:nvPr/>
        </p:nvPicPr>
        <p:blipFill>
          <a:blip r:embed="rId5">
            <a:extLst/>
          </a:blip>
          <a:stretch>
            <a:fillRect/>
          </a:stretch>
        </p:blipFill>
        <p:spPr>
          <a:xfrm>
            <a:off x="4722150" y="1929075"/>
            <a:ext cx="949077" cy="932300"/>
          </a:xfrm>
          <a:prstGeom prst="rect">
            <a:avLst/>
          </a:prstGeom>
          <a:ln>
            <a:solidFill>
              <a:srgbClr val="1C1C1C"/>
            </a:solidFill>
          </a:ln>
        </p:spPr>
      </p:pic>
      <p:sp>
        <p:nvSpPr>
          <p:cNvPr id="384" name="Google Shape;396;p36"/>
          <p:cNvSpPr txBox="1"/>
          <p:nvPr/>
        </p:nvSpPr>
        <p:spPr>
          <a:xfrm>
            <a:off x="6065196" y="2085401"/>
            <a:ext cx="2298150" cy="282576"/>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764">
                <a:solidFill>
                  <a:srgbClr val="F4F0E0"/>
                </a:solidFill>
                <a:latin typeface="Space Grotesk Light Medium"/>
                <a:ea typeface="Space Grotesk Light Medium"/>
                <a:cs typeface="Space Grotesk Light Medium"/>
                <a:sym typeface="Space Grotesk Light Medium"/>
              </a:defRPr>
            </a:lvl1pPr>
          </a:lstStyle>
          <a:p>
            <a:pPr/>
            <a:r>
              <a:t>Name, last name</a:t>
            </a:r>
          </a:p>
        </p:txBody>
      </p:sp>
      <p:sp>
        <p:nvSpPr>
          <p:cNvPr id="385" name="Google Shape;397;p36"/>
          <p:cNvSpPr txBox="1"/>
          <p:nvPr/>
        </p:nvSpPr>
        <p:spPr>
          <a:xfrm>
            <a:off x="6065196" y="2398717"/>
            <a:ext cx="2298150" cy="431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p>
            <a:pPr defTabSz="886968">
              <a:defRPr sz="1358">
                <a:solidFill>
                  <a:srgbClr val="F4F0E0"/>
                </a:solidFill>
                <a:latin typeface="Space Grotesk Light Regular"/>
                <a:ea typeface="Space Grotesk Light Regular"/>
                <a:cs typeface="Space Grotesk Light Regular"/>
                <a:sym typeface="Space Grotesk Light Regular"/>
              </a:defRPr>
            </a:pPr>
            <a:r>
              <a:t>Job title</a:t>
            </a:r>
          </a:p>
          <a:p>
            <a:pPr defTabSz="886968">
              <a:defRPr sz="1358">
                <a:solidFill>
                  <a:srgbClr val="F4F0E0"/>
                </a:solidFill>
                <a:latin typeface="Space Grotesk Light Regular"/>
                <a:ea typeface="Space Grotesk Light Regular"/>
                <a:cs typeface="Space Grotesk Light Regular"/>
                <a:sym typeface="Space Grotesk Light Regular"/>
              </a:defRPr>
            </a:pPr>
            <a:r>
              <a:t>Company name</a:t>
            </a:r>
          </a:p>
        </p:txBody>
      </p:sp>
      <p:pic>
        <p:nvPicPr>
          <p:cNvPr id="386" name="Google Shape;398;p36" descr="Google Shape;398;p36"/>
          <p:cNvPicPr>
            <a:picLocks noChangeAspect="1"/>
          </p:cNvPicPr>
          <p:nvPr/>
        </p:nvPicPr>
        <p:blipFill>
          <a:blip r:embed="rId4">
            <a:extLst/>
          </a:blip>
          <a:stretch>
            <a:fillRect/>
          </a:stretch>
        </p:blipFill>
        <p:spPr>
          <a:xfrm>
            <a:off x="4722150" y="3290949"/>
            <a:ext cx="1073852" cy="1057076"/>
          </a:xfrm>
          <a:prstGeom prst="rect">
            <a:avLst/>
          </a:prstGeom>
          <a:ln w="12700">
            <a:miter lim="400000"/>
          </a:ln>
        </p:spPr>
      </p:pic>
      <p:pic>
        <p:nvPicPr>
          <p:cNvPr id="387" name="Google Shape;399;p36" descr="Google Shape;399;p36"/>
          <p:cNvPicPr>
            <a:picLocks noChangeAspect="1"/>
          </p:cNvPicPr>
          <p:nvPr/>
        </p:nvPicPr>
        <p:blipFill>
          <a:blip r:embed="rId5">
            <a:extLst/>
          </a:blip>
          <a:stretch>
            <a:fillRect/>
          </a:stretch>
        </p:blipFill>
        <p:spPr>
          <a:xfrm>
            <a:off x="4722150" y="3290949"/>
            <a:ext cx="949077" cy="932300"/>
          </a:xfrm>
          <a:prstGeom prst="rect">
            <a:avLst/>
          </a:prstGeom>
          <a:ln>
            <a:solidFill>
              <a:srgbClr val="1C1C1C"/>
            </a:solidFill>
          </a:ln>
        </p:spPr>
      </p:pic>
      <p:sp>
        <p:nvSpPr>
          <p:cNvPr id="388" name="Google Shape;400;p36"/>
          <p:cNvSpPr txBox="1"/>
          <p:nvPr/>
        </p:nvSpPr>
        <p:spPr>
          <a:xfrm>
            <a:off x="6065196" y="3447277"/>
            <a:ext cx="2298150" cy="282576"/>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764">
                <a:solidFill>
                  <a:srgbClr val="F4F0E0"/>
                </a:solidFill>
                <a:latin typeface="Space Grotesk Light Medium"/>
                <a:ea typeface="Space Grotesk Light Medium"/>
                <a:cs typeface="Space Grotesk Light Medium"/>
                <a:sym typeface="Space Grotesk Light Medium"/>
              </a:defRPr>
            </a:lvl1pPr>
          </a:lstStyle>
          <a:p>
            <a:pPr/>
            <a:r>
              <a:t>Name, last name</a:t>
            </a:r>
          </a:p>
        </p:txBody>
      </p:sp>
      <p:sp>
        <p:nvSpPr>
          <p:cNvPr id="389" name="Google Shape;401;p36"/>
          <p:cNvSpPr txBox="1"/>
          <p:nvPr/>
        </p:nvSpPr>
        <p:spPr>
          <a:xfrm>
            <a:off x="6065196" y="3760592"/>
            <a:ext cx="2298150" cy="431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p>
            <a:pPr defTabSz="886968">
              <a:defRPr sz="1358">
                <a:solidFill>
                  <a:srgbClr val="F4F0E0"/>
                </a:solidFill>
                <a:latin typeface="Space Grotesk Light Regular"/>
                <a:ea typeface="Space Grotesk Light Regular"/>
                <a:cs typeface="Space Grotesk Light Regular"/>
                <a:sym typeface="Space Grotesk Light Regular"/>
              </a:defRPr>
            </a:pPr>
            <a:r>
              <a:t>Job title</a:t>
            </a:r>
          </a:p>
          <a:p>
            <a:pPr defTabSz="886968">
              <a:defRPr sz="1358">
                <a:solidFill>
                  <a:srgbClr val="F4F0E0"/>
                </a:solidFill>
                <a:latin typeface="Space Grotesk Light Regular"/>
                <a:ea typeface="Space Grotesk Light Regular"/>
                <a:cs typeface="Space Grotesk Light Regular"/>
                <a:sym typeface="Space Grotesk Light Regular"/>
              </a:defRPr>
            </a:pPr>
            <a:r>
              <a:t>Company name</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83718"/>
        </a:solidFill>
      </p:bgPr>
    </p:bg>
    <p:spTree>
      <p:nvGrpSpPr>
        <p:cNvPr id="1" name=""/>
        <p:cNvGrpSpPr/>
        <p:nvPr/>
      </p:nvGrpSpPr>
      <p:grpSpPr>
        <a:xfrm>
          <a:off x="0" y="0"/>
          <a:ext cx="0" cy="0"/>
          <a:chOff x="0" y="0"/>
          <a:chExt cx="0" cy="0"/>
        </a:xfrm>
      </p:grpSpPr>
      <p:pic>
        <p:nvPicPr>
          <p:cNvPr id="391" name="Google Shape;406;p37" descr="Google Shape;406;p37"/>
          <p:cNvPicPr>
            <a:picLocks noChangeAspect="1"/>
          </p:cNvPicPr>
          <p:nvPr/>
        </p:nvPicPr>
        <p:blipFill>
          <a:blip r:embed="rId2">
            <a:extLst/>
          </a:blip>
          <a:stretch>
            <a:fillRect/>
          </a:stretch>
        </p:blipFill>
        <p:spPr>
          <a:xfrm>
            <a:off x="0" y="0"/>
            <a:ext cx="9144004" cy="5143502"/>
          </a:xfrm>
          <a:prstGeom prst="rect">
            <a:avLst/>
          </a:prstGeom>
          <a:ln w="12700">
            <a:miter lim="400000"/>
          </a:ln>
        </p:spPr>
      </p:pic>
      <p:pic>
        <p:nvPicPr>
          <p:cNvPr id="392" name="Google Shape;407;p37" descr="Google Shape;407;p37"/>
          <p:cNvPicPr>
            <a:picLocks noChangeAspect="1"/>
          </p:cNvPicPr>
          <p:nvPr/>
        </p:nvPicPr>
        <p:blipFill>
          <a:blip r:embed="rId3">
            <a:extLst/>
          </a:blip>
          <a:stretch>
            <a:fillRect/>
          </a:stretch>
        </p:blipFill>
        <p:spPr>
          <a:xfrm>
            <a:off x="701949" y="4663525"/>
            <a:ext cx="274076" cy="274076"/>
          </a:xfrm>
          <a:prstGeom prst="rect">
            <a:avLst/>
          </a:prstGeom>
          <a:ln w="12700">
            <a:miter lim="400000"/>
          </a:ln>
        </p:spPr>
      </p:pic>
      <p:sp>
        <p:nvSpPr>
          <p:cNvPr id="393" name="Google Shape;408;p37"/>
          <p:cNvSpPr txBox="1"/>
          <p:nvPr>
            <p:ph type="ctrTitle"/>
          </p:nvPr>
        </p:nvSpPr>
        <p:spPr>
          <a:xfrm>
            <a:off x="1061299" y="4715250"/>
            <a:ext cx="7082702" cy="158701"/>
          </a:xfrm>
          <a:prstGeom prst="rect">
            <a:avLst/>
          </a:prstGeom>
        </p:spPr>
        <p:txBody>
          <a:bodyPr lIns="0" tIns="0" rIns="0" bIns="0"/>
          <a:lstStyle>
            <a:lvl1pPr algn="l" defTabSz="795527">
              <a:defRPr sz="957">
                <a:solidFill>
                  <a:srgbClr val="F4F0E0"/>
                </a:solidFill>
                <a:latin typeface="Space Grotesk Light Medium"/>
                <a:ea typeface="Space Grotesk Light Medium"/>
                <a:cs typeface="Space Grotesk Light Medium"/>
                <a:sym typeface="Space Grotesk Light Medium"/>
              </a:defRPr>
            </a:lvl1pPr>
          </a:lstStyle>
          <a:p>
            <a:pPr/>
            <a:r>
              <a:t>Hacktoberfest: Section title goes here</a:t>
            </a:r>
          </a:p>
        </p:txBody>
      </p:sp>
      <p:sp>
        <p:nvSpPr>
          <p:cNvPr id="394" name="Google Shape;409;p37"/>
          <p:cNvSpPr/>
          <p:nvPr/>
        </p:nvSpPr>
        <p:spPr>
          <a:xfrm>
            <a:off x="8143950" y="4633924"/>
            <a:ext cx="310801" cy="321301"/>
          </a:xfrm>
          <a:prstGeom prst="ellipse">
            <a:avLst/>
          </a:prstGeom>
          <a:solidFill>
            <a:srgbClr val="FF8BFF"/>
          </a:solidFill>
          <a:ln w="12700">
            <a:miter lim="400000"/>
          </a:ln>
        </p:spPr>
        <p:txBody>
          <a:bodyPr lIns="0" tIns="0" rIns="0" bIns="0" anchor="ctr"/>
          <a:lstStyle/>
          <a:p>
            <a:pPr algn="ctr">
              <a:defRPr>
                <a:solidFill>
                  <a:srgbClr val="FF00FF"/>
                </a:solidFill>
              </a:defRPr>
            </a:pPr>
          </a:p>
        </p:txBody>
      </p:sp>
      <p:sp>
        <p:nvSpPr>
          <p:cNvPr id="395" name="Google Shape;410;p37"/>
          <p:cNvSpPr txBox="1"/>
          <p:nvPr>
            <p:ph type="sldNum" sz="quarter" idx="4294967295"/>
          </p:nvPr>
        </p:nvSpPr>
        <p:spPr>
          <a:xfrm>
            <a:off x="8147701" y="4646000"/>
            <a:ext cx="303298" cy="297151"/>
          </a:xfrm>
          <a:prstGeom prst="rect">
            <a:avLst/>
          </a:prstGeom>
          <a:extLst>
            <a:ext uri="{C572A759-6A51-4108-AA02-DFA0A04FC94B}">
              <ma14:wrappingTextBoxFlag xmlns:ma14="http://schemas.microsoft.com/office/mac/drawingml/2011/main" val="1"/>
            </a:ext>
          </a:extLst>
        </p:spPr>
        <p:txBody>
          <a:bodyPr>
            <a:spAutoFit/>
          </a:bodyPr>
          <a:lstStyle>
            <a:lvl1pPr algn="ctr">
              <a:defRPr sz="700">
                <a:solidFill>
                  <a:srgbClr val="1C1C1C"/>
                </a:solidFill>
                <a:latin typeface="Space Grotesk Light Bold"/>
                <a:ea typeface="Space Grotesk Light Bold"/>
                <a:cs typeface="Space Grotesk Light Bold"/>
                <a:sym typeface="Space Grotesk Light Bold"/>
              </a:defRPr>
            </a:lvl1pPr>
          </a:lstStyle>
          <a:p>
            <a:pPr/>
            <a:fld id="{86CB4B4D-7CA3-9044-876B-883B54F8677D}" type="slidenum"/>
          </a:p>
        </p:txBody>
      </p:sp>
      <p:pic>
        <p:nvPicPr>
          <p:cNvPr id="396" name="Google Shape;411;p37" descr="Google Shape;411;p37"/>
          <p:cNvPicPr>
            <a:picLocks noChangeAspect="1"/>
          </p:cNvPicPr>
          <p:nvPr/>
        </p:nvPicPr>
        <p:blipFill>
          <a:blip r:embed="rId4">
            <a:extLst/>
          </a:blip>
          <a:stretch>
            <a:fillRect/>
          </a:stretch>
        </p:blipFill>
        <p:spPr>
          <a:xfrm>
            <a:off x="4722150" y="574874"/>
            <a:ext cx="1073852" cy="1057076"/>
          </a:xfrm>
          <a:prstGeom prst="rect">
            <a:avLst/>
          </a:prstGeom>
          <a:ln w="12700">
            <a:miter lim="400000"/>
          </a:ln>
        </p:spPr>
      </p:pic>
      <p:pic>
        <p:nvPicPr>
          <p:cNvPr id="397" name="Google Shape;412;p37" descr="Google Shape;412;p37"/>
          <p:cNvPicPr>
            <a:picLocks noChangeAspect="1"/>
          </p:cNvPicPr>
          <p:nvPr/>
        </p:nvPicPr>
        <p:blipFill>
          <a:blip r:embed="rId5">
            <a:extLst/>
          </a:blip>
          <a:stretch>
            <a:fillRect/>
          </a:stretch>
        </p:blipFill>
        <p:spPr>
          <a:xfrm>
            <a:off x="4722150" y="574874"/>
            <a:ext cx="949077" cy="932300"/>
          </a:xfrm>
          <a:prstGeom prst="rect">
            <a:avLst/>
          </a:prstGeom>
          <a:ln>
            <a:solidFill>
              <a:srgbClr val="1C1C1C"/>
            </a:solidFill>
          </a:ln>
        </p:spPr>
      </p:pic>
      <p:sp>
        <p:nvSpPr>
          <p:cNvPr id="398" name="Google Shape;413;p37"/>
          <p:cNvSpPr txBox="1"/>
          <p:nvPr/>
        </p:nvSpPr>
        <p:spPr>
          <a:xfrm>
            <a:off x="698500" y="1076653"/>
            <a:ext cx="3553349" cy="292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862">
                <a:solidFill>
                  <a:srgbClr val="F4F0E0"/>
                </a:solidFill>
                <a:latin typeface="Space Grotesk Light Regular"/>
                <a:ea typeface="Space Grotesk Light Regular"/>
                <a:cs typeface="Space Grotesk Light Regular"/>
                <a:sym typeface="Space Grotesk Light Regular"/>
              </a:defRPr>
            </a:lvl1pPr>
          </a:lstStyle>
          <a:p>
            <a:pPr/>
            <a:r>
              <a:t>Add short description</a:t>
            </a:r>
          </a:p>
        </p:txBody>
      </p:sp>
      <p:sp>
        <p:nvSpPr>
          <p:cNvPr id="399" name="Google Shape;414;p37"/>
          <p:cNvSpPr txBox="1"/>
          <p:nvPr/>
        </p:nvSpPr>
        <p:spPr>
          <a:xfrm>
            <a:off x="698500" y="466174"/>
            <a:ext cx="3553349" cy="569402"/>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
        <p:nvSpPr>
          <p:cNvPr id="400" name="Google Shape;415;p37"/>
          <p:cNvSpPr txBox="1"/>
          <p:nvPr/>
        </p:nvSpPr>
        <p:spPr>
          <a:xfrm>
            <a:off x="6065196" y="731201"/>
            <a:ext cx="2298150" cy="282576"/>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764">
                <a:solidFill>
                  <a:srgbClr val="F4F0E0"/>
                </a:solidFill>
                <a:latin typeface="Space Grotesk Light Medium"/>
                <a:ea typeface="Space Grotesk Light Medium"/>
                <a:cs typeface="Space Grotesk Light Medium"/>
                <a:sym typeface="Space Grotesk Light Medium"/>
              </a:defRPr>
            </a:lvl1pPr>
          </a:lstStyle>
          <a:p>
            <a:pPr/>
            <a:r>
              <a:t>Name, last name</a:t>
            </a:r>
          </a:p>
        </p:txBody>
      </p:sp>
      <p:sp>
        <p:nvSpPr>
          <p:cNvPr id="401" name="Google Shape;416;p37"/>
          <p:cNvSpPr txBox="1"/>
          <p:nvPr/>
        </p:nvSpPr>
        <p:spPr>
          <a:xfrm>
            <a:off x="6065196" y="1044518"/>
            <a:ext cx="2298150" cy="431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p>
            <a:pPr defTabSz="886968">
              <a:defRPr sz="1358">
                <a:solidFill>
                  <a:srgbClr val="F4F0E0"/>
                </a:solidFill>
                <a:latin typeface="Space Grotesk Light Regular"/>
                <a:ea typeface="Space Grotesk Light Regular"/>
                <a:cs typeface="Space Grotesk Light Regular"/>
                <a:sym typeface="Space Grotesk Light Regular"/>
              </a:defRPr>
            </a:pPr>
            <a:r>
              <a:t>Job title</a:t>
            </a:r>
          </a:p>
          <a:p>
            <a:pPr defTabSz="886968">
              <a:defRPr sz="1358">
                <a:solidFill>
                  <a:srgbClr val="F4F0E0"/>
                </a:solidFill>
                <a:latin typeface="Space Grotesk Light Regular"/>
                <a:ea typeface="Space Grotesk Light Regular"/>
                <a:cs typeface="Space Grotesk Light Regular"/>
                <a:sym typeface="Space Grotesk Light Regular"/>
              </a:defRPr>
            </a:pPr>
            <a:r>
              <a:t>Company name</a:t>
            </a:r>
          </a:p>
        </p:txBody>
      </p:sp>
      <p:pic>
        <p:nvPicPr>
          <p:cNvPr id="402" name="Google Shape;417;p37" descr="Google Shape;417;p37"/>
          <p:cNvPicPr>
            <a:picLocks noChangeAspect="1"/>
          </p:cNvPicPr>
          <p:nvPr/>
        </p:nvPicPr>
        <p:blipFill>
          <a:blip r:embed="rId4">
            <a:extLst/>
          </a:blip>
          <a:stretch>
            <a:fillRect/>
          </a:stretch>
        </p:blipFill>
        <p:spPr>
          <a:xfrm>
            <a:off x="4722150" y="1929075"/>
            <a:ext cx="1073852" cy="1057076"/>
          </a:xfrm>
          <a:prstGeom prst="rect">
            <a:avLst/>
          </a:prstGeom>
          <a:ln w="12700">
            <a:miter lim="400000"/>
          </a:ln>
        </p:spPr>
      </p:pic>
      <p:pic>
        <p:nvPicPr>
          <p:cNvPr id="403" name="Google Shape;418;p37" descr="Google Shape;418;p37"/>
          <p:cNvPicPr>
            <a:picLocks noChangeAspect="1"/>
          </p:cNvPicPr>
          <p:nvPr/>
        </p:nvPicPr>
        <p:blipFill>
          <a:blip r:embed="rId5">
            <a:extLst/>
          </a:blip>
          <a:stretch>
            <a:fillRect/>
          </a:stretch>
        </p:blipFill>
        <p:spPr>
          <a:xfrm>
            <a:off x="4722150" y="1929075"/>
            <a:ext cx="949077" cy="932300"/>
          </a:xfrm>
          <a:prstGeom prst="rect">
            <a:avLst/>
          </a:prstGeom>
          <a:ln>
            <a:solidFill>
              <a:srgbClr val="1C1C1C"/>
            </a:solidFill>
          </a:ln>
        </p:spPr>
      </p:pic>
      <p:sp>
        <p:nvSpPr>
          <p:cNvPr id="404" name="Google Shape;419;p37"/>
          <p:cNvSpPr txBox="1"/>
          <p:nvPr/>
        </p:nvSpPr>
        <p:spPr>
          <a:xfrm>
            <a:off x="6065196" y="2085401"/>
            <a:ext cx="2298150" cy="282576"/>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764">
                <a:solidFill>
                  <a:srgbClr val="F4F0E0"/>
                </a:solidFill>
                <a:latin typeface="Space Grotesk Light Medium"/>
                <a:ea typeface="Space Grotesk Light Medium"/>
                <a:cs typeface="Space Grotesk Light Medium"/>
                <a:sym typeface="Space Grotesk Light Medium"/>
              </a:defRPr>
            </a:lvl1pPr>
          </a:lstStyle>
          <a:p>
            <a:pPr/>
            <a:r>
              <a:t>Name, last name</a:t>
            </a:r>
          </a:p>
        </p:txBody>
      </p:sp>
      <p:sp>
        <p:nvSpPr>
          <p:cNvPr id="405" name="Google Shape;420;p37"/>
          <p:cNvSpPr txBox="1"/>
          <p:nvPr/>
        </p:nvSpPr>
        <p:spPr>
          <a:xfrm>
            <a:off x="6065196" y="2398717"/>
            <a:ext cx="2298150" cy="431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p>
            <a:pPr defTabSz="886968">
              <a:defRPr sz="1358">
                <a:solidFill>
                  <a:srgbClr val="F4F0E0"/>
                </a:solidFill>
                <a:latin typeface="Space Grotesk Light Regular"/>
                <a:ea typeface="Space Grotesk Light Regular"/>
                <a:cs typeface="Space Grotesk Light Regular"/>
                <a:sym typeface="Space Grotesk Light Regular"/>
              </a:defRPr>
            </a:pPr>
            <a:r>
              <a:t>Job title</a:t>
            </a:r>
          </a:p>
          <a:p>
            <a:pPr defTabSz="886968">
              <a:defRPr sz="1358">
                <a:solidFill>
                  <a:srgbClr val="F4F0E0"/>
                </a:solidFill>
                <a:latin typeface="Space Grotesk Light Regular"/>
                <a:ea typeface="Space Grotesk Light Regular"/>
                <a:cs typeface="Space Grotesk Light Regular"/>
                <a:sym typeface="Space Grotesk Light Regular"/>
              </a:defRPr>
            </a:pPr>
            <a:r>
              <a:t>Company name</a:t>
            </a:r>
          </a:p>
        </p:txBody>
      </p:sp>
      <p:pic>
        <p:nvPicPr>
          <p:cNvPr id="406" name="Google Shape;421;p37" descr="Google Shape;421;p37"/>
          <p:cNvPicPr>
            <a:picLocks noChangeAspect="1"/>
          </p:cNvPicPr>
          <p:nvPr/>
        </p:nvPicPr>
        <p:blipFill>
          <a:blip r:embed="rId4">
            <a:extLst/>
          </a:blip>
          <a:stretch>
            <a:fillRect/>
          </a:stretch>
        </p:blipFill>
        <p:spPr>
          <a:xfrm>
            <a:off x="4722150" y="3290949"/>
            <a:ext cx="1073852" cy="1057076"/>
          </a:xfrm>
          <a:prstGeom prst="rect">
            <a:avLst/>
          </a:prstGeom>
          <a:ln w="12700">
            <a:miter lim="400000"/>
          </a:ln>
        </p:spPr>
      </p:pic>
      <p:pic>
        <p:nvPicPr>
          <p:cNvPr id="407" name="Google Shape;422;p37" descr="Google Shape;422;p37"/>
          <p:cNvPicPr>
            <a:picLocks noChangeAspect="1"/>
          </p:cNvPicPr>
          <p:nvPr/>
        </p:nvPicPr>
        <p:blipFill>
          <a:blip r:embed="rId5">
            <a:extLst/>
          </a:blip>
          <a:stretch>
            <a:fillRect/>
          </a:stretch>
        </p:blipFill>
        <p:spPr>
          <a:xfrm>
            <a:off x="4722150" y="3290949"/>
            <a:ext cx="949077" cy="932300"/>
          </a:xfrm>
          <a:prstGeom prst="rect">
            <a:avLst/>
          </a:prstGeom>
          <a:ln>
            <a:solidFill>
              <a:srgbClr val="1C1C1C"/>
            </a:solidFill>
          </a:ln>
        </p:spPr>
      </p:pic>
      <p:sp>
        <p:nvSpPr>
          <p:cNvPr id="408" name="Google Shape;423;p37"/>
          <p:cNvSpPr txBox="1"/>
          <p:nvPr/>
        </p:nvSpPr>
        <p:spPr>
          <a:xfrm>
            <a:off x="6065196" y="3447277"/>
            <a:ext cx="2298150" cy="282576"/>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764">
                <a:solidFill>
                  <a:srgbClr val="F4F0E0"/>
                </a:solidFill>
                <a:latin typeface="Space Grotesk Light Medium"/>
                <a:ea typeface="Space Grotesk Light Medium"/>
                <a:cs typeface="Space Grotesk Light Medium"/>
                <a:sym typeface="Space Grotesk Light Medium"/>
              </a:defRPr>
            </a:lvl1pPr>
          </a:lstStyle>
          <a:p>
            <a:pPr/>
            <a:r>
              <a:t>Name, last name</a:t>
            </a:r>
          </a:p>
        </p:txBody>
      </p:sp>
      <p:sp>
        <p:nvSpPr>
          <p:cNvPr id="409" name="Google Shape;424;p37"/>
          <p:cNvSpPr txBox="1"/>
          <p:nvPr/>
        </p:nvSpPr>
        <p:spPr>
          <a:xfrm>
            <a:off x="6065196" y="3760592"/>
            <a:ext cx="2298150" cy="431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p>
            <a:pPr defTabSz="886968">
              <a:defRPr sz="1358">
                <a:solidFill>
                  <a:srgbClr val="F4F0E0"/>
                </a:solidFill>
                <a:latin typeface="Space Grotesk Light Regular"/>
                <a:ea typeface="Space Grotesk Light Regular"/>
                <a:cs typeface="Space Grotesk Light Regular"/>
                <a:sym typeface="Space Grotesk Light Regular"/>
              </a:defRPr>
            </a:pPr>
            <a:r>
              <a:t>Job title</a:t>
            </a:r>
          </a:p>
          <a:p>
            <a:pPr defTabSz="886968">
              <a:defRPr sz="1358">
                <a:solidFill>
                  <a:srgbClr val="F4F0E0"/>
                </a:solidFill>
                <a:latin typeface="Space Grotesk Light Regular"/>
                <a:ea typeface="Space Grotesk Light Regular"/>
                <a:cs typeface="Space Grotesk Light Regular"/>
                <a:sym typeface="Space Grotesk Light Regular"/>
              </a:defRPr>
            </a:pPr>
            <a:r>
              <a:t>Company name</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51DA4B"/>
        </a:solidFill>
      </p:bgPr>
    </p:bg>
    <p:spTree>
      <p:nvGrpSpPr>
        <p:cNvPr id="1" name=""/>
        <p:cNvGrpSpPr/>
        <p:nvPr/>
      </p:nvGrpSpPr>
      <p:grpSpPr>
        <a:xfrm>
          <a:off x="0" y="0"/>
          <a:ext cx="0" cy="0"/>
          <a:chOff x="0" y="0"/>
          <a:chExt cx="0" cy="0"/>
        </a:xfrm>
      </p:grpSpPr>
      <p:pic>
        <p:nvPicPr>
          <p:cNvPr id="411" name="Google Shape;429;p38" descr="Google Shape;429;p38"/>
          <p:cNvPicPr>
            <a:picLocks noChangeAspect="1"/>
          </p:cNvPicPr>
          <p:nvPr/>
        </p:nvPicPr>
        <p:blipFill>
          <a:blip r:embed="rId2">
            <a:extLst/>
          </a:blip>
          <a:stretch>
            <a:fillRect/>
          </a:stretch>
        </p:blipFill>
        <p:spPr>
          <a:xfrm>
            <a:off x="0" y="0"/>
            <a:ext cx="9144000" cy="5143500"/>
          </a:xfrm>
          <a:prstGeom prst="rect">
            <a:avLst/>
          </a:prstGeom>
          <a:ln w="12700">
            <a:miter lim="400000"/>
          </a:ln>
        </p:spPr>
      </p:pic>
      <p:pic>
        <p:nvPicPr>
          <p:cNvPr id="412" name="Google Shape;430;p38" descr="Google Shape;430;p38"/>
          <p:cNvPicPr>
            <a:picLocks noChangeAspect="1"/>
          </p:cNvPicPr>
          <p:nvPr/>
        </p:nvPicPr>
        <p:blipFill>
          <a:blip r:embed="rId3">
            <a:extLst/>
          </a:blip>
          <a:stretch>
            <a:fillRect/>
          </a:stretch>
        </p:blipFill>
        <p:spPr>
          <a:xfrm>
            <a:off x="701949" y="4663525"/>
            <a:ext cx="274076" cy="274076"/>
          </a:xfrm>
          <a:prstGeom prst="rect">
            <a:avLst/>
          </a:prstGeom>
          <a:ln w="12700">
            <a:miter lim="400000"/>
          </a:ln>
        </p:spPr>
      </p:pic>
      <p:sp>
        <p:nvSpPr>
          <p:cNvPr id="413" name="Google Shape;431;p38"/>
          <p:cNvSpPr txBox="1"/>
          <p:nvPr>
            <p:ph type="ctrTitle"/>
          </p:nvPr>
        </p:nvSpPr>
        <p:spPr>
          <a:xfrm>
            <a:off x="1061299" y="4715250"/>
            <a:ext cx="7082702" cy="158701"/>
          </a:xfrm>
          <a:prstGeom prst="rect">
            <a:avLst/>
          </a:prstGeom>
        </p:spPr>
        <p:txBody>
          <a:bodyPr lIns="0" tIns="0" rIns="0" bIns="0"/>
          <a:lstStyle>
            <a:lvl1pPr algn="l" defTabSz="795527">
              <a:defRPr sz="957">
                <a:solidFill>
                  <a:srgbClr val="1C1C1C"/>
                </a:solidFill>
                <a:latin typeface="Space Grotesk Light Medium"/>
                <a:ea typeface="Space Grotesk Light Medium"/>
                <a:cs typeface="Space Grotesk Light Medium"/>
                <a:sym typeface="Space Grotesk Light Medium"/>
              </a:defRPr>
            </a:lvl1pPr>
          </a:lstStyle>
          <a:p>
            <a:pPr/>
            <a:r>
              <a:t>Hacktoberfest: Section title goes here</a:t>
            </a:r>
          </a:p>
        </p:txBody>
      </p:sp>
      <p:sp>
        <p:nvSpPr>
          <p:cNvPr id="414" name="Google Shape;432;p38"/>
          <p:cNvSpPr/>
          <p:nvPr/>
        </p:nvSpPr>
        <p:spPr>
          <a:xfrm>
            <a:off x="8143950" y="4633924"/>
            <a:ext cx="310801" cy="321301"/>
          </a:xfrm>
          <a:prstGeom prst="ellipse">
            <a:avLst/>
          </a:prstGeom>
          <a:solidFill>
            <a:srgbClr val="FF8BFF"/>
          </a:solidFill>
          <a:ln w="12700">
            <a:miter lim="400000"/>
          </a:ln>
        </p:spPr>
        <p:txBody>
          <a:bodyPr lIns="0" tIns="0" rIns="0" bIns="0" anchor="ctr"/>
          <a:lstStyle/>
          <a:p>
            <a:pPr algn="ctr">
              <a:defRPr>
                <a:solidFill>
                  <a:srgbClr val="FF00FF"/>
                </a:solidFill>
              </a:defRPr>
            </a:pPr>
          </a:p>
        </p:txBody>
      </p:sp>
      <p:sp>
        <p:nvSpPr>
          <p:cNvPr id="415" name="Google Shape;433;p38"/>
          <p:cNvSpPr txBox="1"/>
          <p:nvPr>
            <p:ph type="sldNum" sz="quarter" idx="4294967295"/>
          </p:nvPr>
        </p:nvSpPr>
        <p:spPr>
          <a:xfrm>
            <a:off x="8150990" y="4646000"/>
            <a:ext cx="296720" cy="297151"/>
          </a:xfrm>
          <a:prstGeom prst="rect">
            <a:avLst/>
          </a:prstGeom>
          <a:extLst>
            <a:ext uri="{C572A759-6A51-4108-AA02-DFA0A04FC94B}">
              <ma14:wrappingTextBoxFlag xmlns:ma14="http://schemas.microsoft.com/office/mac/drawingml/2011/main" val="1"/>
            </a:ext>
          </a:extLst>
        </p:spPr>
        <p:txBody>
          <a:bodyPr>
            <a:spAutoFit/>
          </a:bodyPr>
          <a:lstStyle>
            <a:lvl1pPr algn="ctr">
              <a:defRPr sz="700">
                <a:solidFill>
                  <a:srgbClr val="1C1C1C"/>
                </a:solidFill>
                <a:latin typeface="Space Grotesk Light Bold"/>
                <a:ea typeface="Space Grotesk Light Bold"/>
                <a:cs typeface="Space Grotesk Light Bold"/>
                <a:sym typeface="Space Grotesk Light Bold"/>
              </a:defRPr>
            </a:lvl1pPr>
          </a:lstStyle>
          <a:p>
            <a:pPr/>
            <a:fld id="{86CB4B4D-7CA3-9044-876B-883B54F8677D}" type="slidenum"/>
          </a:p>
        </p:txBody>
      </p:sp>
      <p:sp>
        <p:nvSpPr>
          <p:cNvPr id="416" name="Google Shape;434;p38"/>
          <p:cNvSpPr txBox="1"/>
          <p:nvPr/>
        </p:nvSpPr>
        <p:spPr>
          <a:xfrm>
            <a:off x="698500" y="1076658"/>
            <a:ext cx="7570049" cy="292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862">
                <a:solidFill>
                  <a:srgbClr val="1C1C1C"/>
                </a:solidFill>
                <a:latin typeface="Space Grotesk Light Regular"/>
                <a:ea typeface="Space Grotesk Light Regular"/>
                <a:cs typeface="Space Grotesk Light Regular"/>
                <a:sym typeface="Space Grotesk Light Regular"/>
              </a:defRPr>
            </a:lvl1pPr>
          </a:lstStyle>
          <a:p>
            <a:pPr/>
            <a:r>
              <a:t>Add short description</a:t>
            </a:r>
          </a:p>
        </p:txBody>
      </p:sp>
      <p:sp>
        <p:nvSpPr>
          <p:cNvPr id="417" name="Google Shape;435;p38"/>
          <p:cNvSpPr txBox="1"/>
          <p:nvPr/>
        </p:nvSpPr>
        <p:spPr>
          <a:xfrm>
            <a:off x="698500" y="466172"/>
            <a:ext cx="7570049" cy="569402"/>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1C1C1C"/>
                </a:solidFill>
                <a:latin typeface="Space Grotesk Light Medium"/>
                <a:ea typeface="Space Grotesk Light Medium"/>
                <a:cs typeface="Space Grotesk Light Medium"/>
                <a:sym typeface="Space Grotesk Light Medium"/>
              </a:defRPr>
            </a:lvl1pPr>
          </a:lstStyle>
          <a:p>
            <a:pPr/>
            <a:r>
              <a:t>Title goes here</a:t>
            </a:r>
          </a:p>
        </p:txBody>
      </p:sp>
      <p:pic>
        <p:nvPicPr>
          <p:cNvPr id="418" name="Google Shape;436;p38" descr="Google Shape;436;p38"/>
          <p:cNvPicPr>
            <a:picLocks noChangeAspect="1"/>
          </p:cNvPicPr>
          <p:nvPr/>
        </p:nvPicPr>
        <p:blipFill>
          <a:blip r:embed="rId4">
            <a:extLst/>
          </a:blip>
          <a:stretch>
            <a:fillRect/>
          </a:stretch>
        </p:blipFill>
        <p:spPr>
          <a:xfrm>
            <a:off x="701949" y="1866625"/>
            <a:ext cx="1073853" cy="1057076"/>
          </a:xfrm>
          <a:prstGeom prst="rect">
            <a:avLst/>
          </a:prstGeom>
          <a:ln w="12700">
            <a:miter lim="400000"/>
          </a:ln>
        </p:spPr>
      </p:pic>
      <p:pic>
        <p:nvPicPr>
          <p:cNvPr id="419" name="Google Shape;437;p38" descr="Google Shape;437;p38"/>
          <p:cNvPicPr>
            <a:picLocks noChangeAspect="1"/>
          </p:cNvPicPr>
          <p:nvPr/>
        </p:nvPicPr>
        <p:blipFill>
          <a:blip r:embed="rId5">
            <a:extLst/>
          </a:blip>
          <a:stretch>
            <a:fillRect/>
          </a:stretch>
        </p:blipFill>
        <p:spPr>
          <a:xfrm>
            <a:off x="701949" y="1866625"/>
            <a:ext cx="949077" cy="932300"/>
          </a:xfrm>
          <a:prstGeom prst="rect">
            <a:avLst/>
          </a:prstGeom>
          <a:ln>
            <a:solidFill>
              <a:srgbClr val="1C1C1C"/>
            </a:solidFill>
          </a:ln>
        </p:spPr>
      </p:pic>
      <p:sp>
        <p:nvSpPr>
          <p:cNvPr id="420" name="Google Shape;438;p38"/>
          <p:cNvSpPr txBox="1"/>
          <p:nvPr/>
        </p:nvSpPr>
        <p:spPr>
          <a:xfrm>
            <a:off x="2044996" y="2022951"/>
            <a:ext cx="2298150" cy="282576"/>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764">
                <a:solidFill>
                  <a:srgbClr val="1C1C1C"/>
                </a:solidFill>
                <a:latin typeface="Space Grotesk Light Medium"/>
                <a:ea typeface="Space Grotesk Light Medium"/>
                <a:cs typeface="Space Grotesk Light Medium"/>
                <a:sym typeface="Space Grotesk Light Medium"/>
              </a:defRPr>
            </a:lvl1pPr>
          </a:lstStyle>
          <a:p>
            <a:pPr/>
            <a:r>
              <a:t>Name, last name</a:t>
            </a:r>
          </a:p>
        </p:txBody>
      </p:sp>
      <p:sp>
        <p:nvSpPr>
          <p:cNvPr id="421" name="Google Shape;439;p38"/>
          <p:cNvSpPr txBox="1"/>
          <p:nvPr/>
        </p:nvSpPr>
        <p:spPr>
          <a:xfrm>
            <a:off x="2044996" y="2336268"/>
            <a:ext cx="2298150" cy="431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p>
            <a:pPr defTabSz="886968">
              <a:defRPr sz="1358">
                <a:solidFill>
                  <a:srgbClr val="1C1C1C"/>
                </a:solidFill>
                <a:latin typeface="Space Grotesk Light Regular"/>
                <a:ea typeface="Space Grotesk Light Regular"/>
                <a:cs typeface="Space Grotesk Light Regular"/>
                <a:sym typeface="Space Grotesk Light Regular"/>
              </a:defRPr>
            </a:pPr>
            <a:r>
              <a:t>Job title</a:t>
            </a:r>
          </a:p>
          <a:p>
            <a:pPr defTabSz="886968">
              <a:defRPr sz="1358">
                <a:solidFill>
                  <a:srgbClr val="1C1C1C"/>
                </a:solidFill>
                <a:latin typeface="Space Grotesk Light Regular"/>
                <a:ea typeface="Space Grotesk Light Regular"/>
                <a:cs typeface="Space Grotesk Light Regular"/>
                <a:sym typeface="Space Grotesk Light Regular"/>
              </a:defRPr>
            </a:pPr>
            <a:r>
              <a:t>Company name</a:t>
            </a:r>
          </a:p>
        </p:txBody>
      </p:sp>
      <p:pic>
        <p:nvPicPr>
          <p:cNvPr id="422" name="Google Shape;440;p38" descr="Google Shape;440;p38"/>
          <p:cNvPicPr>
            <a:picLocks noChangeAspect="1"/>
          </p:cNvPicPr>
          <p:nvPr/>
        </p:nvPicPr>
        <p:blipFill>
          <a:blip r:embed="rId4">
            <a:extLst/>
          </a:blip>
          <a:stretch>
            <a:fillRect/>
          </a:stretch>
        </p:blipFill>
        <p:spPr>
          <a:xfrm>
            <a:off x="701949" y="3228500"/>
            <a:ext cx="1073853" cy="1057076"/>
          </a:xfrm>
          <a:prstGeom prst="rect">
            <a:avLst/>
          </a:prstGeom>
          <a:ln w="12700">
            <a:miter lim="400000"/>
          </a:ln>
        </p:spPr>
      </p:pic>
      <p:pic>
        <p:nvPicPr>
          <p:cNvPr id="423" name="Google Shape;441;p38" descr="Google Shape;441;p38"/>
          <p:cNvPicPr>
            <a:picLocks noChangeAspect="1"/>
          </p:cNvPicPr>
          <p:nvPr/>
        </p:nvPicPr>
        <p:blipFill>
          <a:blip r:embed="rId5">
            <a:extLst/>
          </a:blip>
          <a:stretch>
            <a:fillRect/>
          </a:stretch>
        </p:blipFill>
        <p:spPr>
          <a:xfrm>
            <a:off x="701949" y="3228500"/>
            <a:ext cx="949077" cy="932300"/>
          </a:xfrm>
          <a:prstGeom prst="rect">
            <a:avLst/>
          </a:prstGeom>
          <a:ln>
            <a:solidFill>
              <a:srgbClr val="1C1C1C"/>
            </a:solidFill>
          </a:ln>
        </p:spPr>
      </p:pic>
      <p:sp>
        <p:nvSpPr>
          <p:cNvPr id="424" name="Google Shape;442;p38"/>
          <p:cNvSpPr txBox="1"/>
          <p:nvPr/>
        </p:nvSpPr>
        <p:spPr>
          <a:xfrm>
            <a:off x="2044996" y="3384827"/>
            <a:ext cx="2298150" cy="282576"/>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764">
                <a:solidFill>
                  <a:srgbClr val="1C1C1C"/>
                </a:solidFill>
                <a:latin typeface="Space Grotesk Light Medium"/>
                <a:ea typeface="Space Grotesk Light Medium"/>
                <a:cs typeface="Space Grotesk Light Medium"/>
                <a:sym typeface="Space Grotesk Light Medium"/>
              </a:defRPr>
            </a:lvl1pPr>
          </a:lstStyle>
          <a:p>
            <a:pPr/>
            <a:r>
              <a:t>Name, last name</a:t>
            </a:r>
          </a:p>
        </p:txBody>
      </p:sp>
      <p:sp>
        <p:nvSpPr>
          <p:cNvPr id="425" name="Google Shape;443;p38"/>
          <p:cNvSpPr txBox="1"/>
          <p:nvPr/>
        </p:nvSpPr>
        <p:spPr>
          <a:xfrm>
            <a:off x="2044996" y="3698142"/>
            <a:ext cx="2298150" cy="431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p>
            <a:pPr defTabSz="886968">
              <a:defRPr sz="1358">
                <a:solidFill>
                  <a:srgbClr val="1C1C1C"/>
                </a:solidFill>
                <a:latin typeface="Space Grotesk Light Regular"/>
                <a:ea typeface="Space Grotesk Light Regular"/>
                <a:cs typeface="Space Grotesk Light Regular"/>
                <a:sym typeface="Space Grotesk Light Regular"/>
              </a:defRPr>
            </a:pPr>
            <a:r>
              <a:t>Job title</a:t>
            </a:r>
          </a:p>
          <a:p>
            <a:pPr defTabSz="886968">
              <a:defRPr sz="1358">
                <a:solidFill>
                  <a:srgbClr val="1C1C1C"/>
                </a:solidFill>
                <a:latin typeface="Space Grotesk Light Regular"/>
                <a:ea typeface="Space Grotesk Light Regular"/>
                <a:cs typeface="Space Grotesk Light Regular"/>
                <a:sym typeface="Space Grotesk Light Regular"/>
              </a:defRPr>
            </a:pPr>
            <a:r>
              <a:t>Company name</a:t>
            </a:r>
          </a:p>
        </p:txBody>
      </p:sp>
      <p:pic>
        <p:nvPicPr>
          <p:cNvPr id="426" name="Google Shape;444;p38" descr="Google Shape;444;p38"/>
          <p:cNvPicPr>
            <a:picLocks noChangeAspect="1"/>
          </p:cNvPicPr>
          <p:nvPr/>
        </p:nvPicPr>
        <p:blipFill>
          <a:blip r:embed="rId4">
            <a:extLst/>
          </a:blip>
          <a:stretch>
            <a:fillRect/>
          </a:stretch>
        </p:blipFill>
        <p:spPr>
          <a:xfrm>
            <a:off x="4712175" y="1866625"/>
            <a:ext cx="1073852" cy="1057076"/>
          </a:xfrm>
          <a:prstGeom prst="rect">
            <a:avLst/>
          </a:prstGeom>
          <a:ln w="12700">
            <a:miter lim="400000"/>
          </a:ln>
        </p:spPr>
      </p:pic>
      <p:pic>
        <p:nvPicPr>
          <p:cNvPr id="427" name="Google Shape;445;p38" descr="Google Shape;445;p38"/>
          <p:cNvPicPr>
            <a:picLocks noChangeAspect="1"/>
          </p:cNvPicPr>
          <p:nvPr/>
        </p:nvPicPr>
        <p:blipFill>
          <a:blip r:embed="rId5">
            <a:extLst/>
          </a:blip>
          <a:stretch>
            <a:fillRect/>
          </a:stretch>
        </p:blipFill>
        <p:spPr>
          <a:xfrm>
            <a:off x="4712175" y="1866625"/>
            <a:ext cx="949077" cy="932300"/>
          </a:xfrm>
          <a:prstGeom prst="rect">
            <a:avLst/>
          </a:prstGeom>
          <a:ln>
            <a:solidFill>
              <a:srgbClr val="1C1C1C"/>
            </a:solidFill>
          </a:ln>
        </p:spPr>
      </p:pic>
      <p:sp>
        <p:nvSpPr>
          <p:cNvPr id="428" name="Google Shape;446;p38"/>
          <p:cNvSpPr txBox="1"/>
          <p:nvPr/>
        </p:nvSpPr>
        <p:spPr>
          <a:xfrm>
            <a:off x="6055221" y="2022951"/>
            <a:ext cx="2298150" cy="282576"/>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764">
                <a:solidFill>
                  <a:srgbClr val="1C1C1C"/>
                </a:solidFill>
                <a:latin typeface="Space Grotesk Light Medium"/>
                <a:ea typeface="Space Grotesk Light Medium"/>
                <a:cs typeface="Space Grotesk Light Medium"/>
                <a:sym typeface="Space Grotesk Light Medium"/>
              </a:defRPr>
            </a:lvl1pPr>
          </a:lstStyle>
          <a:p>
            <a:pPr/>
            <a:r>
              <a:t>Name, last name</a:t>
            </a:r>
          </a:p>
        </p:txBody>
      </p:sp>
      <p:sp>
        <p:nvSpPr>
          <p:cNvPr id="429" name="Google Shape;447;p38"/>
          <p:cNvSpPr txBox="1"/>
          <p:nvPr/>
        </p:nvSpPr>
        <p:spPr>
          <a:xfrm>
            <a:off x="6055221" y="2336268"/>
            <a:ext cx="2298150" cy="431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p>
            <a:pPr defTabSz="886968">
              <a:defRPr sz="1358">
                <a:solidFill>
                  <a:srgbClr val="1C1C1C"/>
                </a:solidFill>
                <a:latin typeface="Space Grotesk Light Regular"/>
                <a:ea typeface="Space Grotesk Light Regular"/>
                <a:cs typeface="Space Grotesk Light Regular"/>
                <a:sym typeface="Space Grotesk Light Regular"/>
              </a:defRPr>
            </a:pPr>
            <a:r>
              <a:t>Job title</a:t>
            </a:r>
          </a:p>
          <a:p>
            <a:pPr defTabSz="886968">
              <a:defRPr sz="1358">
                <a:solidFill>
                  <a:srgbClr val="1C1C1C"/>
                </a:solidFill>
                <a:latin typeface="Space Grotesk Light Regular"/>
                <a:ea typeface="Space Grotesk Light Regular"/>
                <a:cs typeface="Space Grotesk Light Regular"/>
                <a:sym typeface="Space Grotesk Light Regular"/>
              </a:defRPr>
            </a:pPr>
            <a:r>
              <a:t>Company name</a:t>
            </a:r>
          </a:p>
        </p:txBody>
      </p:sp>
      <p:pic>
        <p:nvPicPr>
          <p:cNvPr id="430" name="Google Shape;448;p38" descr="Google Shape;448;p38"/>
          <p:cNvPicPr>
            <a:picLocks noChangeAspect="1"/>
          </p:cNvPicPr>
          <p:nvPr/>
        </p:nvPicPr>
        <p:blipFill>
          <a:blip r:embed="rId4">
            <a:extLst/>
          </a:blip>
          <a:stretch>
            <a:fillRect/>
          </a:stretch>
        </p:blipFill>
        <p:spPr>
          <a:xfrm>
            <a:off x="4712175" y="3228500"/>
            <a:ext cx="1073852" cy="1057076"/>
          </a:xfrm>
          <a:prstGeom prst="rect">
            <a:avLst/>
          </a:prstGeom>
          <a:ln w="12700">
            <a:miter lim="400000"/>
          </a:ln>
        </p:spPr>
      </p:pic>
      <p:pic>
        <p:nvPicPr>
          <p:cNvPr id="431" name="Google Shape;449;p38" descr="Google Shape;449;p38"/>
          <p:cNvPicPr>
            <a:picLocks noChangeAspect="1"/>
          </p:cNvPicPr>
          <p:nvPr/>
        </p:nvPicPr>
        <p:blipFill>
          <a:blip r:embed="rId5">
            <a:extLst/>
          </a:blip>
          <a:stretch>
            <a:fillRect/>
          </a:stretch>
        </p:blipFill>
        <p:spPr>
          <a:xfrm>
            <a:off x="4712175" y="3228500"/>
            <a:ext cx="949077" cy="932300"/>
          </a:xfrm>
          <a:prstGeom prst="rect">
            <a:avLst/>
          </a:prstGeom>
          <a:ln>
            <a:solidFill>
              <a:srgbClr val="1C1C1C"/>
            </a:solidFill>
          </a:ln>
        </p:spPr>
      </p:pic>
      <p:sp>
        <p:nvSpPr>
          <p:cNvPr id="432" name="Google Shape;450;p38"/>
          <p:cNvSpPr txBox="1"/>
          <p:nvPr/>
        </p:nvSpPr>
        <p:spPr>
          <a:xfrm>
            <a:off x="6055221" y="3384827"/>
            <a:ext cx="2298150" cy="282576"/>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764">
                <a:solidFill>
                  <a:srgbClr val="1C1C1C"/>
                </a:solidFill>
                <a:latin typeface="Space Grotesk Light Medium"/>
                <a:ea typeface="Space Grotesk Light Medium"/>
                <a:cs typeface="Space Grotesk Light Medium"/>
                <a:sym typeface="Space Grotesk Light Medium"/>
              </a:defRPr>
            </a:lvl1pPr>
          </a:lstStyle>
          <a:p>
            <a:pPr/>
            <a:r>
              <a:t>Name, last name</a:t>
            </a:r>
          </a:p>
        </p:txBody>
      </p:sp>
      <p:sp>
        <p:nvSpPr>
          <p:cNvPr id="433" name="Google Shape;451;p38"/>
          <p:cNvSpPr txBox="1"/>
          <p:nvPr/>
        </p:nvSpPr>
        <p:spPr>
          <a:xfrm>
            <a:off x="6055221" y="3698142"/>
            <a:ext cx="2298150" cy="431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p>
            <a:pPr defTabSz="886968">
              <a:defRPr sz="1358">
                <a:solidFill>
                  <a:srgbClr val="1C1C1C"/>
                </a:solidFill>
                <a:latin typeface="Space Grotesk Light Regular"/>
                <a:ea typeface="Space Grotesk Light Regular"/>
                <a:cs typeface="Space Grotesk Light Regular"/>
                <a:sym typeface="Space Grotesk Light Regular"/>
              </a:defRPr>
            </a:pPr>
            <a:r>
              <a:t>Job title</a:t>
            </a:r>
          </a:p>
          <a:p>
            <a:pPr defTabSz="886968">
              <a:defRPr sz="1358">
                <a:solidFill>
                  <a:srgbClr val="1C1C1C"/>
                </a:solidFill>
                <a:latin typeface="Space Grotesk Light Regular"/>
                <a:ea typeface="Space Grotesk Light Regular"/>
                <a:cs typeface="Space Grotesk Light Regular"/>
                <a:sym typeface="Space Grotesk Light Regular"/>
              </a:defRPr>
            </a:pPr>
            <a:r>
              <a:t>Company name</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4F0E0"/>
        </a:solidFill>
      </p:bgPr>
    </p:bg>
    <p:spTree>
      <p:nvGrpSpPr>
        <p:cNvPr id="1" name=""/>
        <p:cNvGrpSpPr/>
        <p:nvPr/>
      </p:nvGrpSpPr>
      <p:grpSpPr>
        <a:xfrm>
          <a:off x="0" y="0"/>
          <a:ext cx="0" cy="0"/>
          <a:chOff x="0" y="0"/>
          <a:chExt cx="0" cy="0"/>
        </a:xfrm>
      </p:grpSpPr>
      <p:pic>
        <p:nvPicPr>
          <p:cNvPr id="435" name="Google Shape;456;p39" descr="Google Shape;456;p39"/>
          <p:cNvPicPr>
            <a:picLocks noChangeAspect="1"/>
          </p:cNvPicPr>
          <p:nvPr/>
        </p:nvPicPr>
        <p:blipFill>
          <a:blip r:embed="rId2">
            <a:extLst/>
          </a:blip>
          <a:stretch>
            <a:fillRect/>
          </a:stretch>
        </p:blipFill>
        <p:spPr>
          <a:xfrm>
            <a:off x="0" y="0"/>
            <a:ext cx="9144000" cy="5143500"/>
          </a:xfrm>
          <a:prstGeom prst="rect">
            <a:avLst/>
          </a:prstGeom>
          <a:ln w="12700">
            <a:miter lim="400000"/>
          </a:ln>
        </p:spPr>
      </p:pic>
      <p:pic>
        <p:nvPicPr>
          <p:cNvPr id="436" name="Google Shape;457;p39" descr="Google Shape;457;p39"/>
          <p:cNvPicPr>
            <a:picLocks noChangeAspect="1"/>
          </p:cNvPicPr>
          <p:nvPr/>
        </p:nvPicPr>
        <p:blipFill>
          <a:blip r:embed="rId3">
            <a:extLst/>
          </a:blip>
          <a:stretch>
            <a:fillRect/>
          </a:stretch>
        </p:blipFill>
        <p:spPr>
          <a:xfrm>
            <a:off x="701949" y="4663525"/>
            <a:ext cx="274076" cy="274076"/>
          </a:xfrm>
          <a:prstGeom prst="rect">
            <a:avLst/>
          </a:prstGeom>
          <a:ln w="12700">
            <a:miter lim="400000"/>
          </a:ln>
        </p:spPr>
      </p:pic>
      <p:sp>
        <p:nvSpPr>
          <p:cNvPr id="437" name="Google Shape;458;p39"/>
          <p:cNvSpPr txBox="1"/>
          <p:nvPr>
            <p:ph type="ctrTitle"/>
          </p:nvPr>
        </p:nvSpPr>
        <p:spPr>
          <a:xfrm>
            <a:off x="1061299" y="4715250"/>
            <a:ext cx="7082702" cy="158701"/>
          </a:xfrm>
          <a:prstGeom prst="rect">
            <a:avLst/>
          </a:prstGeom>
        </p:spPr>
        <p:txBody>
          <a:bodyPr lIns="0" tIns="0" rIns="0" bIns="0"/>
          <a:lstStyle>
            <a:lvl1pPr algn="l" defTabSz="795527">
              <a:defRPr sz="957">
                <a:solidFill>
                  <a:srgbClr val="183718"/>
                </a:solidFill>
                <a:latin typeface="Space Grotesk Light Medium"/>
                <a:ea typeface="Space Grotesk Light Medium"/>
                <a:cs typeface="Space Grotesk Light Medium"/>
                <a:sym typeface="Space Grotesk Light Medium"/>
              </a:defRPr>
            </a:lvl1pPr>
          </a:lstStyle>
          <a:p>
            <a:pPr/>
            <a:r>
              <a:t>Hacktoberfest: Section title goes here</a:t>
            </a:r>
          </a:p>
        </p:txBody>
      </p:sp>
      <p:sp>
        <p:nvSpPr>
          <p:cNvPr id="438" name="Google Shape;459;p39"/>
          <p:cNvSpPr/>
          <p:nvPr/>
        </p:nvSpPr>
        <p:spPr>
          <a:xfrm>
            <a:off x="8143950" y="4633924"/>
            <a:ext cx="310801" cy="321301"/>
          </a:xfrm>
          <a:prstGeom prst="ellipse">
            <a:avLst/>
          </a:prstGeom>
          <a:solidFill>
            <a:srgbClr val="FF8BFF"/>
          </a:solidFill>
          <a:ln w="12700">
            <a:miter lim="400000"/>
          </a:ln>
        </p:spPr>
        <p:txBody>
          <a:bodyPr lIns="0" tIns="0" rIns="0" bIns="0" anchor="ctr"/>
          <a:lstStyle/>
          <a:p>
            <a:pPr algn="ctr">
              <a:defRPr>
                <a:solidFill>
                  <a:srgbClr val="FF00FF"/>
                </a:solidFill>
              </a:defRPr>
            </a:pPr>
          </a:p>
        </p:txBody>
      </p:sp>
      <p:sp>
        <p:nvSpPr>
          <p:cNvPr id="439" name="Google Shape;460;p39"/>
          <p:cNvSpPr txBox="1"/>
          <p:nvPr>
            <p:ph type="sldNum" sz="quarter" idx="4294967295"/>
          </p:nvPr>
        </p:nvSpPr>
        <p:spPr>
          <a:xfrm>
            <a:off x="8148501" y="4646000"/>
            <a:ext cx="301698" cy="297151"/>
          </a:xfrm>
          <a:prstGeom prst="rect">
            <a:avLst/>
          </a:prstGeom>
          <a:extLst>
            <a:ext uri="{C572A759-6A51-4108-AA02-DFA0A04FC94B}">
              <ma14:wrappingTextBoxFlag xmlns:ma14="http://schemas.microsoft.com/office/mac/drawingml/2011/main" val="1"/>
            </a:ext>
          </a:extLst>
        </p:spPr>
        <p:txBody>
          <a:bodyPr>
            <a:spAutoFit/>
          </a:bodyPr>
          <a:lstStyle>
            <a:lvl1pPr algn="ctr">
              <a:defRPr sz="700">
                <a:solidFill>
                  <a:srgbClr val="1C1C1C"/>
                </a:solidFill>
                <a:latin typeface="Space Grotesk Light Bold"/>
                <a:ea typeface="Space Grotesk Light Bold"/>
                <a:cs typeface="Space Grotesk Light Bold"/>
                <a:sym typeface="Space Grotesk Light Bold"/>
              </a:defRPr>
            </a:lvl1pPr>
          </a:lstStyle>
          <a:p>
            <a:pPr/>
            <a:fld id="{86CB4B4D-7CA3-9044-876B-883B54F8677D}" type="slidenum"/>
          </a:p>
        </p:txBody>
      </p:sp>
      <p:sp>
        <p:nvSpPr>
          <p:cNvPr id="440" name="Google Shape;461;p39"/>
          <p:cNvSpPr txBox="1"/>
          <p:nvPr/>
        </p:nvSpPr>
        <p:spPr>
          <a:xfrm>
            <a:off x="698500" y="1076658"/>
            <a:ext cx="7570049" cy="292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862">
                <a:solidFill>
                  <a:srgbClr val="183718"/>
                </a:solidFill>
                <a:latin typeface="Space Grotesk Light Regular"/>
                <a:ea typeface="Space Grotesk Light Regular"/>
                <a:cs typeface="Space Grotesk Light Regular"/>
                <a:sym typeface="Space Grotesk Light Regular"/>
              </a:defRPr>
            </a:lvl1pPr>
          </a:lstStyle>
          <a:p>
            <a:pPr/>
            <a:r>
              <a:t>Add short description</a:t>
            </a:r>
          </a:p>
        </p:txBody>
      </p:sp>
      <p:sp>
        <p:nvSpPr>
          <p:cNvPr id="441" name="Google Shape;462;p39"/>
          <p:cNvSpPr txBox="1"/>
          <p:nvPr/>
        </p:nvSpPr>
        <p:spPr>
          <a:xfrm>
            <a:off x="698500" y="466172"/>
            <a:ext cx="7570049" cy="569402"/>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183718"/>
                </a:solidFill>
                <a:latin typeface="Space Grotesk Light Medium"/>
                <a:ea typeface="Space Grotesk Light Medium"/>
                <a:cs typeface="Space Grotesk Light Medium"/>
                <a:sym typeface="Space Grotesk Light Medium"/>
              </a:defRPr>
            </a:lvl1pPr>
          </a:lstStyle>
          <a:p>
            <a:pPr/>
            <a:r>
              <a:t>Title goes here</a:t>
            </a:r>
          </a:p>
        </p:txBody>
      </p:sp>
      <p:pic>
        <p:nvPicPr>
          <p:cNvPr id="442" name="Google Shape;463;p39" descr="Google Shape;463;p39"/>
          <p:cNvPicPr>
            <a:picLocks noChangeAspect="1"/>
          </p:cNvPicPr>
          <p:nvPr/>
        </p:nvPicPr>
        <p:blipFill>
          <a:blip r:embed="rId4">
            <a:extLst/>
          </a:blip>
          <a:stretch>
            <a:fillRect/>
          </a:stretch>
        </p:blipFill>
        <p:spPr>
          <a:xfrm>
            <a:off x="701949" y="1866625"/>
            <a:ext cx="1073853" cy="1057076"/>
          </a:xfrm>
          <a:prstGeom prst="rect">
            <a:avLst/>
          </a:prstGeom>
          <a:ln w="12700">
            <a:miter lim="400000"/>
          </a:ln>
        </p:spPr>
      </p:pic>
      <p:pic>
        <p:nvPicPr>
          <p:cNvPr id="443" name="Google Shape;464;p39" descr="Google Shape;464;p39"/>
          <p:cNvPicPr>
            <a:picLocks noChangeAspect="1"/>
          </p:cNvPicPr>
          <p:nvPr/>
        </p:nvPicPr>
        <p:blipFill>
          <a:blip r:embed="rId5">
            <a:extLst/>
          </a:blip>
          <a:stretch>
            <a:fillRect/>
          </a:stretch>
        </p:blipFill>
        <p:spPr>
          <a:xfrm>
            <a:off x="701949" y="1866625"/>
            <a:ext cx="949077" cy="932300"/>
          </a:xfrm>
          <a:prstGeom prst="rect">
            <a:avLst/>
          </a:prstGeom>
          <a:ln>
            <a:solidFill>
              <a:srgbClr val="1C1C1C"/>
            </a:solidFill>
          </a:ln>
        </p:spPr>
      </p:pic>
      <p:sp>
        <p:nvSpPr>
          <p:cNvPr id="444" name="Google Shape;465;p39"/>
          <p:cNvSpPr txBox="1"/>
          <p:nvPr/>
        </p:nvSpPr>
        <p:spPr>
          <a:xfrm>
            <a:off x="2044996" y="2022951"/>
            <a:ext cx="2298150" cy="282576"/>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764">
                <a:solidFill>
                  <a:srgbClr val="183718"/>
                </a:solidFill>
                <a:latin typeface="Space Grotesk Light Medium"/>
                <a:ea typeface="Space Grotesk Light Medium"/>
                <a:cs typeface="Space Grotesk Light Medium"/>
                <a:sym typeface="Space Grotesk Light Medium"/>
              </a:defRPr>
            </a:lvl1pPr>
          </a:lstStyle>
          <a:p>
            <a:pPr/>
            <a:r>
              <a:t>Name, last name</a:t>
            </a:r>
          </a:p>
        </p:txBody>
      </p:sp>
      <p:sp>
        <p:nvSpPr>
          <p:cNvPr id="445" name="Google Shape;466;p39"/>
          <p:cNvSpPr txBox="1"/>
          <p:nvPr/>
        </p:nvSpPr>
        <p:spPr>
          <a:xfrm>
            <a:off x="2044996" y="2336268"/>
            <a:ext cx="2298150" cy="431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p>
            <a:pPr defTabSz="886968">
              <a:defRPr sz="1358">
                <a:solidFill>
                  <a:srgbClr val="183718"/>
                </a:solidFill>
                <a:latin typeface="Space Grotesk Light Regular"/>
                <a:ea typeface="Space Grotesk Light Regular"/>
                <a:cs typeface="Space Grotesk Light Regular"/>
                <a:sym typeface="Space Grotesk Light Regular"/>
              </a:defRPr>
            </a:pPr>
            <a:r>
              <a:t>Job title</a:t>
            </a:r>
          </a:p>
          <a:p>
            <a:pPr defTabSz="886968">
              <a:defRPr sz="1358">
                <a:solidFill>
                  <a:srgbClr val="183718"/>
                </a:solidFill>
                <a:latin typeface="Space Grotesk Light Regular"/>
                <a:ea typeface="Space Grotesk Light Regular"/>
                <a:cs typeface="Space Grotesk Light Regular"/>
                <a:sym typeface="Space Grotesk Light Regular"/>
              </a:defRPr>
            </a:pPr>
            <a:r>
              <a:t>Company name</a:t>
            </a:r>
          </a:p>
        </p:txBody>
      </p:sp>
      <p:pic>
        <p:nvPicPr>
          <p:cNvPr id="446" name="Google Shape;467;p39" descr="Google Shape;467;p39"/>
          <p:cNvPicPr>
            <a:picLocks noChangeAspect="1"/>
          </p:cNvPicPr>
          <p:nvPr/>
        </p:nvPicPr>
        <p:blipFill>
          <a:blip r:embed="rId4">
            <a:extLst/>
          </a:blip>
          <a:stretch>
            <a:fillRect/>
          </a:stretch>
        </p:blipFill>
        <p:spPr>
          <a:xfrm>
            <a:off x="701949" y="3228500"/>
            <a:ext cx="1073853" cy="1057076"/>
          </a:xfrm>
          <a:prstGeom prst="rect">
            <a:avLst/>
          </a:prstGeom>
          <a:ln w="12700">
            <a:miter lim="400000"/>
          </a:ln>
        </p:spPr>
      </p:pic>
      <p:pic>
        <p:nvPicPr>
          <p:cNvPr id="447" name="Google Shape;468;p39" descr="Google Shape;468;p39"/>
          <p:cNvPicPr>
            <a:picLocks noChangeAspect="1"/>
          </p:cNvPicPr>
          <p:nvPr/>
        </p:nvPicPr>
        <p:blipFill>
          <a:blip r:embed="rId5">
            <a:extLst/>
          </a:blip>
          <a:stretch>
            <a:fillRect/>
          </a:stretch>
        </p:blipFill>
        <p:spPr>
          <a:xfrm>
            <a:off x="701949" y="3228500"/>
            <a:ext cx="949077" cy="932300"/>
          </a:xfrm>
          <a:prstGeom prst="rect">
            <a:avLst/>
          </a:prstGeom>
          <a:ln>
            <a:solidFill>
              <a:srgbClr val="1C1C1C"/>
            </a:solidFill>
          </a:ln>
        </p:spPr>
      </p:pic>
      <p:sp>
        <p:nvSpPr>
          <p:cNvPr id="448" name="Google Shape;469;p39"/>
          <p:cNvSpPr txBox="1"/>
          <p:nvPr/>
        </p:nvSpPr>
        <p:spPr>
          <a:xfrm>
            <a:off x="2044996" y="3384827"/>
            <a:ext cx="2298150" cy="282576"/>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764">
                <a:solidFill>
                  <a:srgbClr val="183718"/>
                </a:solidFill>
                <a:latin typeface="Space Grotesk Light Medium"/>
                <a:ea typeface="Space Grotesk Light Medium"/>
                <a:cs typeface="Space Grotesk Light Medium"/>
                <a:sym typeface="Space Grotesk Light Medium"/>
              </a:defRPr>
            </a:lvl1pPr>
          </a:lstStyle>
          <a:p>
            <a:pPr/>
            <a:r>
              <a:t>Name, last name</a:t>
            </a:r>
          </a:p>
        </p:txBody>
      </p:sp>
      <p:sp>
        <p:nvSpPr>
          <p:cNvPr id="449" name="Google Shape;470;p39"/>
          <p:cNvSpPr txBox="1"/>
          <p:nvPr/>
        </p:nvSpPr>
        <p:spPr>
          <a:xfrm>
            <a:off x="2044996" y="3698142"/>
            <a:ext cx="2298150" cy="431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p>
            <a:pPr defTabSz="886968">
              <a:defRPr sz="1358">
                <a:solidFill>
                  <a:srgbClr val="183718"/>
                </a:solidFill>
                <a:latin typeface="Space Grotesk Light Regular"/>
                <a:ea typeface="Space Grotesk Light Regular"/>
                <a:cs typeface="Space Grotesk Light Regular"/>
                <a:sym typeface="Space Grotesk Light Regular"/>
              </a:defRPr>
            </a:pPr>
            <a:r>
              <a:t>Job title</a:t>
            </a:r>
          </a:p>
          <a:p>
            <a:pPr defTabSz="886968">
              <a:defRPr sz="1358">
                <a:solidFill>
                  <a:srgbClr val="183718"/>
                </a:solidFill>
                <a:latin typeface="Space Grotesk Light Regular"/>
                <a:ea typeface="Space Grotesk Light Regular"/>
                <a:cs typeface="Space Grotesk Light Regular"/>
                <a:sym typeface="Space Grotesk Light Regular"/>
              </a:defRPr>
            </a:pPr>
            <a:r>
              <a:t>Company name</a:t>
            </a:r>
          </a:p>
        </p:txBody>
      </p:sp>
      <p:pic>
        <p:nvPicPr>
          <p:cNvPr id="450" name="Google Shape;471;p39" descr="Google Shape;471;p39"/>
          <p:cNvPicPr>
            <a:picLocks noChangeAspect="1"/>
          </p:cNvPicPr>
          <p:nvPr/>
        </p:nvPicPr>
        <p:blipFill>
          <a:blip r:embed="rId4">
            <a:extLst/>
          </a:blip>
          <a:stretch>
            <a:fillRect/>
          </a:stretch>
        </p:blipFill>
        <p:spPr>
          <a:xfrm>
            <a:off x="4712175" y="1866625"/>
            <a:ext cx="1073852" cy="1057076"/>
          </a:xfrm>
          <a:prstGeom prst="rect">
            <a:avLst/>
          </a:prstGeom>
          <a:ln w="12700">
            <a:miter lim="400000"/>
          </a:ln>
        </p:spPr>
      </p:pic>
      <p:pic>
        <p:nvPicPr>
          <p:cNvPr id="451" name="Google Shape;472;p39" descr="Google Shape;472;p39"/>
          <p:cNvPicPr>
            <a:picLocks noChangeAspect="1"/>
          </p:cNvPicPr>
          <p:nvPr/>
        </p:nvPicPr>
        <p:blipFill>
          <a:blip r:embed="rId5">
            <a:extLst/>
          </a:blip>
          <a:stretch>
            <a:fillRect/>
          </a:stretch>
        </p:blipFill>
        <p:spPr>
          <a:xfrm>
            <a:off x="4712175" y="1866625"/>
            <a:ext cx="949077" cy="932300"/>
          </a:xfrm>
          <a:prstGeom prst="rect">
            <a:avLst/>
          </a:prstGeom>
          <a:ln>
            <a:solidFill>
              <a:srgbClr val="1C1C1C"/>
            </a:solidFill>
          </a:ln>
        </p:spPr>
      </p:pic>
      <p:sp>
        <p:nvSpPr>
          <p:cNvPr id="452" name="Google Shape;473;p39"/>
          <p:cNvSpPr txBox="1"/>
          <p:nvPr/>
        </p:nvSpPr>
        <p:spPr>
          <a:xfrm>
            <a:off x="6055221" y="2022951"/>
            <a:ext cx="2298150" cy="282576"/>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764">
                <a:solidFill>
                  <a:srgbClr val="183718"/>
                </a:solidFill>
                <a:latin typeface="Space Grotesk Light Medium"/>
                <a:ea typeface="Space Grotesk Light Medium"/>
                <a:cs typeface="Space Grotesk Light Medium"/>
                <a:sym typeface="Space Grotesk Light Medium"/>
              </a:defRPr>
            </a:lvl1pPr>
          </a:lstStyle>
          <a:p>
            <a:pPr/>
            <a:r>
              <a:t>Name, last name</a:t>
            </a:r>
          </a:p>
        </p:txBody>
      </p:sp>
      <p:sp>
        <p:nvSpPr>
          <p:cNvPr id="453" name="Google Shape;474;p39"/>
          <p:cNvSpPr txBox="1"/>
          <p:nvPr/>
        </p:nvSpPr>
        <p:spPr>
          <a:xfrm>
            <a:off x="6055221" y="2336268"/>
            <a:ext cx="2298150" cy="431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p>
            <a:pPr defTabSz="886968">
              <a:defRPr sz="1358">
                <a:solidFill>
                  <a:srgbClr val="183718"/>
                </a:solidFill>
                <a:latin typeface="Space Grotesk Light Regular"/>
                <a:ea typeface="Space Grotesk Light Regular"/>
                <a:cs typeface="Space Grotesk Light Regular"/>
                <a:sym typeface="Space Grotesk Light Regular"/>
              </a:defRPr>
            </a:pPr>
            <a:r>
              <a:t>Job title</a:t>
            </a:r>
          </a:p>
          <a:p>
            <a:pPr defTabSz="886968">
              <a:defRPr sz="1358">
                <a:solidFill>
                  <a:srgbClr val="183718"/>
                </a:solidFill>
                <a:latin typeface="Space Grotesk Light Regular"/>
                <a:ea typeface="Space Grotesk Light Regular"/>
                <a:cs typeface="Space Grotesk Light Regular"/>
                <a:sym typeface="Space Grotesk Light Regular"/>
              </a:defRPr>
            </a:pPr>
            <a:r>
              <a:t>Company name</a:t>
            </a:r>
          </a:p>
        </p:txBody>
      </p:sp>
      <p:pic>
        <p:nvPicPr>
          <p:cNvPr id="454" name="Google Shape;475;p39" descr="Google Shape;475;p39"/>
          <p:cNvPicPr>
            <a:picLocks noChangeAspect="1"/>
          </p:cNvPicPr>
          <p:nvPr/>
        </p:nvPicPr>
        <p:blipFill>
          <a:blip r:embed="rId4">
            <a:extLst/>
          </a:blip>
          <a:stretch>
            <a:fillRect/>
          </a:stretch>
        </p:blipFill>
        <p:spPr>
          <a:xfrm>
            <a:off x="4712175" y="3228500"/>
            <a:ext cx="1073852" cy="1057076"/>
          </a:xfrm>
          <a:prstGeom prst="rect">
            <a:avLst/>
          </a:prstGeom>
          <a:ln w="12700">
            <a:miter lim="400000"/>
          </a:ln>
        </p:spPr>
      </p:pic>
      <p:pic>
        <p:nvPicPr>
          <p:cNvPr id="455" name="Google Shape;476;p39" descr="Google Shape;476;p39"/>
          <p:cNvPicPr>
            <a:picLocks noChangeAspect="1"/>
          </p:cNvPicPr>
          <p:nvPr/>
        </p:nvPicPr>
        <p:blipFill>
          <a:blip r:embed="rId5">
            <a:extLst/>
          </a:blip>
          <a:stretch>
            <a:fillRect/>
          </a:stretch>
        </p:blipFill>
        <p:spPr>
          <a:xfrm>
            <a:off x="4712175" y="3228500"/>
            <a:ext cx="949077" cy="932300"/>
          </a:xfrm>
          <a:prstGeom prst="rect">
            <a:avLst/>
          </a:prstGeom>
          <a:ln>
            <a:solidFill>
              <a:srgbClr val="1C1C1C"/>
            </a:solidFill>
          </a:ln>
        </p:spPr>
      </p:pic>
      <p:sp>
        <p:nvSpPr>
          <p:cNvPr id="456" name="Google Shape;477;p39"/>
          <p:cNvSpPr txBox="1"/>
          <p:nvPr/>
        </p:nvSpPr>
        <p:spPr>
          <a:xfrm>
            <a:off x="6055221" y="3384827"/>
            <a:ext cx="2298150" cy="282576"/>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764">
                <a:solidFill>
                  <a:srgbClr val="183718"/>
                </a:solidFill>
                <a:latin typeface="Space Grotesk Light Medium"/>
                <a:ea typeface="Space Grotesk Light Medium"/>
                <a:cs typeface="Space Grotesk Light Medium"/>
                <a:sym typeface="Space Grotesk Light Medium"/>
              </a:defRPr>
            </a:lvl1pPr>
          </a:lstStyle>
          <a:p>
            <a:pPr/>
            <a:r>
              <a:t>Name, last name</a:t>
            </a:r>
          </a:p>
        </p:txBody>
      </p:sp>
      <p:sp>
        <p:nvSpPr>
          <p:cNvPr id="457" name="Google Shape;478;p39"/>
          <p:cNvSpPr txBox="1"/>
          <p:nvPr/>
        </p:nvSpPr>
        <p:spPr>
          <a:xfrm>
            <a:off x="6055221" y="3698142"/>
            <a:ext cx="2298150" cy="431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p>
            <a:pPr defTabSz="886968">
              <a:defRPr sz="1358">
                <a:solidFill>
                  <a:srgbClr val="183718"/>
                </a:solidFill>
                <a:latin typeface="Space Grotesk Light Regular"/>
                <a:ea typeface="Space Grotesk Light Regular"/>
                <a:cs typeface="Space Grotesk Light Regular"/>
                <a:sym typeface="Space Grotesk Light Regular"/>
              </a:defRPr>
            </a:pPr>
            <a:r>
              <a:t>Job title</a:t>
            </a:r>
          </a:p>
          <a:p>
            <a:pPr defTabSz="886968">
              <a:defRPr sz="1358">
                <a:solidFill>
                  <a:srgbClr val="183718"/>
                </a:solidFill>
                <a:latin typeface="Space Grotesk Light Regular"/>
                <a:ea typeface="Space Grotesk Light Regular"/>
                <a:cs typeface="Space Grotesk Light Regular"/>
                <a:sym typeface="Space Grotesk Light Regular"/>
              </a:defRPr>
            </a:pPr>
            <a:r>
              <a:t>Company name</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C1C1C"/>
        </a:solidFill>
      </p:bgPr>
    </p:bg>
    <p:spTree>
      <p:nvGrpSpPr>
        <p:cNvPr id="1" name=""/>
        <p:cNvGrpSpPr/>
        <p:nvPr/>
      </p:nvGrpSpPr>
      <p:grpSpPr>
        <a:xfrm>
          <a:off x="0" y="0"/>
          <a:ext cx="0" cy="0"/>
          <a:chOff x="0" y="0"/>
          <a:chExt cx="0" cy="0"/>
        </a:xfrm>
      </p:grpSpPr>
      <p:pic>
        <p:nvPicPr>
          <p:cNvPr id="459" name="Google Shape;483;p40" descr="Google Shape;483;p40"/>
          <p:cNvPicPr>
            <a:picLocks noChangeAspect="1"/>
          </p:cNvPicPr>
          <p:nvPr/>
        </p:nvPicPr>
        <p:blipFill>
          <a:blip r:embed="rId2">
            <a:extLst/>
          </a:blip>
          <a:stretch>
            <a:fillRect/>
          </a:stretch>
        </p:blipFill>
        <p:spPr>
          <a:xfrm>
            <a:off x="0" y="0"/>
            <a:ext cx="9144004" cy="5143502"/>
          </a:xfrm>
          <a:prstGeom prst="rect">
            <a:avLst/>
          </a:prstGeom>
          <a:ln w="12700">
            <a:miter lim="400000"/>
          </a:ln>
        </p:spPr>
      </p:pic>
      <p:pic>
        <p:nvPicPr>
          <p:cNvPr id="460" name="Google Shape;484;p40" descr="Google Shape;484;p40"/>
          <p:cNvPicPr>
            <a:picLocks noChangeAspect="1"/>
          </p:cNvPicPr>
          <p:nvPr/>
        </p:nvPicPr>
        <p:blipFill>
          <a:blip r:embed="rId3">
            <a:extLst/>
          </a:blip>
          <a:stretch>
            <a:fillRect/>
          </a:stretch>
        </p:blipFill>
        <p:spPr>
          <a:xfrm>
            <a:off x="701949" y="4663525"/>
            <a:ext cx="274076" cy="274076"/>
          </a:xfrm>
          <a:prstGeom prst="rect">
            <a:avLst/>
          </a:prstGeom>
          <a:ln w="12700">
            <a:miter lim="400000"/>
          </a:ln>
        </p:spPr>
      </p:pic>
      <p:sp>
        <p:nvSpPr>
          <p:cNvPr id="461" name="Google Shape;485;p40"/>
          <p:cNvSpPr txBox="1"/>
          <p:nvPr>
            <p:ph type="ctrTitle"/>
          </p:nvPr>
        </p:nvSpPr>
        <p:spPr>
          <a:xfrm>
            <a:off x="1061299" y="4715250"/>
            <a:ext cx="7082702" cy="158701"/>
          </a:xfrm>
          <a:prstGeom prst="rect">
            <a:avLst/>
          </a:prstGeom>
        </p:spPr>
        <p:txBody>
          <a:bodyPr lIns="0" tIns="0" rIns="0" bIns="0"/>
          <a:lstStyle>
            <a:lvl1pPr algn="l" defTabSz="795527">
              <a:defRPr sz="957">
                <a:solidFill>
                  <a:srgbClr val="F4F0E0"/>
                </a:solidFill>
                <a:latin typeface="Space Grotesk Light Medium"/>
                <a:ea typeface="Space Grotesk Light Medium"/>
                <a:cs typeface="Space Grotesk Light Medium"/>
                <a:sym typeface="Space Grotesk Light Medium"/>
              </a:defRPr>
            </a:lvl1pPr>
          </a:lstStyle>
          <a:p>
            <a:pPr/>
            <a:r>
              <a:t>Hacktoberfest: Section title goes here</a:t>
            </a:r>
          </a:p>
        </p:txBody>
      </p:sp>
      <p:sp>
        <p:nvSpPr>
          <p:cNvPr id="462" name="Google Shape;486;p40"/>
          <p:cNvSpPr/>
          <p:nvPr/>
        </p:nvSpPr>
        <p:spPr>
          <a:xfrm>
            <a:off x="8143950" y="4633924"/>
            <a:ext cx="310801" cy="321301"/>
          </a:xfrm>
          <a:prstGeom prst="ellipse">
            <a:avLst/>
          </a:prstGeom>
          <a:solidFill>
            <a:srgbClr val="FF8BFF"/>
          </a:solidFill>
          <a:ln w="12700">
            <a:miter lim="400000"/>
          </a:ln>
        </p:spPr>
        <p:txBody>
          <a:bodyPr lIns="0" tIns="0" rIns="0" bIns="0" anchor="ctr"/>
          <a:lstStyle/>
          <a:p>
            <a:pPr algn="ctr">
              <a:defRPr>
                <a:solidFill>
                  <a:srgbClr val="FF00FF"/>
                </a:solidFill>
              </a:defRPr>
            </a:pPr>
          </a:p>
        </p:txBody>
      </p:sp>
      <p:sp>
        <p:nvSpPr>
          <p:cNvPr id="463" name="Google Shape;487;p40"/>
          <p:cNvSpPr txBox="1"/>
          <p:nvPr>
            <p:ph type="sldNum" sz="quarter" idx="4294967295"/>
          </p:nvPr>
        </p:nvSpPr>
        <p:spPr>
          <a:xfrm>
            <a:off x="8147879" y="4646000"/>
            <a:ext cx="302942" cy="297151"/>
          </a:xfrm>
          <a:prstGeom prst="rect">
            <a:avLst/>
          </a:prstGeom>
          <a:extLst>
            <a:ext uri="{C572A759-6A51-4108-AA02-DFA0A04FC94B}">
              <ma14:wrappingTextBoxFlag xmlns:ma14="http://schemas.microsoft.com/office/mac/drawingml/2011/main" val="1"/>
            </a:ext>
          </a:extLst>
        </p:spPr>
        <p:txBody>
          <a:bodyPr>
            <a:spAutoFit/>
          </a:bodyPr>
          <a:lstStyle>
            <a:lvl1pPr algn="ctr">
              <a:defRPr sz="700">
                <a:solidFill>
                  <a:srgbClr val="1C1C1C"/>
                </a:solidFill>
                <a:latin typeface="Space Grotesk Light Bold"/>
                <a:ea typeface="Space Grotesk Light Bold"/>
                <a:cs typeface="Space Grotesk Light Bold"/>
                <a:sym typeface="Space Grotesk Light Bold"/>
              </a:defRPr>
            </a:lvl1pPr>
          </a:lstStyle>
          <a:p>
            <a:pPr/>
            <a:fld id="{86CB4B4D-7CA3-9044-876B-883B54F8677D}" type="slidenum"/>
          </a:p>
        </p:txBody>
      </p:sp>
      <p:sp>
        <p:nvSpPr>
          <p:cNvPr id="464" name="Google Shape;488;p40"/>
          <p:cNvSpPr txBox="1"/>
          <p:nvPr/>
        </p:nvSpPr>
        <p:spPr>
          <a:xfrm>
            <a:off x="698500" y="1076658"/>
            <a:ext cx="7570049" cy="292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862">
                <a:solidFill>
                  <a:srgbClr val="F4F0E0"/>
                </a:solidFill>
                <a:latin typeface="Space Grotesk Light Regular"/>
                <a:ea typeface="Space Grotesk Light Regular"/>
                <a:cs typeface="Space Grotesk Light Regular"/>
                <a:sym typeface="Space Grotesk Light Regular"/>
              </a:defRPr>
            </a:lvl1pPr>
          </a:lstStyle>
          <a:p>
            <a:pPr/>
            <a:r>
              <a:t>Add short description</a:t>
            </a:r>
          </a:p>
        </p:txBody>
      </p:sp>
      <p:sp>
        <p:nvSpPr>
          <p:cNvPr id="465" name="Google Shape;489;p40"/>
          <p:cNvSpPr txBox="1"/>
          <p:nvPr/>
        </p:nvSpPr>
        <p:spPr>
          <a:xfrm>
            <a:off x="698500" y="466172"/>
            <a:ext cx="7570049" cy="569402"/>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F4F0E0"/>
                </a:solidFill>
                <a:latin typeface="Space Grotesk Light Medium"/>
                <a:ea typeface="Space Grotesk Light Medium"/>
                <a:cs typeface="Space Grotesk Light Medium"/>
                <a:sym typeface="Space Grotesk Light Medium"/>
              </a:defRPr>
            </a:lvl1pPr>
          </a:lstStyle>
          <a:p>
            <a:pPr/>
            <a:r>
              <a:t>Title goes here</a:t>
            </a:r>
          </a:p>
        </p:txBody>
      </p:sp>
      <p:pic>
        <p:nvPicPr>
          <p:cNvPr id="466" name="Google Shape;490;p40" descr="Google Shape;490;p40"/>
          <p:cNvPicPr>
            <a:picLocks noChangeAspect="1"/>
          </p:cNvPicPr>
          <p:nvPr/>
        </p:nvPicPr>
        <p:blipFill>
          <a:blip r:embed="rId4">
            <a:extLst/>
          </a:blip>
          <a:stretch>
            <a:fillRect/>
          </a:stretch>
        </p:blipFill>
        <p:spPr>
          <a:xfrm>
            <a:off x="701949" y="1866625"/>
            <a:ext cx="1073853" cy="1057076"/>
          </a:xfrm>
          <a:prstGeom prst="rect">
            <a:avLst/>
          </a:prstGeom>
          <a:ln w="12700">
            <a:miter lim="400000"/>
          </a:ln>
        </p:spPr>
      </p:pic>
      <p:pic>
        <p:nvPicPr>
          <p:cNvPr id="467" name="Google Shape;491;p40" descr="Google Shape;491;p40"/>
          <p:cNvPicPr>
            <a:picLocks noChangeAspect="1"/>
          </p:cNvPicPr>
          <p:nvPr/>
        </p:nvPicPr>
        <p:blipFill>
          <a:blip r:embed="rId5">
            <a:extLst/>
          </a:blip>
          <a:stretch>
            <a:fillRect/>
          </a:stretch>
        </p:blipFill>
        <p:spPr>
          <a:xfrm>
            <a:off x="701949" y="1866625"/>
            <a:ext cx="949077" cy="932300"/>
          </a:xfrm>
          <a:prstGeom prst="rect">
            <a:avLst/>
          </a:prstGeom>
          <a:ln>
            <a:solidFill>
              <a:srgbClr val="1C1C1C"/>
            </a:solidFill>
          </a:ln>
        </p:spPr>
      </p:pic>
      <p:sp>
        <p:nvSpPr>
          <p:cNvPr id="468" name="Google Shape;492;p40"/>
          <p:cNvSpPr txBox="1"/>
          <p:nvPr/>
        </p:nvSpPr>
        <p:spPr>
          <a:xfrm>
            <a:off x="2044996" y="2022951"/>
            <a:ext cx="2298150" cy="282576"/>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764">
                <a:solidFill>
                  <a:srgbClr val="F4F0E0"/>
                </a:solidFill>
                <a:latin typeface="Space Grotesk Light Medium"/>
                <a:ea typeface="Space Grotesk Light Medium"/>
                <a:cs typeface="Space Grotesk Light Medium"/>
                <a:sym typeface="Space Grotesk Light Medium"/>
              </a:defRPr>
            </a:lvl1pPr>
          </a:lstStyle>
          <a:p>
            <a:pPr/>
            <a:r>
              <a:t>Name, last name</a:t>
            </a:r>
          </a:p>
        </p:txBody>
      </p:sp>
      <p:sp>
        <p:nvSpPr>
          <p:cNvPr id="469" name="Google Shape;493;p40"/>
          <p:cNvSpPr txBox="1"/>
          <p:nvPr/>
        </p:nvSpPr>
        <p:spPr>
          <a:xfrm>
            <a:off x="2044996" y="2336268"/>
            <a:ext cx="2298150" cy="431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p>
            <a:pPr defTabSz="886968">
              <a:defRPr sz="1358">
                <a:solidFill>
                  <a:srgbClr val="F4F0E0"/>
                </a:solidFill>
                <a:latin typeface="Space Grotesk Light Regular"/>
                <a:ea typeface="Space Grotesk Light Regular"/>
                <a:cs typeface="Space Grotesk Light Regular"/>
                <a:sym typeface="Space Grotesk Light Regular"/>
              </a:defRPr>
            </a:pPr>
            <a:r>
              <a:t>Job title</a:t>
            </a:r>
          </a:p>
          <a:p>
            <a:pPr defTabSz="886968">
              <a:defRPr sz="1358">
                <a:solidFill>
                  <a:srgbClr val="F4F0E0"/>
                </a:solidFill>
                <a:latin typeface="Space Grotesk Light Regular"/>
                <a:ea typeface="Space Grotesk Light Regular"/>
                <a:cs typeface="Space Grotesk Light Regular"/>
                <a:sym typeface="Space Grotesk Light Regular"/>
              </a:defRPr>
            </a:pPr>
            <a:r>
              <a:t>Company name</a:t>
            </a:r>
          </a:p>
        </p:txBody>
      </p:sp>
      <p:pic>
        <p:nvPicPr>
          <p:cNvPr id="470" name="Google Shape;494;p40" descr="Google Shape;494;p40"/>
          <p:cNvPicPr>
            <a:picLocks noChangeAspect="1"/>
          </p:cNvPicPr>
          <p:nvPr/>
        </p:nvPicPr>
        <p:blipFill>
          <a:blip r:embed="rId4">
            <a:extLst/>
          </a:blip>
          <a:stretch>
            <a:fillRect/>
          </a:stretch>
        </p:blipFill>
        <p:spPr>
          <a:xfrm>
            <a:off x="701949" y="3228500"/>
            <a:ext cx="1073853" cy="1057076"/>
          </a:xfrm>
          <a:prstGeom prst="rect">
            <a:avLst/>
          </a:prstGeom>
          <a:ln w="12700">
            <a:miter lim="400000"/>
          </a:ln>
        </p:spPr>
      </p:pic>
      <p:pic>
        <p:nvPicPr>
          <p:cNvPr id="471" name="Google Shape;495;p40" descr="Google Shape;495;p40"/>
          <p:cNvPicPr>
            <a:picLocks noChangeAspect="1"/>
          </p:cNvPicPr>
          <p:nvPr/>
        </p:nvPicPr>
        <p:blipFill>
          <a:blip r:embed="rId5">
            <a:extLst/>
          </a:blip>
          <a:stretch>
            <a:fillRect/>
          </a:stretch>
        </p:blipFill>
        <p:spPr>
          <a:xfrm>
            <a:off x="701949" y="3228500"/>
            <a:ext cx="949077" cy="932300"/>
          </a:xfrm>
          <a:prstGeom prst="rect">
            <a:avLst/>
          </a:prstGeom>
          <a:ln>
            <a:solidFill>
              <a:srgbClr val="1C1C1C"/>
            </a:solidFill>
          </a:ln>
        </p:spPr>
      </p:pic>
      <p:sp>
        <p:nvSpPr>
          <p:cNvPr id="472" name="Google Shape;496;p40"/>
          <p:cNvSpPr txBox="1"/>
          <p:nvPr/>
        </p:nvSpPr>
        <p:spPr>
          <a:xfrm>
            <a:off x="2044996" y="3384827"/>
            <a:ext cx="2298150" cy="282576"/>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764">
                <a:solidFill>
                  <a:srgbClr val="F4F0E0"/>
                </a:solidFill>
                <a:latin typeface="Space Grotesk Light Medium"/>
                <a:ea typeface="Space Grotesk Light Medium"/>
                <a:cs typeface="Space Grotesk Light Medium"/>
                <a:sym typeface="Space Grotesk Light Medium"/>
              </a:defRPr>
            </a:lvl1pPr>
          </a:lstStyle>
          <a:p>
            <a:pPr/>
            <a:r>
              <a:t>Name, last name</a:t>
            </a:r>
          </a:p>
        </p:txBody>
      </p:sp>
      <p:sp>
        <p:nvSpPr>
          <p:cNvPr id="473" name="Google Shape;497;p40"/>
          <p:cNvSpPr txBox="1"/>
          <p:nvPr/>
        </p:nvSpPr>
        <p:spPr>
          <a:xfrm>
            <a:off x="2044996" y="3698142"/>
            <a:ext cx="2298150" cy="431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p>
            <a:pPr defTabSz="886968">
              <a:defRPr sz="1358">
                <a:solidFill>
                  <a:srgbClr val="F4F0E0"/>
                </a:solidFill>
                <a:latin typeface="Space Grotesk Light Regular"/>
                <a:ea typeface="Space Grotesk Light Regular"/>
                <a:cs typeface="Space Grotesk Light Regular"/>
                <a:sym typeface="Space Grotesk Light Regular"/>
              </a:defRPr>
            </a:pPr>
            <a:r>
              <a:t>Job title</a:t>
            </a:r>
          </a:p>
          <a:p>
            <a:pPr defTabSz="886968">
              <a:defRPr sz="1358">
                <a:solidFill>
                  <a:srgbClr val="F4F0E0"/>
                </a:solidFill>
                <a:latin typeface="Space Grotesk Light Regular"/>
                <a:ea typeface="Space Grotesk Light Regular"/>
                <a:cs typeface="Space Grotesk Light Regular"/>
                <a:sym typeface="Space Grotesk Light Regular"/>
              </a:defRPr>
            </a:pPr>
            <a:r>
              <a:t>Company name</a:t>
            </a:r>
          </a:p>
        </p:txBody>
      </p:sp>
      <p:pic>
        <p:nvPicPr>
          <p:cNvPr id="474" name="Google Shape;498;p40" descr="Google Shape;498;p40"/>
          <p:cNvPicPr>
            <a:picLocks noChangeAspect="1"/>
          </p:cNvPicPr>
          <p:nvPr/>
        </p:nvPicPr>
        <p:blipFill>
          <a:blip r:embed="rId4">
            <a:extLst/>
          </a:blip>
          <a:stretch>
            <a:fillRect/>
          </a:stretch>
        </p:blipFill>
        <p:spPr>
          <a:xfrm>
            <a:off x="4712175" y="1866625"/>
            <a:ext cx="1073852" cy="1057076"/>
          </a:xfrm>
          <a:prstGeom prst="rect">
            <a:avLst/>
          </a:prstGeom>
          <a:ln w="12700">
            <a:miter lim="400000"/>
          </a:ln>
        </p:spPr>
      </p:pic>
      <p:pic>
        <p:nvPicPr>
          <p:cNvPr id="475" name="Google Shape;499;p40" descr="Google Shape;499;p40"/>
          <p:cNvPicPr>
            <a:picLocks noChangeAspect="1"/>
          </p:cNvPicPr>
          <p:nvPr/>
        </p:nvPicPr>
        <p:blipFill>
          <a:blip r:embed="rId5">
            <a:extLst/>
          </a:blip>
          <a:stretch>
            <a:fillRect/>
          </a:stretch>
        </p:blipFill>
        <p:spPr>
          <a:xfrm>
            <a:off x="4712175" y="1866625"/>
            <a:ext cx="949077" cy="932300"/>
          </a:xfrm>
          <a:prstGeom prst="rect">
            <a:avLst/>
          </a:prstGeom>
          <a:ln>
            <a:solidFill>
              <a:srgbClr val="1C1C1C"/>
            </a:solidFill>
          </a:ln>
        </p:spPr>
      </p:pic>
      <p:sp>
        <p:nvSpPr>
          <p:cNvPr id="476" name="Google Shape;500;p40"/>
          <p:cNvSpPr txBox="1"/>
          <p:nvPr/>
        </p:nvSpPr>
        <p:spPr>
          <a:xfrm>
            <a:off x="6055221" y="2022951"/>
            <a:ext cx="2298150" cy="282576"/>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764">
                <a:solidFill>
                  <a:srgbClr val="F4F0E0"/>
                </a:solidFill>
                <a:latin typeface="Space Grotesk Light Medium"/>
                <a:ea typeface="Space Grotesk Light Medium"/>
                <a:cs typeface="Space Grotesk Light Medium"/>
                <a:sym typeface="Space Grotesk Light Medium"/>
              </a:defRPr>
            </a:lvl1pPr>
          </a:lstStyle>
          <a:p>
            <a:pPr/>
            <a:r>
              <a:t>Name, last name</a:t>
            </a:r>
          </a:p>
        </p:txBody>
      </p:sp>
      <p:sp>
        <p:nvSpPr>
          <p:cNvPr id="477" name="Google Shape;501;p40"/>
          <p:cNvSpPr txBox="1"/>
          <p:nvPr/>
        </p:nvSpPr>
        <p:spPr>
          <a:xfrm>
            <a:off x="6055221" y="2336268"/>
            <a:ext cx="2298150" cy="431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p>
            <a:pPr defTabSz="886968">
              <a:defRPr sz="1358">
                <a:solidFill>
                  <a:srgbClr val="F4F0E0"/>
                </a:solidFill>
                <a:latin typeface="Space Grotesk Light Regular"/>
                <a:ea typeface="Space Grotesk Light Regular"/>
                <a:cs typeface="Space Grotesk Light Regular"/>
                <a:sym typeface="Space Grotesk Light Regular"/>
              </a:defRPr>
            </a:pPr>
            <a:r>
              <a:t>Job title</a:t>
            </a:r>
          </a:p>
          <a:p>
            <a:pPr defTabSz="886968">
              <a:defRPr sz="1358">
                <a:solidFill>
                  <a:srgbClr val="F4F0E0"/>
                </a:solidFill>
                <a:latin typeface="Space Grotesk Light Regular"/>
                <a:ea typeface="Space Grotesk Light Regular"/>
                <a:cs typeface="Space Grotesk Light Regular"/>
                <a:sym typeface="Space Grotesk Light Regular"/>
              </a:defRPr>
            </a:pPr>
            <a:r>
              <a:t>Company name</a:t>
            </a:r>
          </a:p>
        </p:txBody>
      </p:sp>
      <p:pic>
        <p:nvPicPr>
          <p:cNvPr id="478" name="Google Shape;502;p40" descr="Google Shape;502;p40"/>
          <p:cNvPicPr>
            <a:picLocks noChangeAspect="1"/>
          </p:cNvPicPr>
          <p:nvPr/>
        </p:nvPicPr>
        <p:blipFill>
          <a:blip r:embed="rId4">
            <a:extLst/>
          </a:blip>
          <a:stretch>
            <a:fillRect/>
          </a:stretch>
        </p:blipFill>
        <p:spPr>
          <a:xfrm>
            <a:off x="4712175" y="3228500"/>
            <a:ext cx="1073852" cy="1057076"/>
          </a:xfrm>
          <a:prstGeom prst="rect">
            <a:avLst/>
          </a:prstGeom>
          <a:ln w="12700">
            <a:miter lim="400000"/>
          </a:ln>
        </p:spPr>
      </p:pic>
      <p:pic>
        <p:nvPicPr>
          <p:cNvPr id="479" name="Google Shape;503;p40" descr="Google Shape;503;p40"/>
          <p:cNvPicPr>
            <a:picLocks noChangeAspect="1"/>
          </p:cNvPicPr>
          <p:nvPr/>
        </p:nvPicPr>
        <p:blipFill>
          <a:blip r:embed="rId5">
            <a:extLst/>
          </a:blip>
          <a:stretch>
            <a:fillRect/>
          </a:stretch>
        </p:blipFill>
        <p:spPr>
          <a:xfrm>
            <a:off x="4712175" y="3228500"/>
            <a:ext cx="949077" cy="932300"/>
          </a:xfrm>
          <a:prstGeom prst="rect">
            <a:avLst/>
          </a:prstGeom>
          <a:ln>
            <a:solidFill>
              <a:srgbClr val="1C1C1C"/>
            </a:solidFill>
          </a:ln>
        </p:spPr>
      </p:pic>
      <p:sp>
        <p:nvSpPr>
          <p:cNvPr id="480" name="Google Shape;504;p40"/>
          <p:cNvSpPr txBox="1"/>
          <p:nvPr/>
        </p:nvSpPr>
        <p:spPr>
          <a:xfrm>
            <a:off x="6055221" y="3384827"/>
            <a:ext cx="2298150" cy="282576"/>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764">
                <a:solidFill>
                  <a:srgbClr val="F4F0E0"/>
                </a:solidFill>
                <a:latin typeface="Space Grotesk Light Medium"/>
                <a:ea typeface="Space Grotesk Light Medium"/>
                <a:cs typeface="Space Grotesk Light Medium"/>
                <a:sym typeface="Space Grotesk Light Medium"/>
              </a:defRPr>
            </a:lvl1pPr>
          </a:lstStyle>
          <a:p>
            <a:pPr/>
            <a:r>
              <a:t>Name, last name</a:t>
            </a:r>
          </a:p>
        </p:txBody>
      </p:sp>
      <p:sp>
        <p:nvSpPr>
          <p:cNvPr id="481" name="Google Shape;505;p40"/>
          <p:cNvSpPr txBox="1"/>
          <p:nvPr/>
        </p:nvSpPr>
        <p:spPr>
          <a:xfrm>
            <a:off x="6055221" y="3698142"/>
            <a:ext cx="2298150" cy="431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p>
            <a:pPr defTabSz="886968">
              <a:defRPr sz="1358">
                <a:solidFill>
                  <a:srgbClr val="F4F0E0"/>
                </a:solidFill>
                <a:latin typeface="Space Grotesk Light Regular"/>
                <a:ea typeface="Space Grotesk Light Regular"/>
                <a:cs typeface="Space Grotesk Light Regular"/>
                <a:sym typeface="Space Grotesk Light Regular"/>
              </a:defRPr>
            </a:pPr>
            <a:r>
              <a:t>Job title</a:t>
            </a:r>
          </a:p>
          <a:p>
            <a:pPr defTabSz="886968">
              <a:defRPr sz="1358">
                <a:solidFill>
                  <a:srgbClr val="F4F0E0"/>
                </a:solidFill>
                <a:latin typeface="Space Grotesk Light Regular"/>
                <a:ea typeface="Space Grotesk Light Regular"/>
                <a:cs typeface="Space Grotesk Light Regular"/>
                <a:sym typeface="Space Grotesk Light Regular"/>
              </a:defRPr>
            </a:pPr>
            <a:r>
              <a:t>Company name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51DA4B"/>
        </a:solidFill>
      </p:bgPr>
    </p:bg>
    <p:spTree>
      <p:nvGrpSpPr>
        <p:cNvPr id="1" name=""/>
        <p:cNvGrpSpPr/>
        <p:nvPr/>
      </p:nvGrpSpPr>
      <p:grpSpPr>
        <a:xfrm>
          <a:off x="0" y="0"/>
          <a:ext cx="0" cy="0"/>
          <a:chOff x="0" y="0"/>
          <a:chExt cx="0" cy="0"/>
        </a:xfrm>
      </p:grpSpPr>
      <p:pic>
        <p:nvPicPr>
          <p:cNvPr id="115" name="Google Shape;61;p14" descr="Google Shape;61;p14"/>
          <p:cNvPicPr>
            <a:picLocks noChangeAspect="1"/>
          </p:cNvPicPr>
          <p:nvPr/>
        </p:nvPicPr>
        <p:blipFill>
          <a:blip r:embed="rId2">
            <a:extLst/>
          </a:blip>
          <a:stretch>
            <a:fillRect/>
          </a:stretch>
        </p:blipFill>
        <p:spPr>
          <a:xfrm>
            <a:off x="0" y="0"/>
            <a:ext cx="9144000" cy="5143500"/>
          </a:xfrm>
          <a:prstGeom prst="rect">
            <a:avLst/>
          </a:prstGeom>
          <a:ln w="12700">
            <a:miter lim="400000"/>
          </a:ln>
        </p:spPr>
      </p:pic>
      <p:sp>
        <p:nvSpPr>
          <p:cNvPr id="116" name="Google Shape;62;p14"/>
          <p:cNvSpPr txBox="1"/>
          <p:nvPr>
            <p:ph type="ctrTitle"/>
          </p:nvPr>
        </p:nvSpPr>
        <p:spPr>
          <a:xfrm>
            <a:off x="694871" y="1076658"/>
            <a:ext cx="7569201" cy="292501"/>
          </a:xfrm>
          <a:prstGeom prst="rect">
            <a:avLst/>
          </a:prstGeom>
        </p:spPr>
        <p:txBody>
          <a:bodyPr lIns="0" tIns="0" rIns="0" bIns="0"/>
          <a:lstStyle>
            <a:lvl1pPr algn="l" defTabSz="896111">
              <a:defRPr sz="1862">
                <a:solidFill>
                  <a:srgbClr val="1C1C1C"/>
                </a:solidFill>
                <a:latin typeface="Space Grotesk Light Regular"/>
                <a:ea typeface="Space Grotesk Light Regular"/>
                <a:cs typeface="Space Grotesk Light Regular"/>
                <a:sym typeface="Space Grotesk Light Regular"/>
              </a:defRPr>
            </a:lvl1pPr>
          </a:lstStyle>
          <a:p>
            <a:pPr/>
            <a:r>
              <a:t>Add short description</a:t>
            </a:r>
          </a:p>
        </p:txBody>
      </p:sp>
      <p:sp>
        <p:nvSpPr>
          <p:cNvPr id="117" name="Google Shape;63;p14"/>
          <p:cNvSpPr txBox="1"/>
          <p:nvPr/>
        </p:nvSpPr>
        <p:spPr>
          <a:xfrm>
            <a:off x="694871" y="466172"/>
            <a:ext cx="7569201" cy="569402"/>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1C1C1C"/>
                </a:solidFill>
                <a:latin typeface="Space Grotesk Light Medium"/>
                <a:ea typeface="Space Grotesk Light Medium"/>
                <a:cs typeface="Space Grotesk Light Medium"/>
                <a:sym typeface="Space Grotesk Light Medium"/>
              </a:defRPr>
            </a:lvl1pPr>
          </a:lstStyle>
          <a:p>
            <a:pPr/>
            <a:r>
              <a:t>Title goes here</a:t>
            </a:r>
          </a:p>
        </p:txBody>
      </p:sp>
      <p:sp>
        <p:nvSpPr>
          <p:cNvPr id="118" name="Google Shape;64;p14"/>
          <p:cNvSpPr txBox="1"/>
          <p:nvPr/>
        </p:nvSpPr>
        <p:spPr>
          <a:xfrm>
            <a:off x="4709159" y="1597151"/>
            <a:ext cx="3730802" cy="283980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normAutofit fontScale="100000" lnSpcReduction="0"/>
          </a:bodyPr>
          <a:lstStyle/>
          <a:p>
            <a:pPr marL="268833" indent="-272567" defTabSz="896111">
              <a:lnSpc>
                <a:spcPct val="150000"/>
              </a:lnSpc>
              <a:buClr>
                <a:srgbClr val="1C1C1C"/>
              </a:buClr>
              <a:buSzPts val="1400"/>
              <a:buFont typeface="Space Grotesk Light Regular"/>
              <a:buChar char="●"/>
              <a:defRPr sz="1470">
                <a:solidFill>
                  <a:srgbClr val="1C1C1C"/>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1C1C1C"/>
              </a:buClr>
              <a:buSzPts val="1400"/>
              <a:buFont typeface="Space Grotesk Light Regular"/>
              <a:buChar char="●"/>
              <a:defRPr sz="1470">
                <a:solidFill>
                  <a:srgbClr val="1C1C1C"/>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1C1C1C"/>
              </a:buClr>
              <a:buSzPts val="1400"/>
              <a:buFont typeface="Space Grotesk Light Regular"/>
              <a:buChar char="●"/>
              <a:defRPr sz="1470">
                <a:solidFill>
                  <a:srgbClr val="1C1C1C"/>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1C1C1C"/>
              </a:buClr>
              <a:buSzPts val="1400"/>
              <a:buFont typeface="Space Grotesk Light Regular"/>
              <a:buChar char="●"/>
              <a:defRPr sz="1470">
                <a:solidFill>
                  <a:srgbClr val="1C1C1C"/>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1C1C1C"/>
              </a:buClr>
              <a:buSzPts val="1400"/>
              <a:buFont typeface="Space Grotesk Light Regular"/>
              <a:buChar char="●"/>
              <a:defRPr sz="1470">
                <a:solidFill>
                  <a:srgbClr val="1C1C1C"/>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1C1C1C"/>
              </a:buClr>
              <a:buSzPts val="1400"/>
              <a:buFont typeface="Space Grotesk Light Regular"/>
              <a:buChar char="●"/>
              <a:defRPr sz="1470">
                <a:solidFill>
                  <a:srgbClr val="1C1C1C"/>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1C1C1C"/>
              </a:buClr>
              <a:buSzPts val="1400"/>
              <a:buFont typeface="Space Grotesk Light Regular"/>
              <a:buChar char="●"/>
              <a:defRPr sz="1470">
                <a:solidFill>
                  <a:srgbClr val="1C1C1C"/>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1C1C1C"/>
              </a:buClr>
              <a:buSzPts val="1400"/>
              <a:buFont typeface="Space Grotesk Light Regular"/>
              <a:buChar char="●"/>
              <a:defRPr sz="1470">
                <a:solidFill>
                  <a:srgbClr val="1C1C1C"/>
                </a:solidFill>
                <a:latin typeface="Space Grotesk Light Regular"/>
                <a:ea typeface="Space Grotesk Light Regular"/>
                <a:cs typeface="Space Grotesk Light Regular"/>
                <a:sym typeface="Space Grotesk Light Regular"/>
              </a:defRPr>
            </a:pPr>
            <a:r>
              <a:t>List item goes here</a:t>
            </a:r>
          </a:p>
        </p:txBody>
      </p:sp>
      <p:sp>
        <p:nvSpPr>
          <p:cNvPr id="119" name="Google Shape;65;p14"/>
          <p:cNvSpPr txBox="1"/>
          <p:nvPr/>
        </p:nvSpPr>
        <p:spPr>
          <a:xfrm>
            <a:off x="704087" y="1597151"/>
            <a:ext cx="3730802" cy="283980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normAutofit fontScale="100000" lnSpcReduction="0"/>
          </a:bodyPr>
          <a:lstStyle/>
          <a:p>
            <a:pPr marL="268833" indent="-272567" defTabSz="896111">
              <a:lnSpc>
                <a:spcPct val="150000"/>
              </a:lnSpc>
              <a:buClr>
                <a:srgbClr val="1C1C1C"/>
              </a:buClr>
              <a:buSzPts val="1400"/>
              <a:buFont typeface="Space Grotesk Light Regular"/>
              <a:buChar char="●"/>
              <a:defRPr sz="1470">
                <a:solidFill>
                  <a:srgbClr val="1C1C1C"/>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1C1C1C"/>
              </a:buClr>
              <a:buSzPts val="1400"/>
              <a:buFont typeface="Space Grotesk Light Regular"/>
              <a:buChar char="●"/>
              <a:defRPr sz="1470">
                <a:solidFill>
                  <a:srgbClr val="1C1C1C"/>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1C1C1C"/>
              </a:buClr>
              <a:buSzPts val="1400"/>
              <a:buFont typeface="Space Grotesk Light Regular"/>
              <a:buChar char="●"/>
              <a:defRPr sz="1470">
                <a:solidFill>
                  <a:srgbClr val="1C1C1C"/>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1C1C1C"/>
              </a:buClr>
              <a:buSzPts val="1400"/>
              <a:buFont typeface="Space Grotesk Light Regular"/>
              <a:buChar char="●"/>
              <a:defRPr sz="1470">
                <a:solidFill>
                  <a:srgbClr val="1C1C1C"/>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1C1C1C"/>
              </a:buClr>
              <a:buSzPts val="1400"/>
              <a:buFont typeface="Space Grotesk Light Regular"/>
              <a:buChar char="●"/>
              <a:defRPr sz="1470">
                <a:solidFill>
                  <a:srgbClr val="1C1C1C"/>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1C1C1C"/>
              </a:buClr>
              <a:buSzPts val="1400"/>
              <a:buFont typeface="Space Grotesk Light Regular"/>
              <a:buChar char="●"/>
              <a:defRPr sz="1470">
                <a:solidFill>
                  <a:srgbClr val="1C1C1C"/>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1C1C1C"/>
              </a:buClr>
              <a:buSzPts val="1400"/>
              <a:buFont typeface="Space Grotesk Light Regular"/>
              <a:buChar char="●"/>
              <a:defRPr sz="1470">
                <a:solidFill>
                  <a:srgbClr val="1C1C1C"/>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1C1C1C"/>
              </a:buClr>
              <a:buSzPts val="1400"/>
              <a:buFont typeface="Space Grotesk Light Regular"/>
              <a:buChar char="●"/>
              <a:defRPr sz="1470">
                <a:solidFill>
                  <a:srgbClr val="1C1C1C"/>
                </a:solidFill>
                <a:latin typeface="Space Grotesk Light Regular"/>
                <a:ea typeface="Space Grotesk Light Regular"/>
                <a:cs typeface="Space Grotesk Light Regular"/>
                <a:sym typeface="Space Grotesk Light Regular"/>
              </a:defRPr>
            </a:pPr>
            <a:r>
              <a:t>List item goes here</a:t>
            </a:r>
          </a:p>
        </p:txBody>
      </p:sp>
      <p:pic>
        <p:nvPicPr>
          <p:cNvPr id="120" name="Google Shape;66;p14" descr="Google Shape;66;p14"/>
          <p:cNvPicPr>
            <a:picLocks noChangeAspect="1"/>
          </p:cNvPicPr>
          <p:nvPr/>
        </p:nvPicPr>
        <p:blipFill>
          <a:blip r:embed="rId3">
            <a:extLst/>
          </a:blip>
          <a:stretch>
            <a:fillRect/>
          </a:stretch>
        </p:blipFill>
        <p:spPr>
          <a:xfrm>
            <a:off x="701949" y="4663525"/>
            <a:ext cx="274076" cy="274076"/>
          </a:xfrm>
          <a:prstGeom prst="rect">
            <a:avLst/>
          </a:prstGeom>
          <a:ln w="12700">
            <a:miter lim="400000"/>
          </a:ln>
        </p:spPr>
      </p:pic>
      <p:sp>
        <p:nvSpPr>
          <p:cNvPr id="121" name="Google Shape;67;p14"/>
          <p:cNvSpPr txBox="1"/>
          <p:nvPr/>
        </p:nvSpPr>
        <p:spPr>
          <a:xfrm>
            <a:off x="1061299" y="4715250"/>
            <a:ext cx="7082702" cy="168276"/>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795527">
              <a:defRPr sz="957">
                <a:solidFill>
                  <a:srgbClr val="1C1C1C"/>
                </a:solidFill>
                <a:latin typeface="Space Grotesk Light Medium"/>
                <a:ea typeface="Space Grotesk Light Medium"/>
                <a:cs typeface="Space Grotesk Light Medium"/>
                <a:sym typeface="Space Grotesk Light Medium"/>
              </a:defRPr>
            </a:lvl1pPr>
          </a:lstStyle>
          <a:p>
            <a:pPr/>
            <a:r>
              <a:t>Hacktoberfest: Section title goes here</a:t>
            </a:r>
          </a:p>
        </p:txBody>
      </p:sp>
      <p:sp>
        <p:nvSpPr>
          <p:cNvPr id="122" name="Google Shape;68;p14"/>
          <p:cNvSpPr/>
          <p:nvPr/>
        </p:nvSpPr>
        <p:spPr>
          <a:xfrm>
            <a:off x="8143950" y="4633924"/>
            <a:ext cx="310801" cy="321301"/>
          </a:xfrm>
          <a:prstGeom prst="ellipse">
            <a:avLst/>
          </a:prstGeom>
          <a:solidFill>
            <a:srgbClr val="FF8BFF"/>
          </a:solidFill>
          <a:ln w="12700">
            <a:miter lim="400000"/>
          </a:ln>
        </p:spPr>
        <p:txBody>
          <a:bodyPr lIns="0" tIns="0" rIns="0" bIns="0" anchor="ctr"/>
          <a:lstStyle/>
          <a:p>
            <a:pPr algn="ctr">
              <a:defRPr>
                <a:solidFill>
                  <a:srgbClr val="FF00FF"/>
                </a:solidFill>
              </a:defRPr>
            </a:pPr>
          </a:p>
        </p:txBody>
      </p:sp>
      <p:sp>
        <p:nvSpPr>
          <p:cNvPr id="123" name="Google Shape;69;p14"/>
          <p:cNvSpPr txBox="1"/>
          <p:nvPr>
            <p:ph type="sldNum" sz="quarter" idx="4294967295"/>
          </p:nvPr>
        </p:nvSpPr>
        <p:spPr>
          <a:xfrm>
            <a:off x="8174549" y="4646000"/>
            <a:ext cx="249602" cy="297151"/>
          </a:xfrm>
          <a:prstGeom prst="rect">
            <a:avLst/>
          </a:prstGeom>
          <a:extLst>
            <a:ext uri="{C572A759-6A51-4108-AA02-DFA0A04FC94B}">
              <ma14:wrappingTextBoxFlag xmlns:ma14="http://schemas.microsoft.com/office/mac/drawingml/2011/main" val="1"/>
            </a:ext>
          </a:extLst>
        </p:spPr>
        <p:txBody>
          <a:bodyPr>
            <a:spAutoFit/>
          </a:bodyPr>
          <a:lstStyle>
            <a:lvl1pPr algn="ctr">
              <a:defRPr sz="700">
                <a:solidFill>
                  <a:srgbClr val="1C1C1C"/>
                </a:solidFill>
                <a:latin typeface="Space Grotesk Light Bold"/>
                <a:ea typeface="Space Grotesk Light Bold"/>
                <a:cs typeface="Space Grotesk Light Bold"/>
                <a:sym typeface="Space Grotesk Light Bold"/>
              </a:defRPr>
            </a:lvl1pPr>
          </a:lstStyle>
          <a:p>
            <a:pPr/>
            <a:fld id="{86CB4B4D-7CA3-9044-876B-883B54F8677D}" type="slidenum"/>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83718"/>
        </a:solidFill>
      </p:bgPr>
    </p:bg>
    <p:spTree>
      <p:nvGrpSpPr>
        <p:cNvPr id="1" name=""/>
        <p:cNvGrpSpPr/>
        <p:nvPr/>
      </p:nvGrpSpPr>
      <p:grpSpPr>
        <a:xfrm>
          <a:off x="0" y="0"/>
          <a:ext cx="0" cy="0"/>
          <a:chOff x="0" y="0"/>
          <a:chExt cx="0" cy="0"/>
        </a:xfrm>
      </p:grpSpPr>
      <p:pic>
        <p:nvPicPr>
          <p:cNvPr id="483" name="Google Shape;510;p41" descr="Google Shape;510;p41"/>
          <p:cNvPicPr>
            <a:picLocks noChangeAspect="1"/>
          </p:cNvPicPr>
          <p:nvPr/>
        </p:nvPicPr>
        <p:blipFill>
          <a:blip r:embed="rId2">
            <a:extLst/>
          </a:blip>
          <a:stretch>
            <a:fillRect/>
          </a:stretch>
        </p:blipFill>
        <p:spPr>
          <a:xfrm>
            <a:off x="0" y="0"/>
            <a:ext cx="9144004" cy="5143502"/>
          </a:xfrm>
          <a:prstGeom prst="rect">
            <a:avLst/>
          </a:prstGeom>
          <a:ln w="12700">
            <a:miter lim="400000"/>
          </a:ln>
        </p:spPr>
      </p:pic>
      <p:pic>
        <p:nvPicPr>
          <p:cNvPr id="484" name="Google Shape;511;p41" descr="Google Shape;511;p41"/>
          <p:cNvPicPr>
            <a:picLocks noChangeAspect="1"/>
          </p:cNvPicPr>
          <p:nvPr/>
        </p:nvPicPr>
        <p:blipFill>
          <a:blip r:embed="rId3">
            <a:extLst/>
          </a:blip>
          <a:stretch>
            <a:fillRect/>
          </a:stretch>
        </p:blipFill>
        <p:spPr>
          <a:xfrm>
            <a:off x="701949" y="4663525"/>
            <a:ext cx="274076" cy="274076"/>
          </a:xfrm>
          <a:prstGeom prst="rect">
            <a:avLst/>
          </a:prstGeom>
          <a:ln w="12700">
            <a:miter lim="400000"/>
          </a:ln>
        </p:spPr>
      </p:pic>
      <p:sp>
        <p:nvSpPr>
          <p:cNvPr id="485" name="Google Shape;512;p41"/>
          <p:cNvSpPr txBox="1"/>
          <p:nvPr>
            <p:ph type="ctrTitle"/>
          </p:nvPr>
        </p:nvSpPr>
        <p:spPr>
          <a:xfrm>
            <a:off x="1061299" y="4715250"/>
            <a:ext cx="7082702" cy="158701"/>
          </a:xfrm>
          <a:prstGeom prst="rect">
            <a:avLst/>
          </a:prstGeom>
        </p:spPr>
        <p:txBody>
          <a:bodyPr lIns="0" tIns="0" rIns="0" bIns="0"/>
          <a:lstStyle>
            <a:lvl1pPr algn="l" defTabSz="795527">
              <a:defRPr sz="957">
                <a:solidFill>
                  <a:srgbClr val="F4F0E0"/>
                </a:solidFill>
                <a:latin typeface="Space Grotesk Light Medium"/>
                <a:ea typeface="Space Grotesk Light Medium"/>
                <a:cs typeface="Space Grotesk Light Medium"/>
                <a:sym typeface="Space Grotesk Light Medium"/>
              </a:defRPr>
            </a:lvl1pPr>
          </a:lstStyle>
          <a:p>
            <a:pPr/>
            <a:r>
              <a:t>Hacktoberfest: Section title goes here</a:t>
            </a:r>
          </a:p>
        </p:txBody>
      </p:sp>
      <p:sp>
        <p:nvSpPr>
          <p:cNvPr id="486" name="Google Shape;513;p41"/>
          <p:cNvSpPr/>
          <p:nvPr/>
        </p:nvSpPr>
        <p:spPr>
          <a:xfrm>
            <a:off x="8143950" y="4633924"/>
            <a:ext cx="310801" cy="321301"/>
          </a:xfrm>
          <a:prstGeom prst="ellipse">
            <a:avLst/>
          </a:prstGeom>
          <a:solidFill>
            <a:srgbClr val="FF8BFF"/>
          </a:solidFill>
          <a:ln w="12700">
            <a:miter lim="400000"/>
          </a:ln>
        </p:spPr>
        <p:txBody>
          <a:bodyPr lIns="0" tIns="0" rIns="0" bIns="0" anchor="ctr"/>
          <a:lstStyle/>
          <a:p>
            <a:pPr algn="ctr">
              <a:defRPr>
                <a:solidFill>
                  <a:srgbClr val="FF00FF"/>
                </a:solidFill>
              </a:defRPr>
            </a:pPr>
          </a:p>
        </p:txBody>
      </p:sp>
      <p:sp>
        <p:nvSpPr>
          <p:cNvPr id="487" name="Google Shape;514;p41"/>
          <p:cNvSpPr txBox="1"/>
          <p:nvPr>
            <p:ph type="sldNum" sz="quarter" idx="4294967295"/>
          </p:nvPr>
        </p:nvSpPr>
        <p:spPr>
          <a:xfrm>
            <a:off x="8145745" y="4646000"/>
            <a:ext cx="307210" cy="297151"/>
          </a:xfrm>
          <a:prstGeom prst="rect">
            <a:avLst/>
          </a:prstGeom>
          <a:extLst>
            <a:ext uri="{C572A759-6A51-4108-AA02-DFA0A04FC94B}">
              <ma14:wrappingTextBoxFlag xmlns:ma14="http://schemas.microsoft.com/office/mac/drawingml/2011/main" val="1"/>
            </a:ext>
          </a:extLst>
        </p:spPr>
        <p:txBody>
          <a:bodyPr>
            <a:spAutoFit/>
          </a:bodyPr>
          <a:lstStyle>
            <a:lvl1pPr algn="ctr">
              <a:defRPr sz="700">
                <a:solidFill>
                  <a:srgbClr val="1C1C1C"/>
                </a:solidFill>
                <a:latin typeface="Space Grotesk Light Bold"/>
                <a:ea typeface="Space Grotesk Light Bold"/>
                <a:cs typeface="Space Grotesk Light Bold"/>
                <a:sym typeface="Space Grotesk Light Bold"/>
              </a:defRPr>
            </a:lvl1pPr>
          </a:lstStyle>
          <a:p>
            <a:pPr/>
            <a:fld id="{86CB4B4D-7CA3-9044-876B-883B54F8677D}" type="slidenum"/>
          </a:p>
        </p:txBody>
      </p:sp>
      <p:sp>
        <p:nvSpPr>
          <p:cNvPr id="488" name="Google Shape;515;p41"/>
          <p:cNvSpPr txBox="1"/>
          <p:nvPr/>
        </p:nvSpPr>
        <p:spPr>
          <a:xfrm>
            <a:off x="698500" y="1076658"/>
            <a:ext cx="7570049" cy="292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862">
                <a:solidFill>
                  <a:srgbClr val="F4F0E0"/>
                </a:solidFill>
                <a:latin typeface="Space Grotesk Light Regular"/>
                <a:ea typeface="Space Grotesk Light Regular"/>
                <a:cs typeface="Space Grotesk Light Regular"/>
                <a:sym typeface="Space Grotesk Light Regular"/>
              </a:defRPr>
            </a:lvl1pPr>
          </a:lstStyle>
          <a:p>
            <a:pPr/>
            <a:r>
              <a:t>Add short description</a:t>
            </a:r>
          </a:p>
        </p:txBody>
      </p:sp>
      <p:sp>
        <p:nvSpPr>
          <p:cNvPr id="489" name="Google Shape;516;p41"/>
          <p:cNvSpPr txBox="1"/>
          <p:nvPr/>
        </p:nvSpPr>
        <p:spPr>
          <a:xfrm>
            <a:off x="698500" y="466172"/>
            <a:ext cx="7570049" cy="569402"/>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F4F0E0"/>
                </a:solidFill>
                <a:latin typeface="Space Grotesk Light Medium"/>
                <a:ea typeface="Space Grotesk Light Medium"/>
                <a:cs typeface="Space Grotesk Light Medium"/>
                <a:sym typeface="Space Grotesk Light Medium"/>
              </a:defRPr>
            </a:lvl1pPr>
          </a:lstStyle>
          <a:p>
            <a:pPr/>
            <a:r>
              <a:t>Title goes here</a:t>
            </a:r>
          </a:p>
        </p:txBody>
      </p:sp>
      <p:pic>
        <p:nvPicPr>
          <p:cNvPr id="490" name="Google Shape;517;p41" descr="Google Shape;517;p41"/>
          <p:cNvPicPr>
            <a:picLocks noChangeAspect="1"/>
          </p:cNvPicPr>
          <p:nvPr/>
        </p:nvPicPr>
        <p:blipFill>
          <a:blip r:embed="rId4">
            <a:extLst/>
          </a:blip>
          <a:stretch>
            <a:fillRect/>
          </a:stretch>
        </p:blipFill>
        <p:spPr>
          <a:xfrm>
            <a:off x="701949" y="1866625"/>
            <a:ext cx="1073853" cy="1057076"/>
          </a:xfrm>
          <a:prstGeom prst="rect">
            <a:avLst/>
          </a:prstGeom>
          <a:ln w="12700">
            <a:miter lim="400000"/>
          </a:ln>
        </p:spPr>
      </p:pic>
      <p:pic>
        <p:nvPicPr>
          <p:cNvPr id="491" name="Google Shape;518;p41" descr="Google Shape;518;p41"/>
          <p:cNvPicPr>
            <a:picLocks noChangeAspect="1"/>
          </p:cNvPicPr>
          <p:nvPr/>
        </p:nvPicPr>
        <p:blipFill>
          <a:blip r:embed="rId5">
            <a:extLst/>
          </a:blip>
          <a:stretch>
            <a:fillRect/>
          </a:stretch>
        </p:blipFill>
        <p:spPr>
          <a:xfrm>
            <a:off x="701949" y="1866625"/>
            <a:ext cx="949077" cy="932300"/>
          </a:xfrm>
          <a:prstGeom prst="rect">
            <a:avLst/>
          </a:prstGeom>
          <a:ln>
            <a:solidFill>
              <a:srgbClr val="1C1C1C"/>
            </a:solidFill>
          </a:ln>
        </p:spPr>
      </p:pic>
      <p:sp>
        <p:nvSpPr>
          <p:cNvPr id="492" name="Google Shape;519;p41"/>
          <p:cNvSpPr txBox="1"/>
          <p:nvPr/>
        </p:nvSpPr>
        <p:spPr>
          <a:xfrm>
            <a:off x="2044996" y="2022951"/>
            <a:ext cx="2298150" cy="282576"/>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764">
                <a:solidFill>
                  <a:srgbClr val="F4F0E0"/>
                </a:solidFill>
                <a:latin typeface="Space Grotesk Light Medium"/>
                <a:ea typeface="Space Grotesk Light Medium"/>
                <a:cs typeface="Space Grotesk Light Medium"/>
                <a:sym typeface="Space Grotesk Light Medium"/>
              </a:defRPr>
            </a:lvl1pPr>
          </a:lstStyle>
          <a:p>
            <a:pPr/>
            <a:r>
              <a:t>Name, last name</a:t>
            </a:r>
          </a:p>
        </p:txBody>
      </p:sp>
      <p:sp>
        <p:nvSpPr>
          <p:cNvPr id="493" name="Google Shape;520;p41"/>
          <p:cNvSpPr txBox="1"/>
          <p:nvPr/>
        </p:nvSpPr>
        <p:spPr>
          <a:xfrm>
            <a:off x="2044996" y="2336268"/>
            <a:ext cx="2298150" cy="431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p>
            <a:pPr defTabSz="886968">
              <a:defRPr sz="1358">
                <a:solidFill>
                  <a:srgbClr val="F4F0E0"/>
                </a:solidFill>
                <a:latin typeface="Space Grotesk Light Regular"/>
                <a:ea typeface="Space Grotesk Light Regular"/>
                <a:cs typeface="Space Grotesk Light Regular"/>
                <a:sym typeface="Space Grotesk Light Regular"/>
              </a:defRPr>
            </a:pPr>
            <a:r>
              <a:t>Job title</a:t>
            </a:r>
          </a:p>
          <a:p>
            <a:pPr defTabSz="886968">
              <a:defRPr sz="1358">
                <a:solidFill>
                  <a:srgbClr val="F4F0E0"/>
                </a:solidFill>
                <a:latin typeface="Space Grotesk Light Regular"/>
                <a:ea typeface="Space Grotesk Light Regular"/>
                <a:cs typeface="Space Grotesk Light Regular"/>
                <a:sym typeface="Space Grotesk Light Regular"/>
              </a:defRPr>
            </a:pPr>
            <a:r>
              <a:t>Company name</a:t>
            </a:r>
          </a:p>
        </p:txBody>
      </p:sp>
      <p:pic>
        <p:nvPicPr>
          <p:cNvPr id="494" name="Google Shape;521;p41" descr="Google Shape;521;p41"/>
          <p:cNvPicPr>
            <a:picLocks noChangeAspect="1"/>
          </p:cNvPicPr>
          <p:nvPr/>
        </p:nvPicPr>
        <p:blipFill>
          <a:blip r:embed="rId4">
            <a:extLst/>
          </a:blip>
          <a:stretch>
            <a:fillRect/>
          </a:stretch>
        </p:blipFill>
        <p:spPr>
          <a:xfrm>
            <a:off x="701949" y="3228500"/>
            <a:ext cx="1073853" cy="1057076"/>
          </a:xfrm>
          <a:prstGeom prst="rect">
            <a:avLst/>
          </a:prstGeom>
          <a:ln w="12700">
            <a:miter lim="400000"/>
          </a:ln>
        </p:spPr>
      </p:pic>
      <p:pic>
        <p:nvPicPr>
          <p:cNvPr id="495" name="Google Shape;522;p41" descr="Google Shape;522;p41"/>
          <p:cNvPicPr>
            <a:picLocks noChangeAspect="1"/>
          </p:cNvPicPr>
          <p:nvPr/>
        </p:nvPicPr>
        <p:blipFill>
          <a:blip r:embed="rId5">
            <a:extLst/>
          </a:blip>
          <a:stretch>
            <a:fillRect/>
          </a:stretch>
        </p:blipFill>
        <p:spPr>
          <a:xfrm>
            <a:off x="701949" y="3228500"/>
            <a:ext cx="949077" cy="932300"/>
          </a:xfrm>
          <a:prstGeom prst="rect">
            <a:avLst/>
          </a:prstGeom>
          <a:ln>
            <a:solidFill>
              <a:srgbClr val="1C1C1C"/>
            </a:solidFill>
          </a:ln>
        </p:spPr>
      </p:pic>
      <p:sp>
        <p:nvSpPr>
          <p:cNvPr id="496" name="Google Shape;523;p41"/>
          <p:cNvSpPr txBox="1"/>
          <p:nvPr/>
        </p:nvSpPr>
        <p:spPr>
          <a:xfrm>
            <a:off x="2044996" y="3384827"/>
            <a:ext cx="2298150" cy="282576"/>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764">
                <a:solidFill>
                  <a:srgbClr val="F4F0E0"/>
                </a:solidFill>
                <a:latin typeface="Space Grotesk Light Medium"/>
                <a:ea typeface="Space Grotesk Light Medium"/>
                <a:cs typeface="Space Grotesk Light Medium"/>
                <a:sym typeface="Space Grotesk Light Medium"/>
              </a:defRPr>
            </a:lvl1pPr>
          </a:lstStyle>
          <a:p>
            <a:pPr/>
            <a:r>
              <a:t>Name, last name</a:t>
            </a:r>
          </a:p>
        </p:txBody>
      </p:sp>
      <p:sp>
        <p:nvSpPr>
          <p:cNvPr id="497" name="Google Shape;524;p41"/>
          <p:cNvSpPr txBox="1"/>
          <p:nvPr/>
        </p:nvSpPr>
        <p:spPr>
          <a:xfrm>
            <a:off x="2044996" y="3698142"/>
            <a:ext cx="2298150" cy="431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p>
            <a:pPr defTabSz="886968">
              <a:defRPr sz="1358">
                <a:solidFill>
                  <a:srgbClr val="F4F0E0"/>
                </a:solidFill>
                <a:latin typeface="Space Grotesk Light Regular"/>
                <a:ea typeface="Space Grotesk Light Regular"/>
                <a:cs typeface="Space Grotesk Light Regular"/>
                <a:sym typeface="Space Grotesk Light Regular"/>
              </a:defRPr>
            </a:pPr>
            <a:r>
              <a:t>Job title</a:t>
            </a:r>
          </a:p>
          <a:p>
            <a:pPr defTabSz="886968">
              <a:defRPr sz="1358">
                <a:solidFill>
                  <a:srgbClr val="F4F0E0"/>
                </a:solidFill>
                <a:latin typeface="Space Grotesk Light Regular"/>
                <a:ea typeface="Space Grotesk Light Regular"/>
                <a:cs typeface="Space Grotesk Light Regular"/>
                <a:sym typeface="Space Grotesk Light Regular"/>
              </a:defRPr>
            </a:pPr>
            <a:r>
              <a:t>Company name</a:t>
            </a:r>
          </a:p>
        </p:txBody>
      </p:sp>
      <p:pic>
        <p:nvPicPr>
          <p:cNvPr id="498" name="Google Shape;525;p41" descr="Google Shape;525;p41"/>
          <p:cNvPicPr>
            <a:picLocks noChangeAspect="1"/>
          </p:cNvPicPr>
          <p:nvPr/>
        </p:nvPicPr>
        <p:blipFill>
          <a:blip r:embed="rId4">
            <a:extLst/>
          </a:blip>
          <a:stretch>
            <a:fillRect/>
          </a:stretch>
        </p:blipFill>
        <p:spPr>
          <a:xfrm>
            <a:off x="4712175" y="1866625"/>
            <a:ext cx="1073852" cy="1057076"/>
          </a:xfrm>
          <a:prstGeom prst="rect">
            <a:avLst/>
          </a:prstGeom>
          <a:ln w="12700">
            <a:miter lim="400000"/>
          </a:ln>
        </p:spPr>
      </p:pic>
      <p:pic>
        <p:nvPicPr>
          <p:cNvPr id="499" name="Google Shape;526;p41" descr="Google Shape;526;p41"/>
          <p:cNvPicPr>
            <a:picLocks noChangeAspect="1"/>
          </p:cNvPicPr>
          <p:nvPr/>
        </p:nvPicPr>
        <p:blipFill>
          <a:blip r:embed="rId5">
            <a:extLst/>
          </a:blip>
          <a:stretch>
            <a:fillRect/>
          </a:stretch>
        </p:blipFill>
        <p:spPr>
          <a:xfrm>
            <a:off x="4712175" y="1866625"/>
            <a:ext cx="949077" cy="932300"/>
          </a:xfrm>
          <a:prstGeom prst="rect">
            <a:avLst/>
          </a:prstGeom>
          <a:ln>
            <a:solidFill>
              <a:srgbClr val="1C1C1C"/>
            </a:solidFill>
          </a:ln>
        </p:spPr>
      </p:pic>
      <p:sp>
        <p:nvSpPr>
          <p:cNvPr id="500" name="Google Shape;527;p41"/>
          <p:cNvSpPr txBox="1"/>
          <p:nvPr/>
        </p:nvSpPr>
        <p:spPr>
          <a:xfrm>
            <a:off x="6055221" y="2022951"/>
            <a:ext cx="2298150" cy="282576"/>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764">
                <a:solidFill>
                  <a:srgbClr val="F4F0E0"/>
                </a:solidFill>
                <a:latin typeface="Space Grotesk Light Medium"/>
                <a:ea typeface="Space Grotesk Light Medium"/>
                <a:cs typeface="Space Grotesk Light Medium"/>
                <a:sym typeface="Space Grotesk Light Medium"/>
              </a:defRPr>
            </a:lvl1pPr>
          </a:lstStyle>
          <a:p>
            <a:pPr/>
            <a:r>
              <a:t>Name, last name</a:t>
            </a:r>
          </a:p>
        </p:txBody>
      </p:sp>
      <p:sp>
        <p:nvSpPr>
          <p:cNvPr id="501" name="Google Shape;528;p41"/>
          <p:cNvSpPr txBox="1"/>
          <p:nvPr/>
        </p:nvSpPr>
        <p:spPr>
          <a:xfrm>
            <a:off x="6055221" y="2336268"/>
            <a:ext cx="2298150" cy="431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p>
            <a:pPr defTabSz="886968">
              <a:defRPr sz="1358">
                <a:solidFill>
                  <a:srgbClr val="F4F0E0"/>
                </a:solidFill>
                <a:latin typeface="Space Grotesk Light Regular"/>
                <a:ea typeface="Space Grotesk Light Regular"/>
                <a:cs typeface="Space Grotesk Light Regular"/>
                <a:sym typeface="Space Grotesk Light Regular"/>
              </a:defRPr>
            </a:pPr>
            <a:r>
              <a:t>Job title</a:t>
            </a:r>
          </a:p>
          <a:p>
            <a:pPr defTabSz="886968">
              <a:defRPr sz="1358">
                <a:solidFill>
                  <a:srgbClr val="F4F0E0"/>
                </a:solidFill>
                <a:latin typeface="Space Grotesk Light Regular"/>
                <a:ea typeface="Space Grotesk Light Regular"/>
                <a:cs typeface="Space Grotesk Light Regular"/>
                <a:sym typeface="Space Grotesk Light Regular"/>
              </a:defRPr>
            </a:pPr>
            <a:r>
              <a:t>Company name</a:t>
            </a:r>
          </a:p>
        </p:txBody>
      </p:sp>
      <p:pic>
        <p:nvPicPr>
          <p:cNvPr id="502" name="Google Shape;529;p41" descr="Google Shape;529;p41"/>
          <p:cNvPicPr>
            <a:picLocks noChangeAspect="1"/>
          </p:cNvPicPr>
          <p:nvPr/>
        </p:nvPicPr>
        <p:blipFill>
          <a:blip r:embed="rId4">
            <a:extLst/>
          </a:blip>
          <a:stretch>
            <a:fillRect/>
          </a:stretch>
        </p:blipFill>
        <p:spPr>
          <a:xfrm>
            <a:off x="4712175" y="3228500"/>
            <a:ext cx="1073852" cy="1057076"/>
          </a:xfrm>
          <a:prstGeom prst="rect">
            <a:avLst/>
          </a:prstGeom>
          <a:ln w="12700">
            <a:miter lim="400000"/>
          </a:ln>
        </p:spPr>
      </p:pic>
      <p:pic>
        <p:nvPicPr>
          <p:cNvPr id="503" name="Google Shape;530;p41" descr="Google Shape;530;p41"/>
          <p:cNvPicPr>
            <a:picLocks noChangeAspect="1"/>
          </p:cNvPicPr>
          <p:nvPr/>
        </p:nvPicPr>
        <p:blipFill>
          <a:blip r:embed="rId5">
            <a:extLst/>
          </a:blip>
          <a:stretch>
            <a:fillRect/>
          </a:stretch>
        </p:blipFill>
        <p:spPr>
          <a:xfrm>
            <a:off x="4712175" y="3228500"/>
            <a:ext cx="949077" cy="932300"/>
          </a:xfrm>
          <a:prstGeom prst="rect">
            <a:avLst/>
          </a:prstGeom>
          <a:ln>
            <a:solidFill>
              <a:srgbClr val="1C1C1C"/>
            </a:solidFill>
          </a:ln>
        </p:spPr>
      </p:pic>
      <p:sp>
        <p:nvSpPr>
          <p:cNvPr id="504" name="Google Shape;531;p41"/>
          <p:cNvSpPr txBox="1"/>
          <p:nvPr/>
        </p:nvSpPr>
        <p:spPr>
          <a:xfrm>
            <a:off x="6055221" y="3384827"/>
            <a:ext cx="2298150" cy="282576"/>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764">
                <a:solidFill>
                  <a:srgbClr val="F4F0E0"/>
                </a:solidFill>
                <a:latin typeface="Space Grotesk Light Medium"/>
                <a:ea typeface="Space Grotesk Light Medium"/>
                <a:cs typeface="Space Grotesk Light Medium"/>
                <a:sym typeface="Space Grotesk Light Medium"/>
              </a:defRPr>
            </a:lvl1pPr>
          </a:lstStyle>
          <a:p>
            <a:pPr/>
            <a:r>
              <a:t>Name, last name</a:t>
            </a:r>
          </a:p>
        </p:txBody>
      </p:sp>
      <p:sp>
        <p:nvSpPr>
          <p:cNvPr id="505" name="Google Shape;532;p41"/>
          <p:cNvSpPr txBox="1"/>
          <p:nvPr/>
        </p:nvSpPr>
        <p:spPr>
          <a:xfrm>
            <a:off x="6055221" y="3698142"/>
            <a:ext cx="2298150" cy="431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p>
            <a:pPr defTabSz="886968">
              <a:defRPr sz="1358">
                <a:solidFill>
                  <a:srgbClr val="F4F0E0"/>
                </a:solidFill>
                <a:latin typeface="Space Grotesk Light Regular"/>
                <a:ea typeface="Space Grotesk Light Regular"/>
                <a:cs typeface="Space Grotesk Light Regular"/>
                <a:sym typeface="Space Grotesk Light Regular"/>
              </a:defRPr>
            </a:pPr>
            <a:r>
              <a:t>Job title</a:t>
            </a:r>
          </a:p>
          <a:p>
            <a:pPr defTabSz="886968">
              <a:defRPr sz="1358">
                <a:solidFill>
                  <a:srgbClr val="F4F0E0"/>
                </a:solidFill>
                <a:latin typeface="Space Grotesk Light Regular"/>
                <a:ea typeface="Space Grotesk Light Regular"/>
                <a:cs typeface="Space Grotesk Light Regular"/>
                <a:sym typeface="Space Grotesk Light Regular"/>
              </a:defRPr>
            </a:pPr>
            <a:r>
              <a:t>Company name</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51DA4B"/>
        </a:solidFill>
      </p:bgPr>
    </p:bg>
    <p:spTree>
      <p:nvGrpSpPr>
        <p:cNvPr id="1" name=""/>
        <p:cNvGrpSpPr/>
        <p:nvPr/>
      </p:nvGrpSpPr>
      <p:grpSpPr>
        <a:xfrm>
          <a:off x="0" y="0"/>
          <a:ext cx="0" cy="0"/>
          <a:chOff x="0" y="0"/>
          <a:chExt cx="0" cy="0"/>
        </a:xfrm>
      </p:grpSpPr>
      <p:pic>
        <p:nvPicPr>
          <p:cNvPr id="507" name="Google Shape;537;p42" descr="Google Shape;537;p42"/>
          <p:cNvPicPr>
            <a:picLocks noChangeAspect="1"/>
          </p:cNvPicPr>
          <p:nvPr/>
        </p:nvPicPr>
        <p:blipFill>
          <a:blip r:embed="rId2">
            <a:extLst/>
          </a:blip>
          <a:stretch>
            <a:fillRect/>
          </a:stretch>
        </p:blipFill>
        <p:spPr>
          <a:xfrm>
            <a:off x="0" y="0"/>
            <a:ext cx="9144000" cy="5143500"/>
          </a:xfrm>
          <a:prstGeom prst="rect">
            <a:avLst/>
          </a:prstGeom>
          <a:ln w="12700">
            <a:miter lim="400000"/>
          </a:ln>
        </p:spPr>
      </p:pic>
      <p:pic>
        <p:nvPicPr>
          <p:cNvPr id="508" name="Google Shape;538;p42" descr="Google Shape;538;p42"/>
          <p:cNvPicPr>
            <a:picLocks noChangeAspect="1"/>
          </p:cNvPicPr>
          <p:nvPr/>
        </p:nvPicPr>
        <p:blipFill>
          <a:blip r:embed="rId3">
            <a:extLst/>
          </a:blip>
          <a:stretch>
            <a:fillRect/>
          </a:stretch>
        </p:blipFill>
        <p:spPr>
          <a:xfrm>
            <a:off x="701949" y="4663525"/>
            <a:ext cx="274076" cy="274076"/>
          </a:xfrm>
          <a:prstGeom prst="rect">
            <a:avLst/>
          </a:prstGeom>
          <a:ln w="12700">
            <a:miter lim="400000"/>
          </a:ln>
        </p:spPr>
      </p:pic>
      <p:sp>
        <p:nvSpPr>
          <p:cNvPr id="509" name="Google Shape;539;p42"/>
          <p:cNvSpPr/>
          <p:nvPr/>
        </p:nvSpPr>
        <p:spPr>
          <a:xfrm>
            <a:off x="8143950" y="4633924"/>
            <a:ext cx="310801" cy="321301"/>
          </a:xfrm>
          <a:prstGeom prst="ellipse">
            <a:avLst/>
          </a:prstGeom>
          <a:solidFill>
            <a:srgbClr val="FF8BFF"/>
          </a:solidFill>
          <a:ln w="12700">
            <a:miter lim="400000"/>
          </a:ln>
        </p:spPr>
        <p:txBody>
          <a:bodyPr lIns="0" tIns="0" rIns="0" bIns="0" anchor="ctr"/>
          <a:lstStyle/>
          <a:p>
            <a:pPr algn="ctr">
              <a:defRPr>
                <a:solidFill>
                  <a:srgbClr val="FF00FF"/>
                </a:solidFill>
              </a:defRPr>
            </a:pPr>
          </a:p>
        </p:txBody>
      </p:sp>
      <p:sp>
        <p:nvSpPr>
          <p:cNvPr id="510" name="Google Shape;540;p42"/>
          <p:cNvSpPr txBox="1"/>
          <p:nvPr>
            <p:ph type="sldNum" sz="quarter" idx="4294967295"/>
          </p:nvPr>
        </p:nvSpPr>
        <p:spPr>
          <a:xfrm>
            <a:off x="8155258" y="4646000"/>
            <a:ext cx="288184" cy="297151"/>
          </a:xfrm>
          <a:prstGeom prst="rect">
            <a:avLst/>
          </a:prstGeom>
          <a:extLst>
            <a:ext uri="{C572A759-6A51-4108-AA02-DFA0A04FC94B}">
              <ma14:wrappingTextBoxFlag xmlns:ma14="http://schemas.microsoft.com/office/mac/drawingml/2011/main" val="1"/>
            </a:ext>
          </a:extLst>
        </p:spPr>
        <p:txBody>
          <a:bodyPr>
            <a:spAutoFit/>
          </a:bodyPr>
          <a:lstStyle>
            <a:lvl1pPr algn="ctr">
              <a:defRPr sz="700">
                <a:solidFill>
                  <a:srgbClr val="1C1C1C"/>
                </a:solidFill>
                <a:latin typeface="Space Grotesk Light Bold"/>
                <a:ea typeface="Space Grotesk Light Bold"/>
                <a:cs typeface="Space Grotesk Light Bold"/>
                <a:sym typeface="Space Grotesk Light Bold"/>
              </a:defRPr>
            </a:lvl1pPr>
          </a:lstStyle>
          <a:p>
            <a:pPr/>
            <a:fld id="{86CB4B4D-7CA3-9044-876B-883B54F8677D}" type="slidenum"/>
          </a:p>
        </p:txBody>
      </p:sp>
      <p:sp>
        <p:nvSpPr>
          <p:cNvPr id="511" name="Google Shape;541;p42"/>
          <p:cNvSpPr txBox="1"/>
          <p:nvPr>
            <p:ph type="title"/>
          </p:nvPr>
        </p:nvSpPr>
        <p:spPr>
          <a:xfrm>
            <a:off x="1061299" y="4715250"/>
            <a:ext cx="7082702" cy="158701"/>
          </a:xfrm>
          <a:prstGeom prst="rect">
            <a:avLst/>
          </a:prstGeom>
        </p:spPr>
        <p:txBody>
          <a:bodyPr lIns="0" tIns="0" rIns="0" bIns="0"/>
          <a:lstStyle>
            <a:lvl1pPr defTabSz="795527">
              <a:defRPr sz="957">
                <a:solidFill>
                  <a:srgbClr val="1C1C1C"/>
                </a:solidFill>
                <a:latin typeface="Space Grotesk Light Medium"/>
                <a:ea typeface="Space Grotesk Light Medium"/>
                <a:cs typeface="Space Grotesk Light Medium"/>
                <a:sym typeface="Space Grotesk Light Medium"/>
              </a:defRPr>
            </a:lvl1pPr>
          </a:lstStyle>
          <a:p>
            <a:pPr/>
            <a:r>
              <a:t>Hacktoberfest: Section title goes here</a:t>
            </a:r>
          </a:p>
        </p:txBody>
      </p:sp>
      <p:sp>
        <p:nvSpPr>
          <p:cNvPr id="512" name="Google Shape;542;p42"/>
          <p:cNvSpPr txBox="1"/>
          <p:nvPr/>
        </p:nvSpPr>
        <p:spPr>
          <a:xfrm>
            <a:off x="698500" y="1143249"/>
            <a:ext cx="3544350" cy="56940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defTabSz="886968">
              <a:defRPr sz="3589">
                <a:solidFill>
                  <a:srgbClr val="1C1C1C"/>
                </a:solidFill>
                <a:latin typeface="Space Grotesk Light Medium"/>
                <a:ea typeface="Space Grotesk Light Medium"/>
                <a:cs typeface="Space Grotesk Light Medium"/>
                <a:sym typeface="Space Grotesk Light Medium"/>
              </a:defRPr>
            </a:lvl1pPr>
          </a:lstStyle>
          <a:p>
            <a:pPr/>
            <a:r>
              <a:t>Title goes here</a:t>
            </a:r>
          </a:p>
        </p:txBody>
      </p:sp>
      <p:sp>
        <p:nvSpPr>
          <p:cNvPr id="513" name="Google Shape;543;p42"/>
          <p:cNvSpPr txBox="1"/>
          <p:nvPr/>
        </p:nvSpPr>
        <p:spPr>
          <a:xfrm>
            <a:off x="698500" y="1867736"/>
            <a:ext cx="3544350" cy="204720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defTabSz="868680">
              <a:defRPr sz="1804">
                <a:latin typeface="Space Grotesk Light Regular"/>
                <a:ea typeface="Space Grotesk Light Regular"/>
                <a:cs typeface="Space Grotesk Light Regular"/>
                <a:sym typeface="Space Grotesk Light Regular"/>
              </a:defRPr>
            </a:lvl1pPr>
          </a:lstStyle>
          <a:p>
            <a:pPr/>
            <a:r>
              <a:t>Lorem ipsum dolor sit amet consectetur. Sed tellus blandit enim pretium sit massa auctor malesuada.Leo nulla aliquam ac dignissim tellus. Fermentum nibh volutpat turpis tellus etiam.</a:t>
            </a:r>
          </a:p>
        </p:txBody>
      </p:sp>
      <p:pic>
        <p:nvPicPr>
          <p:cNvPr id="514" name="Google Shape;544;p42" descr="Google Shape;544;p42"/>
          <p:cNvPicPr>
            <a:picLocks noChangeAspect="1"/>
          </p:cNvPicPr>
          <p:nvPr/>
        </p:nvPicPr>
        <p:blipFill>
          <a:blip r:embed="rId4">
            <a:extLst/>
          </a:blip>
          <a:stretch>
            <a:fillRect/>
          </a:stretch>
        </p:blipFill>
        <p:spPr>
          <a:xfrm>
            <a:off x="4724400" y="708149"/>
            <a:ext cx="3727201" cy="3727202"/>
          </a:xfrm>
          <a:prstGeom prst="rect">
            <a:avLst/>
          </a:prstGeom>
          <a:ln w="12700">
            <a:miter lim="400000"/>
          </a:ln>
        </p:spPr>
      </p:pic>
      <p:pic>
        <p:nvPicPr>
          <p:cNvPr id="515" name="Google Shape;545;p42" descr="Google Shape;545;p42"/>
          <p:cNvPicPr>
            <a:picLocks noChangeAspect="1"/>
          </p:cNvPicPr>
          <p:nvPr/>
        </p:nvPicPr>
        <p:blipFill>
          <a:blip r:embed="rId5">
            <a:extLst/>
          </a:blip>
          <a:stretch>
            <a:fillRect/>
          </a:stretch>
        </p:blipFill>
        <p:spPr>
          <a:xfrm>
            <a:off x="4724400" y="708151"/>
            <a:ext cx="3298570" cy="3298571"/>
          </a:xfrm>
          <a:prstGeom prst="rect">
            <a:avLst/>
          </a:prstGeom>
          <a:ln>
            <a:solidFill>
              <a:srgbClr val="1C1C1C"/>
            </a:solidFill>
          </a:ln>
        </p:spPr>
      </p:pic>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4F0E0"/>
        </a:solidFill>
      </p:bgPr>
    </p:bg>
    <p:spTree>
      <p:nvGrpSpPr>
        <p:cNvPr id="1" name=""/>
        <p:cNvGrpSpPr/>
        <p:nvPr/>
      </p:nvGrpSpPr>
      <p:grpSpPr>
        <a:xfrm>
          <a:off x="0" y="0"/>
          <a:ext cx="0" cy="0"/>
          <a:chOff x="0" y="0"/>
          <a:chExt cx="0" cy="0"/>
        </a:xfrm>
      </p:grpSpPr>
      <p:pic>
        <p:nvPicPr>
          <p:cNvPr id="517" name="Google Shape;550;p43" descr="Google Shape;550;p43"/>
          <p:cNvPicPr>
            <a:picLocks noChangeAspect="1"/>
          </p:cNvPicPr>
          <p:nvPr/>
        </p:nvPicPr>
        <p:blipFill>
          <a:blip r:embed="rId2">
            <a:extLst/>
          </a:blip>
          <a:stretch>
            <a:fillRect/>
          </a:stretch>
        </p:blipFill>
        <p:spPr>
          <a:xfrm>
            <a:off x="0" y="0"/>
            <a:ext cx="9144000" cy="5143500"/>
          </a:xfrm>
          <a:prstGeom prst="rect">
            <a:avLst/>
          </a:prstGeom>
          <a:ln w="12700">
            <a:miter lim="400000"/>
          </a:ln>
        </p:spPr>
      </p:pic>
      <p:pic>
        <p:nvPicPr>
          <p:cNvPr id="518" name="Google Shape;551;p43" descr="Google Shape;551;p43"/>
          <p:cNvPicPr>
            <a:picLocks noChangeAspect="1"/>
          </p:cNvPicPr>
          <p:nvPr/>
        </p:nvPicPr>
        <p:blipFill>
          <a:blip r:embed="rId3">
            <a:extLst/>
          </a:blip>
          <a:stretch>
            <a:fillRect/>
          </a:stretch>
        </p:blipFill>
        <p:spPr>
          <a:xfrm>
            <a:off x="701949" y="4663525"/>
            <a:ext cx="274076" cy="274076"/>
          </a:xfrm>
          <a:prstGeom prst="rect">
            <a:avLst/>
          </a:prstGeom>
          <a:ln w="12700">
            <a:miter lim="400000"/>
          </a:ln>
        </p:spPr>
      </p:pic>
      <p:sp>
        <p:nvSpPr>
          <p:cNvPr id="519" name="Google Shape;552;p43"/>
          <p:cNvSpPr/>
          <p:nvPr/>
        </p:nvSpPr>
        <p:spPr>
          <a:xfrm>
            <a:off x="8143950" y="4633924"/>
            <a:ext cx="310801" cy="321301"/>
          </a:xfrm>
          <a:prstGeom prst="ellipse">
            <a:avLst/>
          </a:prstGeom>
          <a:solidFill>
            <a:srgbClr val="FF8BFF"/>
          </a:solidFill>
          <a:ln w="12700">
            <a:miter lim="400000"/>
          </a:ln>
        </p:spPr>
        <p:txBody>
          <a:bodyPr lIns="0" tIns="0" rIns="0" bIns="0" anchor="ctr"/>
          <a:lstStyle/>
          <a:p>
            <a:pPr algn="ctr">
              <a:defRPr>
                <a:solidFill>
                  <a:srgbClr val="FF00FF"/>
                </a:solidFill>
              </a:defRPr>
            </a:pPr>
          </a:p>
        </p:txBody>
      </p:sp>
      <p:sp>
        <p:nvSpPr>
          <p:cNvPr id="520" name="Google Shape;553;p43"/>
          <p:cNvSpPr txBox="1"/>
          <p:nvPr>
            <p:ph type="sldNum" sz="quarter" idx="4294967295"/>
          </p:nvPr>
        </p:nvSpPr>
        <p:spPr>
          <a:xfrm>
            <a:off x="8148146" y="4646000"/>
            <a:ext cx="302408" cy="297151"/>
          </a:xfrm>
          <a:prstGeom prst="rect">
            <a:avLst/>
          </a:prstGeom>
          <a:extLst>
            <a:ext uri="{C572A759-6A51-4108-AA02-DFA0A04FC94B}">
              <ma14:wrappingTextBoxFlag xmlns:ma14="http://schemas.microsoft.com/office/mac/drawingml/2011/main" val="1"/>
            </a:ext>
          </a:extLst>
        </p:spPr>
        <p:txBody>
          <a:bodyPr>
            <a:spAutoFit/>
          </a:bodyPr>
          <a:lstStyle>
            <a:lvl1pPr algn="ctr">
              <a:defRPr sz="700">
                <a:solidFill>
                  <a:srgbClr val="1C1C1C"/>
                </a:solidFill>
                <a:latin typeface="Space Grotesk Light Bold"/>
                <a:ea typeface="Space Grotesk Light Bold"/>
                <a:cs typeface="Space Grotesk Light Bold"/>
                <a:sym typeface="Space Grotesk Light Bold"/>
              </a:defRPr>
            </a:lvl1pPr>
          </a:lstStyle>
          <a:p>
            <a:pPr/>
            <a:fld id="{86CB4B4D-7CA3-9044-876B-883B54F8677D}" type="slidenum"/>
          </a:p>
        </p:txBody>
      </p:sp>
      <p:sp>
        <p:nvSpPr>
          <p:cNvPr id="521" name="Google Shape;554;p43"/>
          <p:cNvSpPr txBox="1"/>
          <p:nvPr>
            <p:ph type="title"/>
          </p:nvPr>
        </p:nvSpPr>
        <p:spPr>
          <a:xfrm>
            <a:off x="1061299" y="4715250"/>
            <a:ext cx="7082702" cy="158701"/>
          </a:xfrm>
          <a:prstGeom prst="rect">
            <a:avLst/>
          </a:prstGeom>
        </p:spPr>
        <p:txBody>
          <a:bodyPr lIns="0" tIns="0" rIns="0" bIns="0"/>
          <a:lstStyle>
            <a:lvl1pPr defTabSz="795527">
              <a:defRPr sz="957">
                <a:solidFill>
                  <a:srgbClr val="183718"/>
                </a:solidFill>
                <a:latin typeface="Space Grotesk Light Medium"/>
                <a:ea typeface="Space Grotesk Light Medium"/>
                <a:cs typeface="Space Grotesk Light Medium"/>
                <a:sym typeface="Space Grotesk Light Medium"/>
              </a:defRPr>
            </a:lvl1pPr>
          </a:lstStyle>
          <a:p>
            <a:pPr/>
            <a:r>
              <a:t>Hacktoberfest: Section title goes here</a:t>
            </a:r>
          </a:p>
        </p:txBody>
      </p:sp>
      <p:sp>
        <p:nvSpPr>
          <p:cNvPr id="522" name="Google Shape;555;p43"/>
          <p:cNvSpPr txBox="1"/>
          <p:nvPr/>
        </p:nvSpPr>
        <p:spPr>
          <a:xfrm>
            <a:off x="698500" y="1143249"/>
            <a:ext cx="3544350" cy="56940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defTabSz="886968">
              <a:defRPr sz="3589">
                <a:solidFill>
                  <a:srgbClr val="183718"/>
                </a:solidFill>
                <a:latin typeface="Space Grotesk Light Medium"/>
                <a:ea typeface="Space Grotesk Light Medium"/>
                <a:cs typeface="Space Grotesk Light Medium"/>
                <a:sym typeface="Space Grotesk Light Medium"/>
              </a:defRPr>
            </a:lvl1pPr>
          </a:lstStyle>
          <a:p>
            <a:pPr/>
            <a:r>
              <a:t>Title goes here</a:t>
            </a:r>
          </a:p>
        </p:txBody>
      </p:sp>
      <p:sp>
        <p:nvSpPr>
          <p:cNvPr id="523" name="Google Shape;556;p43"/>
          <p:cNvSpPr txBox="1"/>
          <p:nvPr/>
        </p:nvSpPr>
        <p:spPr>
          <a:xfrm>
            <a:off x="698500" y="1867736"/>
            <a:ext cx="3544350" cy="204720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defTabSz="868680">
              <a:defRPr sz="1804">
                <a:solidFill>
                  <a:srgbClr val="183718"/>
                </a:solidFill>
                <a:latin typeface="Space Grotesk Light Regular"/>
                <a:ea typeface="Space Grotesk Light Regular"/>
                <a:cs typeface="Space Grotesk Light Regular"/>
                <a:sym typeface="Space Grotesk Light Regular"/>
              </a:defRPr>
            </a:lvl1pPr>
          </a:lstStyle>
          <a:p>
            <a:pPr/>
            <a:r>
              <a:t>Lorem ipsum dolor sit amet consectetur. Sed tellus blandit enim pretium sit massa auctor malesuada.Leo nulla aliquam ac dignissim tellus. Fermentum nibh volutpat turpis tellus etiam.</a:t>
            </a:r>
          </a:p>
        </p:txBody>
      </p:sp>
      <p:pic>
        <p:nvPicPr>
          <p:cNvPr id="524" name="Google Shape;557;p43" descr="Google Shape;557;p43"/>
          <p:cNvPicPr>
            <a:picLocks noChangeAspect="1"/>
          </p:cNvPicPr>
          <p:nvPr/>
        </p:nvPicPr>
        <p:blipFill>
          <a:blip r:embed="rId4">
            <a:extLst/>
          </a:blip>
          <a:stretch>
            <a:fillRect/>
          </a:stretch>
        </p:blipFill>
        <p:spPr>
          <a:xfrm>
            <a:off x="4724400" y="708149"/>
            <a:ext cx="3727201" cy="3727202"/>
          </a:xfrm>
          <a:prstGeom prst="rect">
            <a:avLst/>
          </a:prstGeom>
          <a:ln w="12700">
            <a:miter lim="400000"/>
          </a:ln>
        </p:spPr>
      </p:pic>
      <p:pic>
        <p:nvPicPr>
          <p:cNvPr id="525" name="Google Shape;558;p43" descr="Google Shape;558;p43"/>
          <p:cNvPicPr>
            <a:picLocks noChangeAspect="1"/>
          </p:cNvPicPr>
          <p:nvPr/>
        </p:nvPicPr>
        <p:blipFill>
          <a:blip r:embed="rId5">
            <a:extLst/>
          </a:blip>
          <a:stretch>
            <a:fillRect/>
          </a:stretch>
        </p:blipFill>
        <p:spPr>
          <a:xfrm>
            <a:off x="4724400" y="708151"/>
            <a:ext cx="3298570" cy="3298571"/>
          </a:xfrm>
          <a:prstGeom prst="rect">
            <a:avLst/>
          </a:prstGeom>
          <a:ln>
            <a:solidFill>
              <a:srgbClr val="1C1C1C"/>
            </a:solidFill>
          </a:ln>
        </p:spPr>
      </p:pic>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C1C1C"/>
        </a:solidFill>
      </p:bgPr>
    </p:bg>
    <p:spTree>
      <p:nvGrpSpPr>
        <p:cNvPr id="1" name=""/>
        <p:cNvGrpSpPr/>
        <p:nvPr/>
      </p:nvGrpSpPr>
      <p:grpSpPr>
        <a:xfrm>
          <a:off x="0" y="0"/>
          <a:ext cx="0" cy="0"/>
          <a:chOff x="0" y="0"/>
          <a:chExt cx="0" cy="0"/>
        </a:xfrm>
      </p:grpSpPr>
      <p:pic>
        <p:nvPicPr>
          <p:cNvPr id="527" name="Google Shape;563;p44" descr="Google Shape;563;p44"/>
          <p:cNvPicPr>
            <a:picLocks noChangeAspect="1"/>
          </p:cNvPicPr>
          <p:nvPr/>
        </p:nvPicPr>
        <p:blipFill>
          <a:blip r:embed="rId2">
            <a:extLst/>
          </a:blip>
          <a:stretch>
            <a:fillRect/>
          </a:stretch>
        </p:blipFill>
        <p:spPr>
          <a:xfrm>
            <a:off x="0" y="0"/>
            <a:ext cx="9144004" cy="5143502"/>
          </a:xfrm>
          <a:prstGeom prst="rect">
            <a:avLst/>
          </a:prstGeom>
          <a:ln w="12700">
            <a:miter lim="400000"/>
          </a:ln>
        </p:spPr>
      </p:pic>
      <p:pic>
        <p:nvPicPr>
          <p:cNvPr id="528" name="Google Shape;564;p44" descr="Google Shape;564;p44"/>
          <p:cNvPicPr>
            <a:picLocks noChangeAspect="1"/>
          </p:cNvPicPr>
          <p:nvPr/>
        </p:nvPicPr>
        <p:blipFill>
          <a:blip r:embed="rId3">
            <a:extLst/>
          </a:blip>
          <a:stretch>
            <a:fillRect/>
          </a:stretch>
        </p:blipFill>
        <p:spPr>
          <a:xfrm>
            <a:off x="701949" y="4663525"/>
            <a:ext cx="274076" cy="274076"/>
          </a:xfrm>
          <a:prstGeom prst="rect">
            <a:avLst/>
          </a:prstGeom>
          <a:ln w="12700">
            <a:miter lim="400000"/>
          </a:ln>
        </p:spPr>
      </p:pic>
      <p:sp>
        <p:nvSpPr>
          <p:cNvPr id="529" name="Google Shape;565;p44"/>
          <p:cNvSpPr/>
          <p:nvPr/>
        </p:nvSpPr>
        <p:spPr>
          <a:xfrm>
            <a:off x="8143950" y="4633924"/>
            <a:ext cx="310801" cy="321301"/>
          </a:xfrm>
          <a:prstGeom prst="ellipse">
            <a:avLst/>
          </a:prstGeom>
          <a:solidFill>
            <a:srgbClr val="FF8BFF"/>
          </a:solidFill>
          <a:ln w="12700">
            <a:miter lim="400000"/>
          </a:ln>
        </p:spPr>
        <p:txBody>
          <a:bodyPr lIns="0" tIns="0" rIns="0" bIns="0" anchor="ctr"/>
          <a:lstStyle/>
          <a:p>
            <a:pPr algn="ctr">
              <a:defRPr>
                <a:solidFill>
                  <a:srgbClr val="FF00FF"/>
                </a:solidFill>
              </a:defRPr>
            </a:pPr>
          </a:p>
        </p:txBody>
      </p:sp>
      <p:sp>
        <p:nvSpPr>
          <p:cNvPr id="530" name="Google Shape;566;p44"/>
          <p:cNvSpPr txBox="1"/>
          <p:nvPr>
            <p:ph type="sldNum" sz="quarter" idx="4294967295"/>
          </p:nvPr>
        </p:nvSpPr>
        <p:spPr>
          <a:xfrm>
            <a:off x="8147523" y="4646000"/>
            <a:ext cx="303654" cy="297151"/>
          </a:xfrm>
          <a:prstGeom prst="rect">
            <a:avLst/>
          </a:prstGeom>
          <a:extLst>
            <a:ext uri="{C572A759-6A51-4108-AA02-DFA0A04FC94B}">
              <ma14:wrappingTextBoxFlag xmlns:ma14="http://schemas.microsoft.com/office/mac/drawingml/2011/main" val="1"/>
            </a:ext>
          </a:extLst>
        </p:spPr>
        <p:txBody>
          <a:bodyPr>
            <a:spAutoFit/>
          </a:bodyPr>
          <a:lstStyle>
            <a:lvl1pPr algn="ctr">
              <a:defRPr sz="700">
                <a:solidFill>
                  <a:srgbClr val="1C1C1C"/>
                </a:solidFill>
                <a:latin typeface="Space Grotesk Light Bold"/>
                <a:ea typeface="Space Grotesk Light Bold"/>
                <a:cs typeface="Space Grotesk Light Bold"/>
                <a:sym typeface="Space Grotesk Light Bold"/>
              </a:defRPr>
            </a:lvl1pPr>
          </a:lstStyle>
          <a:p>
            <a:pPr/>
            <a:fld id="{86CB4B4D-7CA3-9044-876B-883B54F8677D}" type="slidenum"/>
          </a:p>
        </p:txBody>
      </p:sp>
      <p:sp>
        <p:nvSpPr>
          <p:cNvPr id="531" name="Google Shape;567;p44"/>
          <p:cNvSpPr txBox="1"/>
          <p:nvPr>
            <p:ph type="title"/>
          </p:nvPr>
        </p:nvSpPr>
        <p:spPr>
          <a:xfrm>
            <a:off x="1061299" y="4715250"/>
            <a:ext cx="7082702" cy="158701"/>
          </a:xfrm>
          <a:prstGeom prst="rect">
            <a:avLst/>
          </a:prstGeom>
        </p:spPr>
        <p:txBody>
          <a:bodyPr lIns="0" tIns="0" rIns="0" bIns="0"/>
          <a:lstStyle>
            <a:lvl1pPr defTabSz="795527">
              <a:defRPr sz="957">
                <a:solidFill>
                  <a:srgbClr val="F4F0E0"/>
                </a:solidFill>
                <a:latin typeface="Space Grotesk Light Medium"/>
                <a:ea typeface="Space Grotesk Light Medium"/>
                <a:cs typeface="Space Grotesk Light Medium"/>
                <a:sym typeface="Space Grotesk Light Medium"/>
              </a:defRPr>
            </a:lvl1pPr>
          </a:lstStyle>
          <a:p>
            <a:pPr/>
            <a:r>
              <a:t>Hacktoberfest: Section title goes here</a:t>
            </a:r>
          </a:p>
        </p:txBody>
      </p:sp>
      <p:sp>
        <p:nvSpPr>
          <p:cNvPr id="532" name="Google Shape;568;p44"/>
          <p:cNvSpPr txBox="1"/>
          <p:nvPr/>
        </p:nvSpPr>
        <p:spPr>
          <a:xfrm>
            <a:off x="698500" y="1143249"/>
            <a:ext cx="3544350" cy="56940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defTabSz="886968">
              <a:defRPr sz="3589">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
        <p:nvSpPr>
          <p:cNvPr id="533" name="Google Shape;569;p44"/>
          <p:cNvSpPr txBox="1"/>
          <p:nvPr/>
        </p:nvSpPr>
        <p:spPr>
          <a:xfrm>
            <a:off x="698500" y="1867736"/>
            <a:ext cx="3544350" cy="204720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defTabSz="868680">
              <a:defRPr sz="1804">
                <a:solidFill>
                  <a:srgbClr val="F4F0E0"/>
                </a:solidFill>
                <a:latin typeface="Space Grotesk Light Regular"/>
                <a:ea typeface="Space Grotesk Light Regular"/>
                <a:cs typeface="Space Grotesk Light Regular"/>
                <a:sym typeface="Space Grotesk Light Regular"/>
              </a:defRPr>
            </a:lvl1pPr>
          </a:lstStyle>
          <a:p>
            <a:pPr/>
            <a:r>
              <a:t>Lorem ipsum dolor sit amet consectetur. Sed tellus blandit enim pretium sit massa auctor malesuada.Leo nulla aliquam ac dignissim tellus. Fermentum nibh volutpat turpis tellus etiam.</a:t>
            </a:r>
          </a:p>
        </p:txBody>
      </p:sp>
      <p:pic>
        <p:nvPicPr>
          <p:cNvPr id="534" name="Google Shape;570;p44" descr="Google Shape;570;p44"/>
          <p:cNvPicPr>
            <a:picLocks noChangeAspect="1"/>
          </p:cNvPicPr>
          <p:nvPr/>
        </p:nvPicPr>
        <p:blipFill>
          <a:blip r:embed="rId4">
            <a:extLst/>
          </a:blip>
          <a:stretch>
            <a:fillRect/>
          </a:stretch>
        </p:blipFill>
        <p:spPr>
          <a:xfrm>
            <a:off x="4724400" y="708149"/>
            <a:ext cx="3727201" cy="3727202"/>
          </a:xfrm>
          <a:prstGeom prst="rect">
            <a:avLst/>
          </a:prstGeom>
          <a:ln w="12700">
            <a:miter lim="400000"/>
          </a:ln>
        </p:spPr>
      </p:pic>
      <p:pic>
        <p:nvPicPr>
          <p:cNvPr id="535" name="Google Shape;571;p44" descr="Google Shape;571;p44"/>
          <p:cNvPicPr>
            <a:picLocks noChangeAspect="1"/>
          </p:cNvPicPr>
          <p:nvPr/>
        </p:nvPicPr>
        <p:blipFill>
          <a:blip r:embed="rId5">
            <a:extLst/>
          </a:blip>
          <a:stretch>
            <a:fillRect/>
          </a:stretch>
        </p:blipFill>
        <p:spPr>
          <a:xfrm>
            <a:off x="4724400" y="708151"/>
            <a:ext cx="3298570" cy="3298571"/>
          </a:xfrm>
          <a:prstGeom prst="rect">
            <a:avLst/>
          </a:prstGeom>
          <a:ln>
            <a:solidFill>
              <a:srgbClr val="1C1C1C"/>
            </a:solidFill>
          </a:ln>
        </p:spPr>
      </p:pic>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83718"/>
        </a:solidFill>
      </p:bgPr>
    </p:bg>
    <p:spTree>
      <p:nvGrpSpPr>
        <p:cNvPr id="1" name=""/>
        <p:cNvGrpSpPr/>
        <p:nvPr/>
      </p:nvGrpSpPr>
      <p:grpSpPr>
        <a:xfrm>
          <a:off x="0" y="0"/>
          <a:ext cx="0" cy="0"/>
          <a:chOff x="0" y="0"/>
          <a:chExt cx="0" cy="0"/>
        </a:xfrm>
      </p:grpSpPr>
      <p:pic>
        <p:nvPicPr>
          <p:cNvPr id="537" name="Google Shape;576;p45" descr="Google Shape;576;p45"/>
          <p:cNvPicPr>
            <a:picLocks noChangeAspect="1"/>
          </p:cNvPicPr>
          <p:nvPr/>
        </p:nvPicPr>
        <p:blipFill>
          <a:blip r:embed="rId2">
            <a:extLst/>
          </a:blip>
          <a:stretch>
            <a:fillRect/>
          </a:stretch>
        </p:blipFill>
        <p:spPr>
          <a:xfrm>
            <a:off x="0" y="0"/>
            <a:ext cx="9144004" cy="5143502"/>
          </a:xfrm>
          <a:prstGeom prst="rect">
            <a:avLst/>
          </a:prstGeom>
          <a:ln w="12700">
            <a:miter lim="400000"/>
          </a:ln>
        </p:spPr>
      </p:pic>
      <p:pic>
        <p:nvPicPr>
          <p:cNvPr id="538" name="Google Shape;577;p45" descr="Google Shape;577;p45"/>
          <p:cNvPicPr>
            <a:picLocks noChangeAspect="1"/>
          </p:cNvPicPr>
          <p:nvPr/>
        </p:nvPicPr>
        <p:blipFill>
          <a:blip r:embed="rId3">
            <a:extLst/>
          </a:blip>
          <a:stretch>
            <a:fillRect/>
          </a:stretch>
        </p:blipFill>
        <p:spPr>
          <a:xfrm>
            <a:off x="701949" y="4663525"/>
            <a:ext cx="274076" cy="274076"/>
          </a:xfrm>
          <a:prstGeom prst="rect">
            <a:avLst/>
          </a:prstGeom>
          <a:ln w="12700">
            <a:miter lim="400000"/>
          </a:ln>
        </p:spPr>
      </p:pic>
      <p:sp>
        <p:nvSpPr>
          <p:cNvPr id="539" name="Google Shape;578;p45"/>
          <p:cNvSpPr/>
          <p:nvPr/>
        </p:nvSpPr>
        <p:spPr>
          <a:xfrm>
            <a:off x="8143950" y="4633924"/>
            <a:ext cx="310801" cy="321301"/>
          </a:xfrm>
          <a:prstGeom prst="ellipse">
            <a:avLst/>
          </a:prstGeom>
          <a:solidFill>
            <a:srgbClr val="FF8BFF"/>
          </a:solidFill>
          <a:ln w="12700">
            <a:miter lim="400000"/>
          </a:ln>
        </p:spPr>
        <p:txBody>
          <a:bodyPr lIns="0" tIns="0" rIns="0" bIns="0" anchor="ctr"/>
          <a:lstStyle/>
          <a:p>
            <a:pPr algn="ctr">
              <a:defRPr>
                <a:solidFill>
                  <a:srgbClr val="FF00FF"/>
                </a:solidFill>
              </a:defRPr>
            </a:pPr>
          </a:p>
        </p:txBody>
      </p:sp>
      <p:sp>
        <p:nvSpPr>
          <p:cNvPr id="540" name="Google Shape;579;p45"/>
          <p:cNvSpPr txBox="1"/>
          <p:nvPr>
            <p:ph type="sldNum" sz="quarter" idx="4294967295"/>
          </p:nvPr>
        </p:nvSpPr>
        <p:spPr>
          <a:xfrm>
            <a:off x="8146279" y="4646000"/>
            <a:ext cx="306142" cy="297151"/>
          </a:xfrm>
          <a:prstGeom prst="rect">
            <a:avLst/>
          </a:prstGeom>
          <a:extLst>
            <a:ext uri="{C572A759-6A51-4108-AA02-DFA0A04FC94B}">
              <ma14:wrappingTextBoxFlag xmlns:ma14="http://schemas.microsoft.com/office/mac/drawingml/2011/main" val="1"/>
            </a:ext>
          </a:extLst>
        </p:spPr>
        <p:txBody>
          <a:bodyPr>
            <a:spAutoFit/>
          </a:bodyPr>
          <a:lstStyle>
            <a:lvl1pPr algn="ctr">
              <a:defRPr sz="700">
                <a:solidFill>
                  <a:srgbClr val="1C1C1C"/>
                </a:solidFill>
                <a:latin typeface="Space Grotesk Light Bold"/>
                <a:ea typeface="Space Grotesk Light Bold"/>
                <a:cs typeface="Space Grotesk Light Bold"/>
                <a:sym typeface="Space Grotesk Light Bold"/>
              </a:defRPr>
            </a:lvl1pPr>
          </a:lstStyle>
          <a:p>
            <a:pPr/>
            <a:fld id="{86CB4B4D-7CA3-9044-876B-883B54F8677D}" type="slidenum"/>
          </a:p>
        </p:txBody>
      </p:sp>
      <p:sp>
        <p:nvSpPr>
          <p:cNvPr id="541" name="Google Shape;580;p45"/>
          <p:cNvSpPr txBox="1"/>
          <p:nvPr>
            <p:ph type="title"/>
          </p:nvPr>
        </p:nvSpPr>
        <p:spPr>
          <a:xfrm>
            <a:off x="1061299" y="4715250"/>
            <a:ext cx="7082702" cy="158701"/>
          </a:xfrm>
          <a:prstGeom prst="rect">
            <a:avLst/>
          </a:prstGeom>
        </p:spPr>
        <p:txBody>
          <a:bodyPr lIns="0" tIns="0" rIns="0" bIns="0"/>
          <a:lstStyle>
            <a:lvl1pPr defTabSz="795527">
              <a:defRPr sz="957">
                <a:solidFill>
                  <a:srgbClr val="F4F0E0"/>
                </a:solidFill>
                <a:latin typeface="Space Grotesk Light Medium"/>
                <a:ea typeface="Space Grotesk Light Medium"/>
                <a:cs typeface="Space Grotesk Light Medium"/>
                <a:sym typeface="Space Grotesk Light Medium"/>
              </a:defRPr>
            </a:lvl1pPr>
          </a:lstStyle>
          <a:p>
            <a:pPr/>
            <a:r>
              <a:t>Hacktoberfest: Section title goes here</a:t>
            </a:r>
          </a:p>
        </p:txBody>
      </p:sp>
      <p:sp>
        <p:nvSpPr>
          <p:cNvPr id="542" name="Google Shape;581;p45"/>
          <p:cNvSpPr txBox="1"/>
          <p:nvPr/>
        </p:nvSpPr>
        <p:spPr>
          <a:xfrm>
            <a:off x="698500" y="1143249"/>
            <a:ext cx="3544350" cy="56940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defTabSz="886968">
              <a:defRPr sz="3589">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
        <p:nvSpPr>
          <p:cNvPr id="543" name="Google Shape;582;p45"/>
          <p:cNvSpPr txBox="1"/>
          <p:nvPr/>
        </p:nvSpPr>
        <p:spPr>
          <a:xfrm>
            <a:off x="698500" y="1867736"/>
            <a:ext cx="3544350" cy="204720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defTabSz="868680">
              <a:defRPr sz="1804">
                <a:solidFill>
                  <a:srgbClr val="F4F0E0"/>
                </a:solidFill>
                <a:latin typeface="Space Grotesk Light Regular"/>
                <a:ea typeface="Space Grotesk Light Regular"/>
                <a:cs typeface="Space Grotesk Light Regular"/>
                <a:sym typeface="Space Grotesk Light Regular"/>
              </a:defRPr>
            </a:lvl1pPr>
          </a:lstStyle>
          <a:p>
            <a:pPr/>
            <a:r>
              <a:t>Lorem ipsum dolor sit amet consectetur. Sed tellus blandit enim pretium sit massa auctor malesuada.Leo nulla aliquam ac dignissim tellus. Fermentum nibh volutpat turpis tellus etiam.</a:t>
            </a:r>
          </a:p>
        </p:txBody>
      </p:sp>
      <p:pic>
        <p:nvPicPr>
          <p:cNvPr id="544" name="Google Shape;583;p45" descr="Google Shape;583;p45"/>
          <p:cNvPicPr>
            <a:picLocks noChangeAspect="1"/>
          </p:cNvPicPr>
          <p:nvPr/>
        </p:nvPicPr>
        <p:blipFill>
          <a:blip r:embed="rId4">
            <a:extLst/>
          </a:blip>
          <a:stretch>
            <a:fillRect/>
          </a:stretch>
        </p:blipFill>
        <p:spPr>
          <a:xfrm>
            <a:off x="4724400" y="708149"/>
            <a:ext cx="3727201" cy="3727202"/>
          </a:xfrm>
          <a:prstGeom prst="rect">
            <a:avLst/>
          </a:prstGeom>
          <a:ln w="12700">
            <a:miter lim="400000"/>
          </a:ln>
        </p:spPr>
      </p:pic>
      <p:pic>
        <p:nvPicPr>
          <p:cNvPr id="545" name="Google Shape;584;p45" descr="Google Shape;584;p45"/>
          <p:cNvPicPr>
            <a:picLocks noChangeAspect="1"/>
          </p:cNvPicPr>
          <p:nvPr/>
        </p:nvPicPr>
        <p:blipFill>
          <a:blip r:embed="rId5">
            <a:extLst/>
          </a:blip>
          <a:stretch>
            <a:fillRect/>
          </a:stretch>
        </p:blipFill>
        <p:spPr>
          <a:xfrm>
            <a:off x="4724400" y="708151"/>
            <a:ext cx="3298570" cy="3298571"/>
          </a:xfrm>
          <a:prstGeom prst="rect">
            <a:avLst/>
          </a:prstGeom>
          <a:ln>
            <a:solidFill>
              <a:srgbClr val="1C1C1C"/>
            </a:solidFill>
          </a:ln>
        </p:spPr>
      </p:pic>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51DA4B"/>
        </a:solidFill>
      </p:bgPr>
    </p:bg>
    <p:spTree>
      <p:nvGrpSpPr>
        <p:cNvPr id="1" name=""/>
        <p:cNvGrpSpPr/>
        <p:nvPr/>
      </p:nvGrpSpPr>
      <p:grpSpPr>
        <a:xfrm>
          <a:off x="0" y="0"/>
          <a:ext cx="0" cy="0"/>
          <a:chOff x="0" y="0"/>
          <a:chExt cx="0" cy="0"/>
        </a:xfrm>
      </p:grpSpPr>
      <p:pic>
        <p:nvPicPr>
          <p:cNvPr id="547" name="Google Shape;589;p46" descr="Google Shape;589;p46"/>
          <p:cNvPicPr>
            <a:picLocks noChangeAspect="1"/>
          </p:cNvPicPr>
          <p:nvPr/>
        </p:nvPicPr>
        <p:blipFill>
          <a:blip r:embed="rId2">
            <a:extLst/>
          </a:blip>
          <a:stretch>
            <a:fillRect/>
          </a:stretch>
        </p:blipFill>
        <p:spPr>
          <a:xfrm>
            <a:off x="0" y="0"/>
            <a:ext cx="9144000" cy="5143500"/>
          </a:xfrm>
          <a:prstGeom prst="rect">
            <a:avLst/>
          </a:prstGeom>
          <a:ln w="12700">
            <a:miter lim="400000"/>
          </a:ln>
        </p:spPr>
      </p:pic>
      <p:pic>
        <p:nvPicPr>
          <p:cNvPr id="548" name="Google Shape;590;p46" descr="Google Shape;590;p46"/>
          <p:cNvPicPr>
            <a:picLocks noChangeAspect="1"/>
          </p:cNvPicPr>
          <p:nvPr/>
        </p:nvPicPr>
        <p:blipFill>
          <a:blip r:embed="rId3">
            <a:extLst/>
          </a:blip>
          <a:stretch>
            <a:fillRect/>
          </a:stretch>
        </p:blipFill>
        <p:spPr>
          <a:xfrm>
            <a:off x="701949" y="4663525"/>
            <a:ext cx="274076" cy="274076"/>
          </a:xfrm>
          <a:prstGeom prst="rect">
            <a:avLst/>
          </a:prstGeom>
          <a:ln w="12700">
            <a:miter lim="400000"/>
          </a:ln>
        </p:spPr>
      </p:pic>
      <p:sp>
        <p:nvSpPr>
          <p:cNvPr id="549" name="Google Shape;591;p46"/>
          <p:cNvSpPr/>
          <p:nvPr/>
        </p:nvSpPr>
        <p:spPr>
          <a:xfrm>
            <a:off x="8143950" y="4633924"/>
            <a:ext cx="310801" cy="321301"/>
          </a:xfrm>
          <a:prstGeom prst="ellipse">
            <a:avLst/>
          </a:prstGeom>
          <a:solidFill>
            <a:srgbClr val="FF8BFF"/>
          </a:solidFill>
          <a:ln w="12700">
            <a:miter lim="400000"/>
          </a:ln>
        </p:spPr>
        <p:txBody>
          <a:bodyPr lIns="0" tIns="0" rIns="0" bIns="0" anchor="ctr"/>
          <a:lstStyle/>
          <a:p>
            <a:pPr algn="ctr">
              <a:defRPr>
                <a:solidFill>
                  <a:srgbClr val="FF00FF"/>
                </a:solidFill>
              </a:defRPr>
            </a:pPr>
          </a:p>
        </p:txBody>
      </p:sp>
      <p:sp>
        <p:nvSpPr>
          <p:cNvPr id="550" name="Google Shape;592;p46"/>
          <p:cNvSpPr txBox="1"/>
          <p:nvPr>
            <p:ph type="sldNum" sz="quarter" idx="4294967295"/>
          </p:nvPr>
        </p:nvSpPr>
        <p:spPr>
          <a:xfrm>
            <a:off x="8147879" y="4646000"/>
            <a:ext cx="302942" cy="297151"/>
          </a:xfrm>
          <a:prstGeom prst="rect">
            <a:avLst/>
          </a:prstGeom>
          <a:extLst>
            <a:ext uri="{C572A759-6A51-4108-AA02-DFA0A04FC94B}">
              <ma14:wrappingTextBoxFlag xmlns:ma14="http://schemas.microsoft.com/office/mac/drawingml/2011/main" val="1"/>
            </a:ext>
          </a:extLst>
        </p:spPr>
        <p:txBody>
          <a:bodyPr>
            <a:spAutoFit/>
          </a:bodyPr>
          <a:lstStyle>
            <a:lvl1pPr algn="ctr">
              <a:defRPr sz="700">
                <a:solidFill>
                  <a:srgbClr val="1C1C1C"/>
                </a:solidFill>
                <a:latin typeface="Space Grotesk Light Bold"/>
                <a:ea typeface="Space Grotesk Light Bold"/>
                <a:cs typeface="Space Grotesk Light Bold"/>
                <a:sym typeface="Space Grotesk Light Bold"/>
              </a:defRPr>
            </a:lvl1pPr>
          </a:lstStyle>
          <a:p>
            <a:pPr/>
            <a:fld id="{86CB4B4D-7CA3-9044-876B-883B54F8677D}" type="slidenum"/>
          </a:p>
        </p:txBody>
      </p:sp>
      <p:sp>
        <p:nvSpPr>
          <p:cNvPr id="551" name="Google Shape;593;p46"/>
          <p:cNvSpPr txBox="1"/>
          <p:nvPr>
            <p:ph type="title"/>
          </p:nvPr>
        </p:nvSpPr>
        <p:spPr>
          <a:xfrm>
            <a:off x="1061299" y="4715250"/>
            <a:ext cx="7082702" cy="158701"/>
          </a:xfrm>
          <a:prstGeom prst="rect">
            <a:avLst/>
          </a:prstGeom>
        </p:spPr>
        <p:txBody>
          <a:bodyPr lIns="0" tIns="0" rIns="0" bIns="0"/>
          <a:lstStyle>
            <a:lvl1pPr defTabSz="795527">
              <a:defRPr sz="957">
                <a:solidFill>
                  <a:srgbClr val="1C1C1C"/>
                </a:solidFill>
                <a:latin typeface="Space Grotesk Light Medium"/>
                <a:ea typeface="Space Grotesk Light Medium"/>
                <a:cs typeface="Space Grotesk Light Medium"/>
                <a:sym typeface="Space Grotesk Light Medium"/>
              </a:defRPr>
            </a:lvl1pPr>
          </a:lstStyle>
          <a:p>
            <a:pPr/>
            <a:r>
              <a:t>Hacktoberfest: Section title goes here</a:t>
            </a:r>
          </a:p>
        </p:txBody>
      </p:sp>
      <p:sp>
        <p:nvSpPr>
          <p:cNvPr id="552" name="Google Shape;594;p46"/>
          <p:cNvSpPr txBox="1"/>
          <p:nvPr/>
        </p:nvSpPr>
        <p:spPr>
          <a:xfrm>
            <a:off x="4826000" y="1143249"/>
            <a:ext cx="3544350" cy="56940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defTabSz="886968">
              <a:defRPr sz="3589">
                <a:solidFill>
                  <a:srgbClr val="1C1C1C"/>
                </a:solidFill>
                <a:latin typeface="Space Grotesk Light Medium"/>
                <a:ea typeface="Space Grotesk Light Medium"/>
                <a:cs typeface="Space Grotesk Light Medium"/>
                <a:sym typeface="Space Grotesk Light Medium"/>
              </a:defRPr>
            </a:lvl1pPr>
          </a:lstStyle>
          <a:p>
            <a:pPr/>
            <a:r>
              <a:t>Title goes here</a:t>
            </a:r>
          </a:p>
        </p:txBody>
      </p:sp>
      <p:sp>
        <p:nvSpPr>
          <p:cNvPr id="553" name="Google Shape;595;p46"/>
          <p:cNvSpPr txBox="1"/>
          <p:nvPr/>
        </p:nvSpPr>
        <p:spPr>
          <a:xfrm>
            <a:off x="4826000" y="1867736"/>
            <a:ext cx="3544350" cy="204720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defTabSz="868680">
              <a:defRPr sz="1804">
                <a:latin typeface="Space Grotesk Light Regular"/>
                <a:ea typeface="Space Grotesk Light Regular"/>
                <a:cs typeface="Space Grotesk Light Regular"/>
                <a:sym typeface="Space Grotesk Light Regular"/>
              </a:defRPr>
            </a:lvl1pPr>
          </a:lstStyle>
          <a:p>
            <a:pPr/>
            <a:r>
              <a:t>Lorem ipsum dolor sit amet consectetur. Sed tellus blandit enim pretium sit massa auctor malesuada.Leo nulla aliquam ac dignissim tellus. Fermentum nibh volutpat turpis tellus etiam.</a:t>
            </a:r>
          </a:p>
        </p:txBody>
      </p:sp>
      <p:pic>
        <p:nvPicPr>
          <p:cNvPr id="554" name="Google Shape;596;p46" descr="Google Shape;596;p46"/>
          <p:cNvPicPr>
            <a:picLocks noChangeAspect="1"/>
          </p:cNvPicPr>
          <p:nvPr/>
        </p:nvPicPr>
        <p:blipFill>
          <a:blip r:embed="rId4">
            <a:extLst/>
          </a:blip>
          <a:stretch>
            <a:fillRect/>
          </a:stretch>
        </p:blipFill>
        <p:spPr>
          <a:xfrm>
            <a:off x="701949" y="708149"/>
            <a:ext cx="3727201" cy="3727202"/>
          </a:xfrm>
          <a:prstGeom prst="rect">
            <a:avLst/>
          </a:prstGeom>
          <a:ln w="12700">
            <a:miter lim="400000"/>
          </a:ln>
        </p:spPr>
      </p:pic>
      <p:pic>
        <p:nvPicPr>
          <p:cNvPr id="555" name="Google Shape;597;p46" descr="Google Shape;597;p46"/>
          <p:cNvPicPr>
            <a:picLocks noChangeAspect="1"/>
          </p:cNvPicPr>
          <p:nvPr/>
        </p:nvPicPr>
        <p:blipFill>
          <a:blip r:embed="rId5">
            <a:extLst/>
          </a:blip>
          <a:stretch>
            <a:fillRect/>
          </a:stretch>
        </p:blipFill>
        <p:spPr>
          <a:xfrm>
            <a:off x="701949" y="708151"/>
            <a:ext cx="3298571" cy="3298571"/>
          </a:xfrm>
          <a:prstGeom prst="rect">
            <a:avLst/>
          </a:prstGeom>
          <a:ln>
            <a:solidFill>
              <a:srgbClr val="1C1C1C"/>
            </a:solidFill>
          </a:ln>
        </p:spPr>
      </p:pic>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4F0E0"/>
        </a:solidFill>
      </p:bgPr>
    </p:bg>
    <p:spTree>
      <p:nvGrpSpPr>
        <p:cNvPr id="1" name=""/>
        <p:cNvGrpSpPr/>
        <p:nvPr/>
      </p:nvGrpSpPr>
      <p:grpSpPr>
        <a:xfrm>
          <a:off x="0" y="0"/>
          <a:ext cx="0" cy="0"/>
          <a:chOff x="0" y="0"/>
          <a:chExt cx="0" cy="0"/>
        </a:xfrm>
      </p:grpSpPr>
      <p:pic>
        <p:nvPicPr>
          <p:cNvPr id="557" name="Google Shape;602;p47" descr="Google Shape;602;p47"/>
          <p:cNvPicPr>
            <a:picLocks noChangeAspect="1"/>
          </p:cNvPicPr>
          <p:nvPr/>
        </p:nvPicPr>
        <p:blipFill>
          <a:blip r:embed="rId2">
            <a:extLst/>
          </a:blip>
          <a:stretch>
            <a:fillRect/>
          </a:stretch>
        </p:blipFill>
        <p:spPr>
          <a:xfrm>
            <a:off x="0" y="0"/>
            <a:ext cx="9144000" cy="5143500"/>
          </a:xfrm>
          <a:prstGeom prst="rect">
            <a:avLst/>
          </a:prstGeom>
          <a:ln w="12700">
            <a:miter lim="400000"/>
          </a:ln>
        </p:spPr>
      </p:pic>
      <p:pic>
        <p:nvPicPr>
          <p:cNvPr id="558" name="Google Shape;603;p47" descr="Google Shape;603;p47"/>
          <p:cNvPicPr>
            <a:picLocks noChangeAspect="1"/>
          </p:cNvPicPr>
          <p:nvPr/>
        </p:nvPicPr>
        <p:blipFill>
          <a:blip r:embed="rId3">
            <a:extLst/>
          </a:blip>
          <a:stretch>
            <a:fillRect/>
          </a:stretch>
        </p:blipFill>
        <p:spPr>
          <a:xfrm>
            <a:off x="701949" y="4663525"/>
            <a:ext cx="274076" cy="274076"/>
          </a:xfrm>
          <a:prstGeom prst="rect">
            <a:avLst/>
          </a:prstGeom>
          <a:ln w="12700">
            <a:miter lim="400000"/>
          </a:ln>
        </p:spPr>
      </p:pic>
      <p:sp>
        <p:nvSpPr>
          <p:cNvPr id="559" name="Google Shape;604;p47"/>
          <p:cNvSpPr/>
          <p:nvPr/>
        </p:nvSpPr>
        <p:spPr>
          <a:xfrm>
            <a:off x="8143950" y="4633924"/>
            <a:ext cx="310801" cy="321301"/>
          </a:xfrm>
          <a:prstGeom prst="ellipse">
            <a:avLst/>
          </a:prstGeom>
          <a:solidFill>
            <a:srgbClr val="FF8BFF"/>
          </a:solidFill>
          <a:ln w="12700">
            <a:miter lim="400000"/>
          </a:ln>
        </p:spPr>
        <p:txBody>
          <a:bodyPr lIns="0" tIns="0" rIns="0" bIns="0" anchor="ctr"/>
          <a:lstStyle/>
          <a:p>
            <a:pPr algn="ctr">
              <a:defRPr>
                <a:solidFill>
                  <a:srgbClr val="FF00FF"/>
                </a:solidFill>
              </a:defRPr>
            </a:pPr>
          </a:p>
        </p:txBody>
      </p:sp>
      <p:sp>
        <p:nvSpPr>
          <p:cNvPr id="560" name="Google Shape;605;p47"/>
          <p:cNvSpPr txBox="1"/>
          <p:nvPr>
            <p:ph type="sldNum" sz="quarter" idx="4294967295"/>
          </p:nvPr>
        </p:nvSpPr>
        <p:spPr>
          <a:xfrm>
            <a:off x="8147079" y="4646000"/>
            <a:ext cx="304542" cy="297151"/>
          </a:xfrm>
          <a:prstGeom prst="rect">
            <a:avLst/>
          </a:prstGeom>
          <a:extLst>
            <a:ext uri="{C572A759-6A51-4108-AA02-DFA0A04FC94B}">
              <ma14:wrappingTextBoxFlag xmlns:ma14="http://schemas.microsoft.com/office/mac/drawingml/2011/main" val="1"/>
            </a:ext>
          </a:extLst>
        </p:spPr>
        <p:txBody>
          <a:bodyPr>
            <a:spAutoFit/>
          </a:bodyPr>
          <a:lstStyle>
            <a:lvl1pPr algn="ctr">
              <a:defRPr sz="700">
                <a:solidFill>
                  <a:srgbClr val="1C1C1C"/>
                </a:solidFill>
                <a:latin typeface="Space Grotesk Light Bold"/>
                <a:ea typeface="Space Grotesk Light Bold"/>
                <a:cs typeface="Space Grotesk Light Bold"/>
                <a:sym typeface="Space Grotesk Light Bold"/>
              </a:defRPr>
            </a:lvl1pPr>
          </a:lstStyle>
          <a:p>
            <a:pPr/>
            <a:fld id="{86CB4B4D-7CA3-9044-876B-883B54F8677D}" type="slidenum"/>
          </a:p>
        </p:txBody>
      </p:sp>
      <p:sp>
        <p:nvSpPr>
          <p:cNvPr id="561" name="Google Shape;606;p47"/>
          <p:cNvSpPr txBox="1"/>
          <p:nvPr>
            <p:ph type="title"/>
          </p:nvPr>
        </p:nvSpPr>
        <p:spPr>
          <a:xfrm>
            <a:off x="1061299" y="4715250"/>
            <a:ext cx="7082702" cy="158701"/>
          </a:xfrm>
          <a:prstGeom prst="rect">
            <a:avLst/>
          </a:prstGeom>
        </p:spPr>
        <p:txBody>
          <a:bodyPr lIns="0" tIns="0" rIns="0" bIns="0"/>
          <a:lstStyle>
            <a:lvl1pPr defTabSz="795527">
              <a:defRPr sz="957">
                <a:solidFill>
                  <a:srgbClr val="183718"/>
                </a:solidFill>
                <a:latin typeface="Space Grotesk Light Medium"/>
                <a:ea typeface="Space Grotesk Light Medium"/>
                <a:cs typeface="Space Grotesk Light Medium"/>
                <a:sym typeface="Space Grotesk Light Medium"/>
              </a:defRPr>
            </a:lvl1pPr>
          </a:lstStyle>
          <a:p>
            <a:pPr/>
            <a:r>
              <a:t>Hacktoberfest: Section title goes here</a:t>
            </a:r>
          </a:p>
        </p:txBody>
      </p:sp>
      <p:sp>
        <p:nvSpPr>
          <p:cNvPr id="562" name="Google Shape;607;p47"/>
          <p:cNvSpPr txBox="1"/>
          <p:nvPr/>
        </p:nvSpPr>
        <p:spPr>
          <a:xfrm>
            <a:off x="4826000" y="1143249"/>
            <a:ext cx="3544350" cy="56940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defTabSz="886968">
              <a:defRPr sz="3589">
                <a:solidFill>
                  <a:srgbClr val="183718"/>
                </a:solidFill>
                <a:latin typeface="Space Grotesk Light Medium"/>
                <a:ea typeface="Space Grotesk Light Medium"/>
                <a:cs typeface="Space Grotesk Light Medium"/>
                <a:sym typeface="Space Grotesk Light Medium"/>
              </a:defRPr>
            </a:lvl1pPr>
          </a:lstStyle>
          <a:p>
            <a:pPr/>
            <a:r>
              <a:t>Title goes here</a:t>
            </a:r>
          </a:p>
        </p:txBody>
      </p:sp>
      <p:sp>
        <p:nvSpPr>
          <p:cNvPr id="563" name="Google Shape;608;p47"/>
          <p:cNvSpPr txBox="1"/>
          <p:nvPr/>
        </p:nvSpPr>
        <p:spPr>
          <a:xfrm>
            <a:off x="4826000" y="1867736"/>
            <a:ext cx="3544350" cy="204720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defTabSz="868680">
              <a:defRPr sz="1804">
                <a:solidFill>
                  <a:srgbClr val="183718"/>
                </a:solidFill>
                <a:latin typeface="Space Grotesk Light Regular"/>
                <a:ea typeface="Space Grotesk Light Regular"/>
                <a:cs typeface="Space Grotesk Light Regular"/>
                <a:sym typeface="Space Grotesk Light Regular"/>
              </a:defRPr>
            </a:lvl1pPr>
          </a:lstStyle>
          <a:p>
            <a:pPr/>
            <a:r>
              <a:t>Lorem ipsum dolor sit amet consectetur. Sed tellus blandit enim pretium sit massa auctor malesuada.Leo nulla aliquam ac dignissim tellus. Fermentum nibh volutpat turpis tellus etiam.</a:t>
            </a:r>
          </a:p>
        </p:txBody>
      </p:sp>
      <p:pic>
        <p:nvPicPr>
          <p:cNvPr id="564" name="Google Shape;609;p47" descr="Google Shape;609;p47"/>
          <p:cNvPicPr>
            <a:picLocks noChangeAspect="1"/>
          </p:cNvPicPr>
          <p:nvPr/>
        </p:nvPicPr>
        <p:blipFill>
          <a:blip r:embed="rId4">
            <a:extLst/>
          </a:blip>
          <a:stretch>
            <a:fillRect/>
          </a:stretch>
        </p:blipFill>
        <p:spPr>
          <a:xfrm>
            <a:off x="701949" y="708149"/>
            <a:ext cx="3727201" cy="3727202"/>
          </a:xfrm>
          <a:prstGeom prst="rect">
            <a:avLst/>
          </a:prstGeom>
          <a:ln w="12700">
            <a:miter lim="400000"/>
          </a:ln>
        </p:spPr>
      </p:pic>
      <p:pic>
        <p:nvPicPr>
          <p:cNvPr id="565" name="Google Shape;610;p47" descr="Google Shape;610;p47"/>
          <p:cNvPicPr>
            <a:picLocks noChangeAspect="1"/>
          </p:cNvPicPr>
          <p:nvPr/>
        </p:nvPicPr>
        <p:blipFill>
          <a:blip r:embed="rId5">
            <a:extLst/>
          </a:blip>
          <a:stretch>
            <a:fillRect/>
          </a:stretch>
        </p:blipFill>
        <p:spPr>
          <a:xfrm>
            <a:off x="701949" y="708151"/>
            <a:ext cx="3298571" cy="3298571"/>
          </a:xfrm>
          <a:prstGeom prst="rect">
            <a:avLst/>
          </a:prstGeom>
          <a:ln>
            <a:solidFill>
              <a:srgbClr val="1C1C1C"/>
            </a:solidFill>
          </a:ln>
        </p:spPr>
      </p:pic>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C1C1C"/>
        </a:solidFill>
      </p:bgPr>
    </p:bg>
    <p:spTree>
      <p:nvGrpSpPr>
        <p:cNvPr id="1" name=""/>
        <p:cNvGrpSpPr/>
        <p:nvPr/>
      </p:nvGrpSpPr>
      <p:grpSpPr>
        <a:xfrm>
          <a:off x="0" y="0"/>
          <a:ext cx="0" cy="0"/>
          <a:chOff x="0" y="0"/>
          <a:chExt cx="0" cy="0"/>
        </a:xfrm>
      </p:grpSpPr>
      <p:pic>
        <p:nvPicPr>
          <p:cNvPr id="567" name="Google Shape;615;p48" descr="Google Shape;615;p48"/>
          <p:cNvPicPr>
            <a:picLocks noChangeAspect="1"/>
          </p:cNvPicPr>
          <p:nvPr/>
        </p:nvPicPr>
        <p:blipFill>
          <a:blip r:embed="rId2">
            <a:extLst/>
          </a:blip>
          <a:stretch>
            <a:fillRect/>
          </a:stretch>
        </p:blipFill>
        <p:spPr>
          <a:xfrm>
            <a:off x="0" y="0"/>
            <a:ext cx="9144004" cy="5143502"/>
          </a:xfrm>
          <a:prstGeom prst="rect">
            <a:avLst/>
          </a:prstGeom>
          <a:ln w="12700">
            <a:miter lim="400000"/>
          </a:ln>
        </p:spPr>
      </p:pic>
      <p:pic>
        <p:nvPicPr>
          <p:cNvPr id="568" name="Google Shape;616;p48" descr="Google Shape;616;p48"/>
          <p:cNvPicPr>
            <a:picLocks noChangeAspect="1"/>
          </p:cNvPicPr>
          <p:nvPr/>
        </p:nvPicPr>
        <p:blipFill>
          <a:blip r:embed="rId3">
            <a:extLst/>
          </a:blip>
          <a:stretch>
            <a:fillRect/>
          </a:stretch>
        </p:blipFill>
        <p:spPr>
          <a:xfrm>
            <a:off x="701949" y="4663525"/>
            <a:ext cx="274076" cy="274076"/>
          </a:xfrm>
          <a:prstGeom prst="rect">
            <a:avLst/>
          </a:prstGeom>
          <a:ln w="12700">
            <a:miter lim="400000"/>
          </a:ln>
        </p:spPr>
      </p:pic>
      <p:sp>
        <p:nvSpPr>
          <p:cNvPr id="569" name="Google Shape;617;p48"/>
          <p:cNvSpPr/>
          <p:nvPr/>
        </p:nvSpPr>
        <p:spPr>
          <a:xfrm>
            <a:off x="8143950" y="4633924"/>
            <a:ext cx="310801" cy="321301"/>
          </a:xfrm>
          <a:prstGeom prst="ellipse">
            <a:avLst/>
          </a:prstGeom>
          <a:solidFill>
            <a:srgbClr val="FF8BFF"/>
          </a:solidFill>
          <a:ln w="12700">
            <a:miter lim="400000"/>
          </a:ln>
        </p:spPr>
        <p:txBody>
          <a:bodyPr lIns="0" tIns="0" rIns="0" bIns="0" anchor="ctr"/>
          <a:lstStyle/>
          <a:p>
            <a:pPr algn="ctr">
              <a:defRPr>
                <a:solidFill>
                  <a:srgbClr val="FF00FF"/>
                </a:solidFill>
              </a:defRPr>
            </a:pPr>
          </a:p>
        </p:txBody>
      </p:sp>
      <p:sp>
        <p:nvSpPr>
          <p:cNvPr id="570" name="Google Shape;618;p48"/>
          <p:cNvSpPr txBox="1"/>
          <p:nvPr>
            <p:ph type="sldNum" sz="quarter" idx="4294967295"/>
          </p:nvPr>
        </p:nvSpPr>
        <p:spPr>
          <a:xfrm>
            <a:off x="8149924" y="4646000"/>
            <a:ext cx="298852" cy="297151"/>
          </a:xfrm>
          <a:prstGeom prst="rect">
            <a:avLst/>
          </a:prstGeom>
          <a:extLst>
            <a:ext uri="{C572A759-6A51-4108-AA02-DFA0A04FC94B}">
              <ma14:wrappingTextBoxFlag xmlns:ma14="http://schemas.microsoft.com/office/mac/drawingml/2011/main" val="1"/>
            </a:ext>
          </a:extLst>
        </p:spPr>
        <p:txBody>
          <a:bodyPr>
            <a:spAutoFit/>
          </a:bodyPr>
          <a:lstStyle>
            <a:lvl1pPr algn="ctr">
              <a:defRPr sz="700">
                <a:solidFill>
                  <a:srgbClr val="1C1C1C"/>
                </a:solidFill>
                <a:latin typeface="Space Grotesk Light Bold"/>
                <a:ea typeface="Space Grotesk Light Bold"/>
                <a:cs typeface="Space Grotesk Light Bold"/>
                <a:sym typeface="Space Grotesk Light Bold"/>
              </a:defRPr>
            </a:lvl1pPr>
          </a:lstStyle>
          <a:p>
            <a:pPr/>
            <a:fld id="{86CB4B4D-7CA3-9044-876B-883B54F8677D}" type="slidenum"/>
          </a:p>
        </p:txBody>
      </p:sp>
      <p:sp>
        <p:nvSpPr>
          <p:cNvPr id="571" name="Google Shape;619;p48"/>
          <p:cNvSpPr txBox="1"/>
          <p:nvPr>
            <p:ph type="title"/>
          </p:nvPr>
        </p:nvSpPr>
        <p:spPr>
          <a:xfrm>
            <a:off x="1061299" y="4715250"/>
            <a:ext cx="7082702" cy="158701"/>
          </a:xfrm>
          <a:prstGeom prst="rect">
            <a:avLst/>
          </a:prstGeom>
        </p:spPr>
        <p:txBody>
          <a:bodyPr lIns="0" tIns="0" rIns="0" bIns="0"/>
          <a:lstStyle>
            <a:lvl1pPr defTabSz="795527">
              <a:defRPr sz="957">
                <a:solidFill>
                  <a:srgbClr val="F4F0E0"/>
                </a:solidFill>
                <a:latin typeface="Space Grotesk Light Medium"/>
                <a:ea typeface="Space Grotesk Light Medium"/>
                <a:cs typeface="Space Grotesk Light Medium"/>
                <a:sym typeface="Space Grotesk Light Medium"/>
              </a:defRPr>
            </a:lvl1pPr>
          </a:lstStyle>
          <a:p>
            <a:pPr/>
            <a:r>
              <a:t>Hacktoberfest: Section title goes here</a:t>
            </a:r>
          </a:p>
        </p:txBody>
      </p:sp>
      <p:sp>
        <p:nvSpPr>
          <p:cNvPr id="572" name="Google Shape;620;p48"/>
          <p:cNvSpPr txBox="1"/>
          <p:nvPr/>
        </p:nvSpPr>
        <p:spPr>
          <a:xfrm>
            <a:off x="4826000" y="1143249"/>
            <a:ext cx="3544350" cy="56940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defTabSz="886968">
              <a:defRPr sz="3589">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
        <p:nvSpPr>
          <p:cNvPr id="573" name="Google Shape;621;p48"/>
          <p:cNvSpPr txBox="1"/>
          <p:nvPr/>
        </p:nvSpPr>
        <p:spPr>
          <a:xfrm>
            <a:off x="4826000" y="1867736"/>
            <a:ext cx="3544350" cy="204720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defTabSz="868680">
              <a:defRPr sz="1804">
                <a:solidFill>
                  <a:srgbClr val="F4F0E0"/>
                </a:solidFill>
                <a:latin typeface="Space Grotesk Light Regular"/>
                <a:ea typeface="Space Grotesk Light Regular"/>
                <a:cs typeface="Space Grotesk Light Regular"/>
                <a:sym typeface="Space Grotesk Light Regular"/>
              </a:defRPr>
            </a:lvl1pPr>
          </a:lstStyle>
          <a:p>
            <a:pPr/>
            <a:r>
              <a:t>Lorem ipsum dolor sit amet consectetur. Sed tellus blandit enim pretium sit massa auctor malesuada.Leo nulla aliquam ac dignissim tellus. Fermentum nibh volutpat turpis tellus etiam.</a:t>
            </a:r>
          </a:p>
        </p:txBody>
      </p:sp>
      <p:pic>
        <p:nvPicPr>
          <p:cNvPr id="574" name="Google Shape;622;p48" descr="Google Shape;622;p48"/>
          <p:cNvPicPr>
            <a:picLocks noChangeAspect="1"/>
          </p:cNvPicPr>
          <p:nvPr/>
        </p:nvPicPr>
        <p:blipFill>
          <a:blip r:embed="rId4">
            <a:extLst/>
          </a:blip>
          <a:stretch>
            <a:fillRect/>
          </a:stretch>
        </p:blipFill>
        <p:spPr>
          <a:xfrm>
            <a:off x="701949" y="708149"/>
            <a:ext cx="3727201" cy="3727202"/>
          </a:xfrm>
          <a:prstGeom prst="rect">
            <a:avLst/>
          </a:prstGeom>
          <a:ln w="12700">
            <a:miter lim="400000"/>
          </a:ln>
        </p:spPr>
      </p:pic>
      <p:pic>
        <p:nvPicPr>
          <p:cNvPr id="575" name="Google Shape;623;p48" descr="Google Shape;623;p48"/>
          <p:cNvPicPr>
            <a:picLocks noChangeAspect="1"/>
          </p:cNvPicPr>
          <p:nvPr/>
        </p:nvPicPr>
        <p:blipFill>
          <a:blip r:embed="rId5">
            <a:extLst/>
          </a:blip>
          <a:stretch>
            <a:fillRect/>
          </a:stretch>
        </p:blipFill>
        <p:spPr>
          <a:xfrm>
            <a:off x="701949" y="708151"/>
            <a:ext cx="3298571" cy="3298571"/>
          </a:xfrm>
          <a:prstGeom prst="rect">
            <a:avLst/>
          </a:prstGeom>
          <a:ln>
            <a:solidFill>
              <a:srgbClr val="1C1C1C"/>
            </a:solidFill>
          </a:ln>
        </p:spPr>
      </p:pic>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83718"/>
        </a:solidFill>
      </p:bgPr>
    </p:bg>
    <p:spTree>
      <p:nvGrpSpPr>
        <p:cNvPr id="1" name=""/>
        <p:cNvGrpSpPr/>
        <p:nvPr/>
      </p:nvGrpSpPr>
      <p:grpSpPr>
        <a:xfrm>
          <a:off x="0" y="0"/>
          <a:ext cx="0" cy="0"/>
          <a:chOff x="0" y="0"/>
          <a:chExt cx="0" cy="0"/>
        </a:xfrm>
      </p:grpSpPr>
      <p:pic>
        <p:nvPicPr>
          <p:cNvPr id="577" name="Google Shape;628;p49" descr="Google Shape;628;p49"/>
          <p:cNvPicPr>
            <a:picLocks noChangeAspect="1"/>
          </p:cNvPicPr>
          <p:nvPr/>
        </p:nvPicPr>
        <p:blipFill>
          <a:blip r:embed="rId2">
            <a:extLst/>
          </a:blip>
          <a:stretch>
            <a:fillRect/>
          </a:stretch>
        </p:blipFill>
        <p:spPr>
          <a:xfrm>
            <a:off x="0" y="0"/>
            <a:ext cx="9144004" cy="5143502"/>
          </a:xfrm>
          <a:prstGeom prst="rect">
            <a:avLst/>
          </a:prstGeom>
          <a:ln w="12700">
            <a:miter lim="400000"/>
          </a:ln>
        </p:spPr>
      </p:pic>
      <p:pic>
        <p:nvPicPr>
          <p:cNvPr id="578" name="Google Shape;629;p49" descr="Google Shape;629;p49"/>
          <p:cNvPicPr>
            <a:picLocks noChangeAspect="1"/>
          </p:cNvPicPr>
          <p:nvPr/>
        </p:nvPicPr>
        <p:blipFill>
          <a:blip r:embed="rId3">
            <a:extLst/>
          </a:blip>
          <a:stretch>
            <a:fillRect/>
          </a:stretch>
        </p:blipFill>
        <p:spPr>
          <a:xfrm>
            <a:off x="701949" y="4663525"/>
            <a:ext cx="274076" cy="274076"/>
          </a:xfrm>
          <a:prstGeom prst="rect">
            <a:avLst/>
          </a:prstGeom>
          <a:ln w="12700">
            <a:miter lim="400000"/>
          </a:ln>
        </p:spPr>
      </p:pic>
      <p:sp>
        <p:nvSpPr>
          <p:cNvPr id="579" name="Google Shape;630;p49"/>
          <p:cNvSpPr/>
          <p:nvPr/>
        </p:nvSpPr>
        <p:spPr>
          <a:xfrm>
            <a:off x="8143950" y="4633924"/>
            <a:ext cx="310801" cy="321301"/>
          </a:xfrm>
          <a:prstGeom prst="ellipse">
            <a:avLst/>
          </a:prstGeom>
          <a:solidFill>
            <a:srgbClr val="FF8BFF"/>
          </a:solidFill>
          <a:ln w="12700">
            <a:miter lim="400000"/>
          </a:ln>
        </p:spPr>
        <p:txBody>
          <a:bodyPr lIns="0" tIns="0" rIns="0" bIns="0" anchor="ctr"/>
          <a:lstStyle/>
          <a:p>
            <a:pPr algn="ctr">
              <a:defRPr>
                <a:solidFill>
                  <a:srgbClr val="FF00FF"/>
                </a:solidFill>
              </a:defRPr>
            </a:pPr>
          </a:p>
        </p:txBody>
      </p:sp>
      <p:sp>
        <p:nvSpPr>
          <p:cNvPr id="580" name="Google Shape;631;p49"/>
          <p:cNvSpPr txBox="1"/>
          <p:nvPr>
            <p:ph type="sldNum" sz="quarter" idx="4294967295"/>
          </p:nvPr>
        </p:nvSpPr>
        <p:spPr>
          <a:xfrm>
            <a:off x="8147879" y="4646000"/>
            <a:ext cx="302942" cy="297151"/>
          </a:xfrm>
          <a:prstGeom prst="rect">
            <a:avLst/>
          </a:prstGeom>
          <a:extLst>
            <a:ext uri="{C572A759-6A51-4108-AA02-DFA0A04FC94B}">
              <ma14:wrappingTextBoxFlag xmlns:ma14="http://schemas.microsoft.com/office/mac/drawingml/2011/main" val="1"/>
            </a:ext>
          </a:extLst>
        </p:spPr>
        <p:txBody>
          <a:bodyPr>
            <a:spAutoFit/>
          </a:bodyPr>
          <a:lstStyle>
            <a:lvl1pPr algn="ctr">
              <a:defRPr sz="700">
                <a:solidFill>
                  <a:srgbClr val="1C1C1C"/>
                </a:solidFill>
                <a:latin typeface="Space Grotesk Light Bold"/>
                <a:ea typeface="Space Grotesk Light Bold"/>
                <a:cs typeface="Space Grotesk Light Bold"/>
                <a:sym typeface="Space Grotesk Light Bold"/>
              </a:defRPr>
            </a:lvl1pPr>
          </a:lstStyle>
          <a:p>
            <a:pPr/>
            <a:fld id="{86CB4B4D-7CA3-9044-876B-883B54F8677D}" type="slidenum"/>
          </a:p>
        </p:txBody>
      </p:sp>
      <p:sp>
        <p:nvSpPr>
          <p:cNvPr id="581" name="Google Shape;632;p49"/>
          <p:cNvSpPr txBox="1"/>
          <p:nvPr>
            <p:ph type="title"/>
          </p:nvPr>
        </p:nvSpPr>
        <p:spPr>
          <a:xfrm>
            <a:off x="1061299" y="4715250"/>
            <a:ext cx="7082702" cy="158701"/>
          </a:xfrm>
          <a:prstGeom prst="rect">
            <a:avLst/>
          </a:prstGeom>
        </p:spPr>
        <p:txBody>
          <a:bodyPr lIns="0" tIns="0" rIns="0" bIns="0"/>
          <a:lstStyle>
            <a:lvl1pPr defTabSz="795527">
              <a:defRPr sz="957">
                <a:solidFill>
                  <a:srgbClr val="F4F0E0"/>
                </a:solidFill>
                <a:latin typeface="Space Grotesk Light Medium"/>
                <a:ea typeface="Space Grotesk Light Medium"/>
                <a:cs typeface="Space Grotesk Light Medium"/>
                <a:sym typeface="Space Grotesk Light Medium"/>
              </a:defRPr>
            </a:lvl1pPr>
          </a:lstStyle>
          <a:p>
            <a:pPr/>
            <a:r>
              <a:t>Hacktoberfest: Section title goes here</a:t>
            </a:r>
          </a:p>
        </p:txBody>
      </p:sp>
      <p:sp>
        <p:nvSpPr>
          <p:cNvPr id="582" name="Google Shape;633;p49"/>
          <p:cNvSpPr txBox="1"/>
          <p:nvPr/>
        </p:nvSpPr>
        <p:spPr>
          <a:xfrm>
            <a:off x="4826000" y="1143249"/>
            <a:ext cx="3544350" cy="56940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defTabSz="886968">
              <a:defRPr sz="3589">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
        <p:nvSpPr>
          <p:cNvPr id="583" name="Google Shape;634;p49"/>
          <p:cNvSpPr txBox="1"/>
          <p:nvPr/>
        </p:nvSpPr>
        <p:spPr>
          <a:xfrm>
            <a:off x="4826000" y="1867736"/>
            <a:ext cx="3544350" cy="204720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defTabSz="868680">
              <a:defRPr sz="1804">
                <a:solidFill>
                  <a:srgbClr val="F4F0E0"/>
                </a:solidFill>
                <a:latin typeface="Space Grotesk Light Regular"/>
                <a:ea typeface="Space Grotesk Light Regular"/>
                <a:cs typeface="Space Grotesk Light Regular"/>
                <a:sym typeface="Space Grotesk Light Regular"/>
              </a:defRPr>
            </a:lvl1pPr>
          </a:lstStyle>
          <a:p>
            <a:pPr/>
            <a:r>
              <a:t>Lorem ipsum dolor sit amet consectetur. Sed tellus blandit enim pretium sit massa auctor malesuada.Leo nulla aliquam ac dignissim tellus. Fermentum nibh volutpat turpis tellus etiam.</a:t>
            </a:r>
          </a:p>
        </p:txBody>
      </p:sp>
      <p:pic>
        <p:nvPicPr>
          <p:cNvPr id="584" name="Google Shape;635;p49" descr="Google Shape;635;p49"/>
          <p:cNvPicPr>
            <a:picLocks noChangeAspect="1"/>
          </p:cNvPicPr>
          <p:nvPr/>
        </p:nvPicPr>
        <p:blipFill>
          <a:blip r:embed="rId4">
            <a:extLst/>
          </a:blip>
          <a:stretch>
            <a:fillRect/>
          </a:stretch>
        </p:blipFill>
        <p:spPr>
          <a:xfrm>
            <a:off x="701949" y="708149"/>
            <a:ext cx="3727201" cy="3727202"/>
          </a:xfrm>
          <a:prstGeom prst="rect">
            <a:avLst/>
          </a:prstGeom>
          <a:ln w="12700">
            <a:miter lim="400000"/>
          </a:ln>
        </p:spPr>
      </p:pic>
      <p:pic>
        <p:nvPicPr>
          <p:cNvPr id="585" name="Google Shape;636;p49" descr="Google Shape;636;p49"/>
          <p:cNvPicPr>
            <a:picLocks noChangeAspect="1"/>
          </p:cNvPicPr>
          <p:nvPr/>
        </p:nvPicPr>
        <p:blipFill>
          <a:blip r:embed="rId5">
            <a:extLst/>
          </a:blip>
          <a:stretch>
            <a:fillRect/>
          </a:stretch>
        </p:blipFill>
        <p:spPr>
          <a:xfrm>
            <a:off x="701949" y="708151"/>
            <a:ext cx="3298571" cy="3298571"/>
          </a:xfrm>
          <a:prstGeom prst="rect">
            <a:avLst/>
          </a:prstGeom>
          <a:ln>
            <a:solidFill>
              <a:srgbClr val="1C1C1C"/>
            </a:solidFill>
          </a:ln>
        </p:spPr>
      </p:pic>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51DA4B"/>
        </a:solidFill>
      </p:bgPr>
    </p:bg>
    <p:spTree>
      <p:nvGrpSpPr>
        <p:cNvPr id="1" name=""/>
        <p:cNvGrpSpPr/>
        <p:nvPr/>
      </p:nvGrpSpPr>
      <p:grpSpPr>
        <a:xfrm>
          <a:off x="0" y="0"/>
          <a:ext cx="0" cy="0"/>
          <a:chOff x="0" y="0"/>
          <a:chExt cx="0" cy="0"/>
        </a:xfrm>
      </p:grpSpPr>
      <p:pic>
        <p:nvPicPr>
          <p:cNvPr id="587" name="Google Shape;641;p50" descr="Google Shape;641;p50"/>
          <p:cNvPicPr>
            <a:picLocks noChangeAspect="1"/>
          </p:cNvPicPr>
          <p:nvPr/>
        </p:nvPicPr>
        <p:blipFill>
          <a:blip r:embed="rId2">
            <a:extLst/>
          </a:blip>
          <a:stretch>
            <a:fillRect/>
          </a:stretch>
        </p:blipFill>
        <p:spPr>
          <a:xfrm>
            <a:off x="0" y="0"/>
            <a:ext cx="9144000" cy="5143500"/>
          </a:xfrm>
          <a:prstGeom prst="rect">
            <a:avLst/>
          </a:prstGeom>
          <a:ln w="12700">
            <a:miter lim="400000"/>
          </a:ln>
        </p:spPr>
      </p:pic>
      <p:pic>
        <p:nvPicPr>
          <p:cNvPr id="588" name="Google Shape;642;p50" descr="Google Shape;642;p50"/>
          <p:cNvPicPr>
            <a:picLocks noChangeAspect="1"/>
          </p:cNvPicPr>
          <p:nvPr/>
        </p:nvPicPr>
        <p:blipFill>
          <a:blip r:embed="rId3">
            <a:extLst/>
          </a:blip>
          <a:stretch>
            <a:fillRect/>
          </a:stretch>
        </p:blipFill>
        <p:spPr>
          <a:xfrm>
            <a:off x="701949" y="4663525"/>
            <a:ext cx="274076" cy="274076"/>
          </a:xfrm>
          <a:prstGeom prst="rect">
            <a:avLst/>
          </a:prstGeom>
          <a:ln w="12700">
            <a:miter lim="400000"/>
          </a:ln>
        </p:spPr>
      </p:pic>
      <p:sp>
        <p:nvSpPr>
          <p:cNvPr id="589" name="Google Shape;643;p50"/>
          <p:cNvSpPr/>
          <p:nvPr/>
        </p:nvSpPr>
        <p:spPr>
          <a:xfrm>
            <a:off x="8143950" y="4633924"/>
            <a:ext cx="310801" cy="321301"/>
          </a:xfrm>
          <a:prstGeom prst="ellipse">
            <a:avLst/>
          </a:prstGeom>
          <a:solidFill>
            <a:srgbClr val="FF8BFF"/>
          </a:solidFill>
          <a:ln w="12700">
            <a:miter lim="400000"/>
          </a:ln>
        </p:spPr>
        <p:txBody>
          <a:bodyPr lIns="0" tIns="0" rIns="0" bIns="0" anchor="ctr"/>
          <a:lstStyle/>
          <a:p>
            <a:pPr algn="ctr">
              <a:defRPr>
                <a:solidFill>
                  <a:srgbClr val="FF00FF"/>
                </a:solidFill>
              </a:defRPr>
            </a:pPr>
          </a:p>
        </p:txBody>
      </p:sp>
      <p:sp>
        <p:nvSpPr>
          <p:cNvPr id="590" name="Google Shape;644;p50"/>
          <p:cNvSpPr txBox="1"/>
          <p:nvPr>
            <p:ph type="sldNum" sz="quarter" idx="4294967295"/>
          </p:nvPr>
        </p:nvSpPr>
        <p:spPr>
          <a:xfrm>
            <a:off x="8147079" y="4646000"/>
            <a:ext cx="304542" cy="297151"/>
          </a:xfrm>
          <a:prstGeom prst="rect">
            <a:avLst/>
          </a:prstGeom>
          <a:extLst>
            <a:ext uri="{C572A759-6A51-4108-AA02-DFA0A04FC94B}">
              <ma14:wrappingTextBoxFlag xmlns:ma14="http://schemas.microsoft.com/office/mac/drawingml/2011/main" val="1"/>
            </a:ext>
          </a:extLst>
        </p:spPr>
        <p:txBody>
          <a:bodyPr>
            <a:spAutoFit/>
          </a:bodyPr>
          <a:lstStyle>
            <a:lvl1pPr algn="ctr">
              <a:defRPr sz="700">
                <a:solidFill>
                  <a:srgbClr val="1C1C1C"/>
                </a:solidFill>
                <a:latin typeface="Space Grotesk Light Bold"/>
                <a:ea typeface="Space Grotesk Light Bold"/>
                <a:cs typeface="Space Grotesk Light Bold"/>
                <a:sym typeface="Space Grotesk Light Bold"/>
              </a:defRPr>
            </a:lvl1pPr>
          </a:lstStyle>
          <a:p>
            <a:pPr/>
            <a:fld id="{86CB4B4D-7CA3-9044-876B-883B54F8677D}" type="slidenum"/>
          </a:p>
        </p:txBody>
      </p:sp>
      <p:sp>
        <p:nvSpPr>
          <p:cNvPr id="591" name="Google Shape;645;p50"/>
          <p:cNvSpPr txBox="1"/>
          <p:nvPr>
            <p:ph type="title"/>
          </p:nvPr>
        </p:nvSpPr>
        <p:spPr>
          <a:xfrm>
            <a:off x="1061299" y="4715250"/>
            <a:ext cx="7082702" cy="158701"/>
          </a:xfrm>
          <a:prstGeom prst="rect">
            <a:avLst/>
          </a:prstGeom>
        </p:spPr>
        <p:txBody>
          <a:bodyPr lIns="0" tIns="0" rIns="0" bIns="0"/>
          <a:lstStyle>
            <a:lvl1pPr defTabSz="795527">
              <a:defRPr sz="957">
                <a:solidFill>
                  <a:srgbClr val="1C1C1C"/>
                </a:solidFill>
                <a:latin typeface="Space Grotesk Light Medium"/>
                <a:ea typeface="Space Grotesk Light Medium"/>
                <a:cs typeface="Space Grotesk Light Medium"/>
                <a:sym typeface="Space Grotesk Light Medium"/>
              </a:defRPr>
            </a:lvl1pPr>
          </a:lstStyle>
          <a:p>
            <a:pPr/>
            <a:r>
              <a:t>Hacktoberfest: Section title goes here</a:t>
            </a:r>
          </a:p>
        </p:txBody>
      </p:sp>
      <p:sp>
        <p:nvSpPr>
          <p:cNvPr id="592" name="Google Shape;646;p50"/>
          <p:cNvSpPr txBox="1"/>
          <p:nvPr/>
        </p:nvSpPr>
        <p:spPr>
          <a:xfrm>
            <a:off x="698500" y="1143249"/>
            <a:ext cx="3544350" cy="56940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defTabSz="886968">
              <a:defRPr sz="3589">
                <a:solidFill>
                  <a:srgbClr val="1C1C1C"/>
                </a:solidFill>
                <a:latin typeface="Space Grotesk Light Medium"/>
                <a:ea typeface="Space Grotesk Light Medium"/>
                <a:cs typeface="Space Grotesk Light Medium"/>
                <a:sym typeface="Space Grotesk Light Medium"/>
              </a:defRPr>
            </a:lvl1pPr>
          </a:lstStyle>
          <a:p>
            <a:pPr/>
            <a:r>
              <a:t>Title goes here</a:t>
            </a:r>
          </a:p>
        </p:txBody>
      </p:sp>
      <p:sp>
        <p:nvSpPr>
          <p:cNvPr id="593" name="Google Shape;647;p50"/>
          <p:cNvSpPr txBox="1"/>
          <p:nvPr/>
        </p:nvSpPr>
        <p:spPr>
          <a:xfrm>
            <a:off x="698500" y="1867736"/>
            <a:ext cx="3544350" cy="204720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defTabSz="868680">
              <a:defRPr sz="1804">
                <a:latin typeface="Space Grotesk Light Regular"/>
                <a:ea typeface="Space Grotesk Light Regular"/>
                <a:cs typeface="Space Grotesk Light Regular"/>
                <a:sym typeface="Space Grotesk Light Regular"/>
              </a:defRPr>
            </a:lvl1pPr>
          </a:lstStyle>
          <a:p>
            <a:pPr/>
            <a:r>
              <a:t>Lorem ipsum dolor sit amet consectetur. Sed tellus blandit enim pretium sit massa auctor malesuada.Leo nulla aliquam ac dignissim tellus. Fermentum nibh volutpat turpis tellus etiam.</a:t>
            </a:r>
          </a:p>
        </p:txBody>
      </p:sp>
      <p:pic>
        <p:nvPicPr>
          <p:cNvPr id="594" name="Google Shape;648;p50" descr="Google Shape;648;p50"/>
          <p:cNvPicPr>
            <a:picLocks noChangeAspect="1"/>
          </p:cNvPicPr>
          <p:nvPr/>
        </p:nvPicPr>
        <p:blipFill>
          <a:blip r:embed="rId4">
            <a:extLst/>
          </a:blip>
          <a:stretch>
            <a:fillRect/>
          </a:stretch>
        </p:blipFill>
        <p:spPr>
          <a:xfrm>
            <a:off x="4720032" y="708149"/>
            <a:ext cx="3727201" cy="3727202"/>
          </a:xfrm>
          <a:prstGeom prst="rect">
            <a:avLst/>
          </a:prstGeom>
          <a:ln>
            <a:solidFill>
              <a:srgbClr val="1C1C1C"/>
            </a:solidFill>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4F0E0"/>
        </a:solidFill>
      </p:bgPr>
    </p:bg>
    <p:spTree>
      <p:nvGrpSpPr>
        <p:cNvPr id="1" name=""/>
        <p:cNvGrpSpPr/>
        <p:nvPr/>
      </p:nvGrpSpPr>
      <p:grpSpPr>
        <a:xfrm>
          <a:off x="0" y="0"/>
          <a:ext cx="0" cy="0"/>
          <a:chOff x="0" y="0"/>
          <a:chExt cx="0" cy="0"/>
        </a:xfrm>
      </p:grpSpPr>
      <p:pic>
        <p:nvPicPr>
          <p:cNvPr id="125" name="Google Shape;74;p15" descr="Google Shape;74;p15"/>
          <p:cNvPicPr>
            <a:picLocks noChangeAspect="1"/>
          </p:cNvPicPr>
          <p:nvPr/>
        </p:nvPicPr>
        <p:blipFill>
          <a:blip r:embed="rId2">
            <a:extLst/>
          </a:blip>
          <a:stretch>
            <a:fillRect/>
          </a:stretch>
        </p:blipFill>
        <p:spPr>
          <a:xfrm>
            <a:off x="0" y="0"/>
            <a:ext cx="9144004" cy="5143502"/>
          </a:xfrm>
          <a:prstGeom prst="rect">
            <a:avLst/>
          </a:prstGeom>
          <a:ln w="12700">
            <a:miter lim="400000"/>
          </a:ln>
        </p:spPr>
      </p:pic>
      <p:sp>
        <p:nvSpPr>
          <p:cNvPr id="126" name="Google Shape;75;p15"/>
          <p:cNvSpPr txBox="1"/>
          <p:nvPr>
            <p:ph type="ctrTitle"/>
          </p:nvPr>
        </p:nvSpPr>
        <p:spPr>
          <a:xfrm>
            <a:off x="694871" y="1076658"/>
            <a:ext cx="7569201" cy="292501"/>
          </a:xfrm>
          <a:prstGeom prst="rect">
            <a:avLst/>
          </a:prstGeom>
        </p:spPr>
        <p:txBody>
          <a:bodyPr lIns="0" tIns="0" rIns="0" bIns="0"/>
          <a:lstStyle>
            <a:lvl1pPr algn="l" defTabSz="896111">
              <a:defRPr sz="1862">
                <a:solidFill>
                  <a:srgbClr val="183718"/>
                </a:solidFill>
                <a:latin typeface="Space Grotesk Light Regular"/>
                <a:ea typeface="Space Grotesk Light Regular"/>
                <a:cs typeface="Space Grotesk Light Regular"/>
                <a:sym typeface="Space Grotesk Light Regular"/>
              </a:defRPr>
            </a:lvl1pPr>
          </a:lstStyle>
          <a:p>
            <a:pPr/>
            <a:r>
              <a:t>Add short description</a:t>
            </a:r>
          </a:p>
        </p:txBody>
      </p:sp>
      <p:sp>
        <p:nvSpPr>
          <p:cNvPr id="127" name="Google Shape;76;p15"/>
          <p:cNvSpPr txBox="1"/>
          <p:nvPr/>
        </p:nvSpPr>
        <p:spPr>
          <a:xfrm>
            <a:off x="694871" y="466172"/>
            <a:ext cx="7569201" cy="569402"/>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183718"/>
                </a:solidFill>
                <a:latin typeface="Space Grotesk Light Medium"/>
                <a:ea typeface="Space Grotesk Light Medium"/>
                <a:cs typeface="Space Grotesk Light Medium"/>
                <a:sym typeface="Space Grotesk Light Medium"/>
              </a:defRPr>
            </a:lvl1pPr>
          </a:lstStyle>
          <a:p>
            <a:pPr/>
            <a:r>
              <a:t>Title goes here</a:t>
            </a:r>
          </a:p>
        </p:txBody>
      </p:sp>
      <p:sp>
        <p:nvSpPr>
          <p:cNvPr id="128" name="Google Shape;77;p15"/>
          <p:cNvSpPr txBox="1"/>
          <p:nvPr/>
        </p:nvSpPr>
        <p:spPr>
          <a:xfrm>
            <a:off x="4709159" y="1597151"/>
            <a:ext cx="3730802" cy="283980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normAutofit fontScale="100000" lnSpcReduction="0"/>
          </a:bodyPr>
          <a:lstStyle/>
          <a:p>
            <a:pPr marL="268833" indent="-272567" defTabSz="896111">
              <a:lnSpc>
                <a:spcPct val="150000"/>
              </a:lnSpc>
              <a:buClr>
                <a:srgbClr val="183718"/>
              </a:buClr>
              <a:buSzPts val="1400"/>
              <a:buFont typeface="Space Grotesk Light Regular"/>
              <a:buChar char="●"/>
              <a:defRPr sz="1470">
                <a:solidFill>
                  <a:srgbClr val="183718"/>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183718"/>
              </a:buClr>
              <a:buSzPts val="1400"/>
              <a:buFont typeface="Space Grotesk Light Regular"/>
              <a:buChar char="●"/>
              <a:defRPr sz="1470">
                <a:solidFill>
                  <a:srgbClr val="183718"/>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183718"/>
              </a:buClr>
              <a:buSzPts val="1400"/>
              <a:buFont typeface="Space Grotesk Light Regular"/>
              <a:buChar char="●"/>
              <a:defRPr sz="1470">
                <a:solidFill>
                  <a:srgbClr val="183718"/>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183718"/>
              </a:buClr>
              <a:buSzPts val="1400"/>
              <a:buFont typeface="Space Grotesk Light Regular"/>
              <a:buChar char="●"/>
              <a:defRPr sz="1470">
                <a:solidFill>
                  <a:srgbClr val="183718"/>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183718"/>
              </a:buClr>
              <a:buSzPts val="1400"/>
              <a:buFont typeface="Space Grotesk Light Regular"/>
              <a:buChar char="●"/>
              <a:defRPr sz="1470">
                <a:solidFill>
                  <a:srgbClr val="183718"/>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183718"/>
              </a:buClr>
              <a:buSzPts val="1400"/>
              <a:buFont typeface="Space Grotesk Light Regular"/>
              <a:buChar char="●"/>
              <a:defRPr sz="1470">
                <a:solidFill>
                  <a:srgbClr val="183718"/>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183718"/>
              </a:buClr>
              <a:buSzPts val="1400"/>
              <a:buFont typeface="Space Grotesk Light Regular"/>
              <a:buChar char="●"/>
              <a:defRPr sz="1470">
                <a:solidFill>
                  <a:srgbClr val="183718"/>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183718"/>
              </a:buClr>
              <a:buSzPts val="1400"/>
              <a:buFont typeface="Space Grotesk Light Regular"/>
              <a:buChar char="●"/>
              <a:defRPr sz="1470">
                <a:solidFill>
                  <a:srgbClr val="183718"/>
                </a:solidFill>
                <a:latin typeface="Space Grotesk Light Regular"/>
                <a:ea typeface="Space Grotesk Light Regular"/>
                <a:cs typeface="Space Grotesk Light Regular"/>
                <a:sym typeface="Space Grotesk Light Regular"/>
              </a:defRPr>
            </a:pPr>
            <a:r>
              <a:t>List item goes here</a:t>
            </a:r>
          </a:p>
        </p:txBody>
      </p:sp>
      <p:sp>
        <p:nvSpPr>
          <p:cNvPr id="129" name="Google Shape;78;p15"/>
          <p:cNvSpPr txBox="1"/>
          <p:nvPr/>
        </p:nvSpPr>
        <p:spPr>
          <a:xfrm>
            <a:off x="704087" y="1597151"/>
            <a:ext cx="3730802" cy="283980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normAutofit fontScale="100000" lnSpcReduction="0"/>
          </a:bodyPr>
          <a:lstStyle/>
          <a:p>
            <a:pPr marL="268833" indent="-272567" defTabSz="896111">
              <a:lnSpc>
                <a:spcPct val="150000"/>
              </a:lnSpc>
              <a:buClr>
                <a:srgbClr val="183718"/>
              </a:buClr>
              <a:buSzPts val="1400"/>
              <a:buFont typeface="Space Grotesk Light Regular"/>
              <a:buChar char="●"/>
              <a:defRPr sz="1470">
                <a:solidFill>
                  <a:srgbClr val="183718"/>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183718"/>
              </a:buClr>
              <a:buSzPts val="1400"/>
              <a:buFont typeface="Space Grotesk Light Regular"/>
              <a:buChar char="●"/>
              <a:defRPr sz="1470">
                <a:solidFill>
                  <a:srgbClr val="183718"/>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183718"/>
              </a:buClr>
              <a:buSzPts val="1400"/>
              <a:buFont typeface="Space Grotesk Light Regular"/>
              <a:buChar char="●"/>
              <a:defRPr sz="1470">
                <a:solidFill>
                  <a:srgbClr val="183718"/>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183718"/>
              </a:buClr>
              <a:buSzPts val="1400"/>
              <a:buFont typeface="Space Grotesk Light Regular"/>
              <a:buChar char="●"/>
              <a:defRPr sz="1470">
                <a:solidFill>
                  <a:srgbClr val="183718"/>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183718"/>
              </a:buClr>
              <a:buSzPts val="1400"/>
              <a:buFont typeface="Space Grotesk Light Regular"/>
              <a:buChar char="●"/>
              <a:defRPr sz="1470">
                <a:solidFill>
                  <a:srgbClr val="183718"/>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183718"/>
              </a:buClr>
              <a:buSzPts val="1400"/>
              <a:buFont typeface="Space Grotesk Light Regular"/>
              <a:buChar char="●"/>
              <a:defRPr sz="1470">
                <a:solidFill>
                  <a:srgbClr val="183718"/>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183718"/>
              </a:buClr>
              <a:buSzPts val="1400"/>
              <a:buFont typeface="Space Grotesk Light Regular"/>
              <a:buChar char="●"/>
              <a:defRPr sz="1470">
                <a:solidFill>
                  <a:srgbClr val="183718"/>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183718"/>
              </a:buClr>
              <a:buSzPts val="1400"/>
              <a:buFont typeface="Space Grotesk Light Regular"/>
              <a:buChar char="●"/>
              <a:defRPr sz="1470">
                <a:solidFill>
                  <a:srgbClr val="183718"/>
                </a:solidFill>
                <a:latin typeface="Space Grotesk Light Regular"/>
                <a:ea typeface="Space Grotesk Light Regular"/>
                <a:cs typeface="Space Grotesk Light Regular"/>
                <a:sym typeface="Space Grotesk Light Regular"/>
              </a:defRPr>
            </a:pPr>
            <a:r>
              <a:t>List item goes here</a:t>
            </a:r>
          </a:p>
        </p:txBody>
      </p:sp>
      <p:pic>
        <p:nvPicPr>
          <p:cNvPr id="130" name="Google Shape;79;p15" descr="Google Shape;79;p15"/>
          <p:cNvPicPr>
            <a:picLocks noChangeAspect="1"/>
          </p:cNvPicPr>
          <p:nvPr/>
        </p:nvPicPr>
        <p:blipFill>
          <a:blip r:embed="rId3">
            <a:extLst/>
          </a:blip>
          <a:stretch>
            <a:fillRect/>
          </a:stretch>
        </p:blipFill>
        <p:spPr>
          <a:xfrm>
            <a:off x="701949" y="4663525"/>
            <a:ext cx="274076" cy="274076"/>
          </a:xfrm>
          <a:prstGeom prst="rect">
            <a:avLst/>
          </a:prstGeom>
          <a:ln w="12700">
            <a:miter lim="400000"/>
          </a:ln>
        </p:spPr>
      </p:pic>
      <p:sp>
        <p:nvSpPr>
          <p:cNvPr id="131" name="Google Shape;80;p15"/>
          <p:cNvSpPr txBox="1"/>
          <p:nvPr/>
        </p:nvSpPr>
        <p:spPr>
          <a:xfrm>
            <a:off x="1061299" y="4715250"/>
            <a:ext cx="7082702" cy="168276"/>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795527">
              <a:defRPr sz="957">
                <a:solidFill>
                  <a:srgbClr val="1C1C1C"/>
                </a:solidFill>
                <a:latin typeface="Space Grotesk Light Medium"/>
                <a:ea typeface="Space Grotesk Light Medium"/>
                <a:cs typeface="Space Grotesk Light Medium"/>
                <a:sym typeface="Space Grotesk Light Medium"/>
              </a:defRPr>
            </a:lvl1pPr>
          </a:lstStyle>
          <a:p>
            <a:pPr/>
            <a:r>
              <a:t>Hacktoberfest: Section title goes here</a:t>
            </a:r>
          </a:p>
        </p:txBody>
      </p:sp>
      <p:sp>
        <p:nvSpPr>
          <p:cNvPr id="132" name="Google Shape;81;p15"/>
          <p:cNvSpPr/>
          <p:nvPr/>
        </p:nvSpPr>
        <p:spPr>
          <a:xfrm>
            <a:off x="8143950" y="4633924"/>
            <a:ext cx="310801" cy="321301"/>
          </a:xfrm>
          <a:prstGeom prst="ellipse">
            <a:avLst/>
          </a:prstGeom>
          <a:solidFill>
            <a:srgbClr val="FF8BFF"/>
          </a:solidFill>
          <a:ln w="12700">
            <a:miter lim="400000"/>
          </a:ln>
        </p:spPr>
        <p:txBody>
          <a:bodyPr lIns="0" tIns="0" rIns="0" bIns="0" anchor="ctr"/>
          <a:lstStyle/>
          <a:p>
            <a:pPr algn="ctr">
              <a:defRPr>
                <a:solidFill>
                  <a:srgbClr val="FF00FF"/>
                </a:solidFill>
              </a:defRPr>
            </a:pPr>
          </a:p>
        </p:txBody>
      </p:sp>
      <p:sp>
        <p:nvSpPr>
          <p:cNvPr id="133" name="Google Shape;82;p15"/>
          <p:cNvSpPr txBox="1"/>
          <p:nvPr>
            <p:ph type="sldNum" sz="quarter" idx="4294967295"/>
          </p:nvPr>
        </p:nvSpPr>
        <p:spPr>
          <a:xfrm>
            <a:off x="8173304" y="4646000"/>
            <a:ext cx="252092" cy="297151"/>
          </a:xfrm>
          <a:prstGeom prst="rect">
            <a:avLst/>
          </a:prstGeom>
          <a:extLst>
            <a:ext uri="{C572A759-6A51-4108-AA02-DFA0A04FC94B}">
              <ma14:wrappingTextBoxFlag xmlns:ma14="http://schemas.microsoft.com/office/mac/drawingml/2011/main" val="1"/>
            </a:ext>
          </a:extLst>
        </p:spPr>
        <p:txBody>
          <a:bodyPr>
            <a:spAutoFit/>
          </a:bodyPr>
          <a:lstStyle>
            <a:lvl1pPr algn="ctr">
              <a:defRPr sz="700">
                <a:solidFill>
                  <a:srgbClr val="1C1C1C"/>
                </a:solidFill>
                <a:latin typeface="Space Grotesk Light Bold"/>
                <a:ea typeface="Space Grotesk Light Bold"/>
                <a:cs typeface="Space Grotesk Light Bold"/>
                <a:sym typeface="Space Grotesk Light Bold"/>
              </a:defRPr>
            </a:lvl1pPr>
          </a:lstStyle>
          <a:p>
            <a:pPr/>
            <a:fld id="{86CB4B4D-7CA3-9044-876B-883B54F8677D}" type="slidenum"/>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4F0E0"/>
        </a:solidFill>
      </p:bgPr>
    </p:bg>
    <p:spTree>
      <p:nvGrpSpPr>
        <p:cNvPr id="1" name=""/>
        <p:cNvGrpSpPr/>
        <p:nvPr/>
      </p:nvGrpSpPr>
      <p:grpSpPr>
        <a:xfrm>
          <a:off x="0" y="0"/>
          <a:ext cx="0" cy="0"/>
          <a:chOff x="0" y="0"/>
          <a:chExt cx="0" cy="0"/>
        </a:xfrm>
      </p:grpSpPr>
      <p:pic>
        <p:nvPicPr>
          <p:cNvPr id="596" name="Google Shape;653;p51" descr="Google Shape;653;p51"/>
          <p:cNvPicPr>
            <a:picLocks noChangeAspect="1"/>
          </p:cNvPicPr>
          <p:nvPr/>
        </p:nvPicPr>
        <p:blipFill>
          <a:blip r:embed="rId2">
            <a:extLst/>
          </a:blip>
          <a:stretch>
            <a:fillRect/>
          </a:stretch>
        </p:blipFill>
        <p:spPr>
          <a:xfrm>
            <a:off x="0" y="0"/>
            <a:ext cx="9144000" cy="5143500"/>
          </a:xfrm>
          <a:prstGeom prst="rect">
            <a:avLst/>
          </a:prstGeom>
          <a:ln w="12700">
            <a:miter lim="400000"/>
          </a:ln>
        </p:spPr>
      </p:pic>
      <p:pic>
        <p:nvPicPr>
          <p:cNvPr id="597" name="Google Shape;654;p51" descr="Google Shape;654;p51"/>
          <p:cNvPicPr>
            <a:picLocks noChangeAspect="1"/>
          </p:cNvPicPr>
          <p:nvPr/>
        </p:nvPicPr>
        <p:blipFill>
          <a:blip r:embed="rId3">
            <a:extLst/>
          </a:blip>
          <a:stretch>
            <a:fillRect/>
          </a:stretch>
        </p:blipFill>
        <p:spPr>
          <a:xfrm>
            <a:off x="701949" y="4663525"/>
            <a:ext cx="274076" cy="274076"/>
          </a:xfrm>
          <a:prstGeom prst="rect">
            <a:avLst/>
          </a:prstGeom>
          <a:ln w="12700">
            <a:miter lim="400000"/>
          </a:ln>
        </p:spPr>
      </p:pic>
      <p:sp>
        <p:nvSpPr>
          <p:cNvPr id="598" name="Google Shape;655;p51"/>
          <p:cNvSpPr/>
          <p:nvPr/>
        </p:nvSpPr>
        <p:spPr>
          <a:xfrm>
            <a:off x="8143950" y="4633924"/>
            <a:ext cx="310801" cy="321301"/>
          </a:xfrm>
          <a:prstGeom prst="ellipse">
            <a:avLst/>
          </a:prstGeom>
          <a:solidFill>
            <a:srgbClr val="FF8BFF"/>
          </a:solidFill>
          <a:ln w="12700">
            <a:miter lim="400000"/>
          </a:ln>
        </p:spPr>
        <p:txBody>
          <a:bodyPr lIns="0" tIns="0" rIns="0" bIns="0" anchor="ctr"/>
          <a:lstStyle/>
          <a:p>
            <a:pPr algn="ctr">
              <a:defRPr>
                <a:solidFill>
                  <a:srgbClr val="FF00FF"/>
                </a:solidFill>
              </a:defRPr>
            </a:pPr>
          </a:p>
        </p:txBody>
      </p:sp>
      <p:sp>
        <p:nvSpPr>
          <p:cNvPr id="599" name="Google Shape;656;p51"/>
          <p:cNvSpPr txBox="1"/>
          <p:nvPr>
            <p:ph type="sldNum" sz="quarter" idx="4294967295"/>
          </p:nvPr>
        </p:nvSpPr>
        <p:spPr>
          <a:xfrm>
            <a:off x="8144501" y="4646000"/>
            <a:ext cx="309698" cy="297151"/>
          </a:xfrm>
          <a:prstGeom prst="rect">
            <a:avLst/>
          </a:prstGeom>
          <a:extLst>
            <a:ext uri="{C572A759-6A51-4108-AA02-DFA0A04FC94B}">
              <ma14:wrappingTextBoxFlag xmlns:ma14="http://schemas.microsoft.com/office/mac/drawingml/2011/main" val="1"/>
            </a:ext>
          </a:extLst>
        </p:spPr>
        <p:txBody>
          <a:bodyPr>
            <a:spAutoFit/>
          </a:bodyPr>
          <a:lstStyle>
            <a:lvl1pPr algn="ctr">
              <a:defRPr sz="700">
                <a:solidFill>
                  <a:srgbClr val="1C1C1C"/>
                </a:solidFill>
                <a:latin typeface="Space Grotesk Light Bold"/>
                <a:ea typeface="Space Grotesk Light Bold"/>
                <a:cs typeface="Space Grotesk Light Bold"/>
                <a:sym typeface="Space Grotesk Light Bold"/>
              </a:defRPr>
            </a:lvl1pPr>
          </a:lstStyle>
          <a:p>
            <a:pPr/>
            <a:fld id="{86CB4B4D-7CA3-9044-876B-883B54F8677D}" type="slidenum"/>
          </a:p>
        </p:txBody>
      </p:sp>
      <p:sp>
        <p:nvSpPr>
          <p:cNvPr id="600" name="Google Shape;657;p51"/>
          <p:cNvSpPr txBox="1"/>
          <p:nvPr>
            <p:ph type="title"/>
          </p:nvPr>
        </p:nvSpPr>
        <p:spPr>
          <a:xfrm>
            <a:off x="1061299" y="4715250"/>
            <a:ext cx="7082702" cy="158701"/>
          </a:xfrm>
          <a:prstGeom prst="rect">
            <a:avLst/>
          </a:prstGeom>
        </p:spPr>
        <p:txBody>
          <a:bodyPr lIns="0" tIns="0" rIns="0" bIns="0"/>
          <a:lstStyle>
            <a:lvl1pPr defTabSz="795527">
              <a:defRPr sz="957">
                <a:solidFill>
                  <a:srgbClr val="183718"/>
                </a:solidFill>
                <a:latin typeface="Space Grotesk Light Medium"/>
                <a:ea typeface="Space Grotesk Light Medium"/>
                <a:cs typeface="Space Grotesk Light Medium"/>
                <a:sym typeface="Space Grotesk Light Medium"/>
              </a:defRPr>
            </a:lvl1pPr>
          </a:lstStyle>
          <a:p>
            <a:pPr/>
            <a:r>
              <a:t>Hacktoberfest: Section title goes here</a:t>
            </a:r>
          </a:p>
        </p:txBody>
      </p:sp>
      <p:sp>
        <p:nvSpPr>
          <p:cNvPr id="601" name="Google Shape;658;p51"/>
          <p:cNvSpPr txBox="1"/>
          <p:nvPr/>
        </p:nvSpPr>
        <p:spPr>
          <a:xfrm>
            <a:off x="698500" y="1143249"/>
            <a:ext cx="3544350" cy="56940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defTabSz="886968">
              <a:defRPr sz="3589">
                <a:solidFill>
                  <a:srgbClr val="183718"/>
                </a:solidFill>
                <a:latin typeface="Space Grotesk Light Medium"/>
                <a:ea typeface="Space Grotesk Light Medium"/>
                <a:cs typeface="Space Grotesk Light Medium"/>
                <a:sym typeface="Space Grotesk Light Medium"/>
              </a:defRPr>
            </a:lvl1pPr>
          </a:lstStyle>
          <a:p>
            <a:pPr/>
            <a:r>
              <a:t>Title goes here</a:t>
            </a:r>
          </a:p>
        </p:txBody>
      </p:sp>
      <p:sp>
        <p:nvSpPr>
          <p:cNvPr id="602" name="Google Shape;659;p51"/>
          <p:cNvSpPr txBox="1"/>
          <p:nvPr/>
        </p:nvSpPr>
        <p:spPr>
          <a:xfrm>
            <a:off x="698500" y="1867736"/>
            <a:ext cx="3544350" cy="204720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defTabSz="868680">
              <a:defRPr sz="1804">
                <a:solidFill>
                  <a:srgbClr val="183718"/>
                </a:solidFill>
                <a:latin typeface="Space Grotesk Light Regular"/>
                <a:ea typeface="Space Grotesk Light Regular"/>
                <a:cs typeface="Space Grotesk Light Regular"/>
                <a:sym typeface="Space Grotesk Light Regular"/>
              </a:defRPr>
            </a:lvl1pPr>
          </a:lstStyle>
          <a:p>
            <a:pPr/>
            <a:r>
              <a:t>Lorem ipsum dolor sit amet consectetur. Sed tellus blandit enim pretium sit massa auctor malesuada.Leo nulla aliquam ac dignissim tellus. Fermentum nibh volutpat turpis tellus etiam.</a:t>
            </a:r>
          </a:p>
        </p:txBody>
      </p:sp>
      <p:pic>
        <p:nvPicPr>
          <p:cNvPr id="603" name="Google Shape;660;p51" descr="Google Shape;660;p51"/>
          <p:cNvPicPr>
            <a:picLocks noChangeAspect="1"/>
          </p:cNvPicPr>
          <p:nvPr/>
        </p:nvPicPr>
        <p:blipFill>
          <a:blip r:embed="rId4">
            <a:extLst/>
          </a:blip>
          <a:stretch>
            <a:fillRect/>
          </a:stretch>
        </p:blipFill>
        <p:spPr>
          <a:xfrm>
            <a:off x="4720032" y="708149"/>
            <a:ext cx="3727201" cy="3727202"/>
          </a:xfrm>
          <a:prstGeom prst="rect">
            <a:avLst/>
          </a:prstGeom>
          <a:ln>
            <a:solidFill>
              <a:srgbClr val="1C1C1C"/>
            </a:solidFill>
          </a:ln>
        </p:spPr>
      </p:pic>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C1C1C"/>
        </a:solidFill>
      </p:bgPr>
    </p:bg>
    <p:spTree>
      <p:nvGrpSpPr>
        <p:cNvPr id="1" name=""/>
        <p:cNvGrpSpPr/>
        <p:nvPr/>
      </p:nvGrpSpPr>
      <p:grpSpPr>
        <a:xfrm>
          <a:off x="0" y="0"/>
          <a:ext cx="0" cy="0"/>
          <a:chOff x="0" y="0"/>
          <a:chExt cx="0" cy="0"/>
        </a:xfrm>
      </p:grpSpPr>
      <p:pic>
        <p:nvPicPr>
          <p:cNvPr id="605" name="Google Shape;665;p52" descr="Google Shape;665;p52"/>
          <p:cNvPicPr>
            <a:picLocks noChangeAspect="1"/>
          </p:cNvPicPr>
          <p:nvPr/>
        </p:nvPicPr>
        <p:blipFill>
          <a:blip r:embed="rId2">
            <a:extLst/>
          </a:blip>
          <a:stretch>
            <a:fillRect/>
          </a:stretch>
        </p:blipFill>
        <p:spPr>
          <a:xfrm>
            <a:off x="0" y="0"/>
            <a:ext cx="9144004" cy="5143502"/>
          </a:xfrm>
          <a:prstGeom prst="rect">
            <a:avLst/>
          </a:prstGeom>
          <a:ln w="12700">
            <a:miter lim="400000"/>
          </a:ln>
        </p:spPr>
      </p:pic>
      <p:pic>
        <p:nvPicPr>
          <p:cNvPr id="606" name="Google Shape;666;p52" descr="Google Shape;666;p52"/>
          <p:cNvPicPr>
            <a:picLocks noChangeAspect="1"/>
          </p:cNvPicPr>
          <p:nvPr/>
        </p:nvPicPr>
        <p:blipFill>
          <a:blip r:embed="rId3">
            <a:extLst/>
          </a:blip>
          <a:stretch>
            <a:fillRect/>
          </a:stretch>
        </p:blipFill>
        <p:spPr>
          <a:xfrm>
            <a:off x="701949" y="4663525"/>
            <a:ext cx="274076" cy="274076"/>
          </a:xfrm>
          <a:prstGeom prst="rect">
            <a:avLst/>
          </a:prstGeom>
          <a:ln w="12700">
            <a:miter lim="400000"/>
          </a:ln>
        </p:spPr>
      </p:pic>
      <p:sp>
        <p:nvSpPr>
          <p:cNvPr id="607" name="Google Shape;667;p52"/>
          <p:cNvSpPr/>
          <p:nvPr/>
        </p:nvSpPr>
        <p:spPr>
          <a:xfrm>
            <a:off x="8143950" y="4633924"/>
            <a:ext cx="310801" cy="321301"/>
          </a:xfrm>
          <a:prstGeom prst="ellipse">
            <a:avLst/>
          </a:prstGeom>
          <a:solidFill>
            <a:srgbClr val="FF8BFF"/>
          </a:solidFill>
          <a:ln w="12700">
            <a:miter lim="400000"/>
          </a:ln>
        </p:spPr>
        <p:txBody>
          <a:bodyPr lIns="0" tIns="0" rIns="0" bIns="0" anchor="ctr"/>
          <a:lstStyle/>
          <a:p>
            <a:pPr algn="ctr">
              <a:defRPr>
                <a:solidFill>
                  <a:srgbClr val="FF00FF"/>
                </a:solidFill>
              </a:defRPr>
            </a:pPr>
          </a:p>
        </p:txBody>
      </p:sp>
      <p:sp>
        <p:nvSpPr>
          <p:cNvPr id="608" name="Google Shape;668;p52"/>
          <p:cNvSpPr txBox="1"/>
          <p:nvPr>
            <p:ph type="sldNum" sz="quarter" idx="4294967295"/>
          </p:nvPr>
        </p:nvSpPr>
        <p:spPr>
          <a:xfrm>
            <a:off x="8154902" y="4646000"/>
            <a:ext cx="288896" cy="297151"/>
          </a:xfrm>
          <a:prstGeom prst="rect">
            <a:avLst/>
          </a:prstGeom>
          <a:extLst>
            <a:ext uri="{C572A759-6A51-4108-AA02-DFA0A04FC94B}">
              <ma14:wrappingTextBoxFlag xmlns:ma14="http://schemas.microsoft.com/office/mac/drawingml/2011/main" val="1"/>
            </a:ext>
          </a:extLst>
        </p:spPr>
        <p:txBody>
          <a:bodyPr>
            <a:spAutoFit/>
          </a:bodyPr>
          <a:lstStyle>
            <a:lvl1pPr algn="ctr">
              <a:defRPr sz="700">
                <a:solidFill>
                  <a:srgbClr val="1C1C1C"/>
                </a:solidFill>
                <a:latin typeface="Space Grotesk Light Bold"/>
                <a:ea typeface="Space Grotesk Light Bold"/>
                <a:cs typeface="Space Grotesk Light Bold"/>
                <a:sym typeface="Space Grotesk Light Bold"/>
              </a:defRPr>
            </a:lvl1pPr>
          </a:lstStyle>
          <a:p>
            <a:pPr/>
            <a:fld id="{86CB4B4D-7CA3-9044-876B-883B54F8677D}" type="slidenum"/>
          </a:p>
        </p:txBody>
      </p:sp>
      <p:sp>
        <p:nvSpPr>
          <p:cNvPr id="609" name="Google Shape;669;p52"/>
          <p:cNvSpPr txBox="1"/>
          <p:nvPr>
            <p:ph type="title"/>
          </p:nvPr>
        </p:nvSpPr>
        <p:spPr>
          <a:xfrm>
            <a:off x="1061299" y="4715250"/>
            <a:ext cx="7082702" cy="158701"/>
          </a:xfrm>
          <a:prstGeom prst="rect">
            <a:avLst/>
          </a:prstGeom>
        </p:spPr>
        <p:txBody>
          <a:bodyPr lIns="0" tIns="0" rIns="0" bIns="0"/>
          <a:lstStyle>
            <a:lvl1pPr defTabSz="795527">
              <a:defRPr sz="957">
                <a:solidFill>
                  <a:srgbClr val="F4F0E0"/>
                </a:solidFill>
                <a:latin typeface="Space Grotesk Light Medium"/>
                <a:ea typeface="Space Grotesk Light Medium"/>
                <a:cs typeface="Space Grotesk Light Medium"/>
                <a:sym typeface="Space Grotesk Light Medium"/>
              </a:defRPr>
            </a:lvl1pPr>
          </a:lstStyle>
          <a:p>
            <a:pPr/>
            <a:r>
              <a:t>Hacktoberfest: Section title goes here</a:t>
            </a:r>
          </a:p>
        </p:txBody>
      </p:sp>
      <p:sp>
        <p:nvSpPr>
          <p:cNvPr id="610" name="Google Shape;670;p52"/>
          <p:cNvSpPr txBox="1"/>
          <p:nvPr/>
        </p:nvSpPr>
        <p:spPr>
          <a:xfrm>
            <a:off x="698500" y="1143249"/>
            <a:ext cx="3544350" cy="56940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defTabSz="886968">
              <a:defRPr sz="3589">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
        <p:nvSpPr>
          <p:cNvPr id="611" name="Google Shape;671;p52"/>
          <p:cNvSpPr txBox="1"/>
          <p:nvPr/>
        </p:nvSpPr>
        <p:spPr>
          <a:xfrm>
            <a:off x="698500" y="1867736"/>
            <a:ext cx="3544350" cy="204720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defTabSz="868680">
              <a:defRPr sz="1804">
                <a:solidFill>
                  <a:srgbClr val="F4F0E0"/>
                </a:solidFill>
                <a:latin typeface="Space Grotesk Light Regular"/>
                <a:ea typeface="Space Grotesk Light Regular"/>
                <a:cs typeface="Space Grotesk Light Regular"/>
                <a:sym typeface="Space Grotesk Light Regular"/>
              </a:defRPr>
            </a:lvl1pPr>
          </a:lstStyle>
          <a:p>
            <a:pPr/>
            <a:r>
              <a:t>Lorem ipsum dolor sit amet consectetur. Sed tellus blandit enim pretium sit massa auctor malesuada.Leo nulla aliquam ac dignissim tellus. Fermentum nibh volutpat turpis tellus etiam.</a:t>
            </a:r>
          </a:p>
        </p:txBody>
      </p:sp>
      <p:pic>
        <p:nvPicPr>
          <p:cNvPr id="612" name="Google Shape;672;p52" descr="Google Shape;672;p52"/>
          <p:cNvPicPr>
            <a:picLocks noChangeAspect="1"/>
          </p:cNvPicPr>
          <p:nvPr/>
        </p:nvPicPr>
        <p:blipFill>
          <a:blip r:embed="rId4">
            <a:extLst/>
          </a:blip>
          <a:stretch>
            <a:fillRect/>
          </a:stretch>
        </p:blipFill>
        <p:spPr>
          <a:xfrm>
            <a:off x="4720032" y="708149"/>
            <a:ext cx="3727201" cy="3727202"/>
          </a:xfrm>
          <a:prstGeom prst="rect">
            <a:avLst/>
          </a:prstGeom>
          <a:ln>
            <a:solidFill>
              <a:srgbClr val="1C1C1C"/>
            </a:solidFill>
          </a:ln>
        </p:spPr>
      </p:pic>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83718"/>
        </a:solidFill>
      </p:bgPr>
    </p:bg>
    <p:spTree>
      <p:nvGrpSpPr>
        <p:cNvPr id="1" name=""/>
        <p:cNvGrpSpPr/>
        <p:nvPr/>
      </p:nvGrpSpPr>
      <p:grpSpPr>
        <a:xfrm>
          <a:off x="0" y="0"/>
          <a:ext cx="0" cy="0"/>
          <a:chOff x="0" y="0"/>
          <a:chExt cx="0" cy="0"/>
        </a:xfrm>
      </p:grpSpPr>
      <p:pic>
        <p:nvPicPr>
          <p:cNvPr id="614" name="Google Shape;677;p53" descr="Google Shape;677;p53"/>
          <p:cNvPicPr>
            <a:picLocks noChangeAspect="1"/>
          </p:cNvPicPr>
          <p:nvPr/>
        </p:nvPicPr>
        <p:blipFill>
          <a:blip r:embed="rId2">
            <a:extLst/>
          </a:blip>
          <a:stretch>
            <a:fillRect/>
          </a:stretch>
        </p:blipFill>
        <p:spPr>
          <a:xfrm>
            <a:off x="0" y="0"/>
            <a:ext cx="9144004" cy="5143502"/>
          </a:xfrm>
          <a:prstGeom prst="rect">
            <a:avLst/>
          </a:prstGeom>
          <a:ln w="12700">
            <a:miter lim="400000"/>
          </a:ln>
        </p:spPr>
      </p:pic>
      <p:pic>
        <p:nvPicPr>
          <p:cNvPr id="615" name="Google Shape;678;p53" descr="Google Shape;678;p53"/>
          <p:cNvPicPr>
            <a:picLocks noChangeAspect="1"/>
          </p:cNvPicPr>
          <p:nvPr/>
        </p:nvPicPr>
        <p:blipFill>
          <a:blip r:embed="rId3">
            <a:extLst/>
          </a:blip>
          <a:stretch>
            <a:fillRect/>
          </a:stretch>
        </p:blipFill>
        <p:spPr>
          <a:xfrm>
            <a:off x="701949" y="4663525"/>
            <a:ext cx="274076" cy="274076"/>
          </a:xfrm>
          <a:prstGeom prst="rect">
            <a:avLst/>
          </a:prstGeom>
          <a:ln w="12700">
            <a:miter lim="400000"/>
          </a:ln>
        </p:spPr>
      </p:pic>
      <p:sp>
        <p:nvSpPr>
          <p:cNvPr id="616" name="Google Shape;679;p53"/>
          <p:cNvSpPr/>
          <p:nvPr/>
        </p:nvSpPr>
        <p:spPr>
          <a:xfrm>
            <a:off x="8143950" y="4633924"/>
            <a:ext cx="310801" cy="321301"/>
          </a:xfrm>
          <a:prstGeom prst="ellipse">
            <a:avLst/>
          </a:prstGeom>
          <a:solidFill>
            <a:srgbClr val="FF8BFF"/>
          </a:solidFill>
          <a:ln w="12700">
            <a:miter lim="400000"/>
          </a:ln>
        </p:spPr>
        <p:txBody>
          <a:bodyPr lIns="0" tIns="0" rIns="0" bIns="0" anchor="ctr"/>
          <a:lstStyle/>
          <a:p>
            <a:pPr algn="ctr">
              <a:defRPr>
                <a:solidFill>
                  <a:srgbClr val="FF00FF"/>
                </a:solidFill>
              </a:defRPr>
            </a:pPr>
          </a:p>
        </p:txBody>
      </p:sp>
      <p:sp>
        <p:nvSpPr>
          <p:cNvPr id="617" name="Google Shape;680;p53"/>
          <p:cNvSpPr txBox="1"/>
          <p:nvPr>
            <p:ph type="sldNum" sz="quarter" idx="4294967295"/>
          </p:nvPr>
        </p:nvSpPr>
        <p:spPr>
          <a:xfrm>
            <a:off x="8146901" y="4646000"/>
            <a:ext cx="304898" cy="297151"/>
          </a:xfrm>
          <a:prstGeom prst="rect">
            <a:avLst/>
          </a:prstGeom>
          <a:extLst>
            <a:ext uri="{C572A759-6A51-4108-AA02-DFA0A04FC94B}">
              <ma14:wrappingTextBoxFlag xmlns:ma14="http://schemas.microsoft.com/office/mac/drawingml/2011/main" val="1"/>
            </a:ext>
          </a:extLst>
        </p:spPr>
        <p:txBody>
          <a:bodyPr>
            <a:spAutoFit/>
          </a:bodyPr>
          <a:lstStyle>
            <a:lvl1pPr algn="ctr">
              <a:defRPr sz="700">
                <a:solidFill>
                  <a:srgbClr val="1C1C1C"/>
                </a:solidFill>
                <a:latin typeface="Space Grotesk Light Bold"/>
                <a:ea typeface="Space Grotesk Light Bold"/>
                <a:cs typeface="Space Grotesk Light Bold"/>
                <a:sym typeface="Space Grotesk Light Bold"/>
              </a:defRPr>
            </a:lvl1pPr>
          </a:lstStyle>
          <a:p>
            <a:pPr/>
            <a:fld id="{86CB4B4D-7CA3-9044-876B-883B54F8677D}" type="slidenum"/>
          </a:p>
        </p:txBody>
      </p:sp>
      <p:sp>
        <p:nvSpPr>
          <p:cNvPr id="618" name="Google Shape;681;p53"/>
          <p:cNvSpPr txBox="1"/>
          <p:nvPr>
            <p:ph type="title"/>
          </p:nvPr>
        </p:nvSpPr>
        <p:spPr>
          <a:xfrm>
            <a:off x="1061299" y="4715250"/>
            <a:ext cx="7082702" cy="158701"/>
          </a:xfrm>
          <a:prstGeom prst="rect">
            <a:avLst/>
          </a:prstGeom>
        </p:spPr>
        <p:txBody>
          <a:bodyPr lIns="0" tIns="0" rIns="0" bIns="0"/>
          <a:lstStyle>
            <a:lvl1pPr defTabSz="795527">
              <a:defRPr sz="957">
                <a:solidFill>
                  <a:srgbClr val="F4F0E0"/>
                </a:solidFill>
                <a:latin typeface="Space Grotesk Light Medium"/>
                <a:ea typeface="Space Grotesk Light Medium"/>
                <a:cs typeface="Space Grotesk Light Medium"/>
                <a:sym typeface="Space Grotesk Light Medium"/>
              </a:defRPr>
            </a:lvl1pPr>
          </a:lstStyle>
          <a:p>
            <a:pPr/>
            <a:r>
              <a:t>Hacktoberfest: Section title goes here</a:t>
            </a:r>
          </a:p>
        </p:txBody>
      </p:sp>
      <p:sp>
        <p:nvSpPr>
          <p:cNvPr id="619" name="Google Shape;682;p53"/>
          <p:cNvSpPr txBox="1"/>
          <p:nvPr/>
        </p:nvSpPr>
        <p:spPr>
          <a:xfrm>
            <a:off x="698500" y="1143249"/>
            <a:ext cx="3544350" cy="56940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defTabSz="886968">
              <a:defRPr sz="3589">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
        <p:nvSpPr>
          <p:cNvPr id="620" name="Google Shape;683;p53"/>
          <p:cNvSpPr txBox="1"/>
          <p:nvPr/>
        </p:nvSpPr>
        <p:spPr>
          <a:xfrm>
            <a:off x="698500" y="1867736"/>
            <a:ext cx="3544350" cy="204720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defTabSz="868680">
              <a:defRPr sz="1804">
                <a:solidFill>
                  <a:srgbClr val="F4F0E0"/>
                </a:solidFill>
                <a:latin typeface="Space Grotesk Light Regular"/>
                <a:ea typeface="Space Grotesk Light Regular"/>
                <a:cs typeface="Space Grotesk Light Regular"/>
                <a:sym typeface="Space Grotesk Light Regular"/>
              </a:defRPr>
            </a:lvl1pPr>
          </a:lstStyle>
          <a:p>
            <a:pPr/>
            <a:r>
              <a:t>Lorem ipsum dolor sit amet consectetur. Sed tellus blandit enim pretium sit massa auctor malesuada.Leo nulla aliquam ac dignissim tellus. Fermentum nibh volutpat turpis tellus etiam.</a:t>
            </a:r>
          </a:p>
        </p:txBody>
      </p:sp>
      <p:pic>
        <p:nvPicPr>
          <p:cNvPr id="621" name="Google Shape;684;p53" descr="Google Shape;684;p53"/>
          <p:cNvPicPr>
            <a:picLocks noChangeAspect="1"/>
          </p:cNvPicPr>
          <p:nvPr/>
        </p:nvPicPr>
        <p:blipFill>
          <a:blip r:embed="rId4">
            <a:extLst/>
          </a:blip>
          <a:stretch>
            <a:fillRect/>
          </a:stretch>
        </p:blipFill>
        <p:spPr>
          <a:xfrm>
            <a:off x="4720032" y="708149"/>
            <a:ext cx="3727201" cy="3727202"/>
          </a:xfrm>
          <a:prstGeom prst="rect">
            <a:avLst/>
          </a:prstGeom>
          <a:ln>
            <a:solidFill>
              <a:srgbClr val="1C1C1C"/>
            </a:solidFill>
          </a:ln>
        </p:spPr>
      </p:pic>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51DA4B"/>
        </a:solidFill>
      </p:bgPr>
    </p:bg>
    <p:spTree>
      <p:nvGrpSpPr>
        <p:cNvPr id="1" name=""/>
        <p:cNvGrpSpPr/>
        <p:nvPr/>
      </p:nvGrpSpPr>
      <p:grpSpPr>
        <a:xfrm>
          <a:off x="0" y="0"/>
          <a:ext cx="0" cy="0"/>
          <a:chOff x="0" y="0"/>
          <a:chExt cx="0" cy="0"/>
        </a:xfrm>
      </p:grpSpPr>
      <p:pic>
        <p:nvPicPr>
          <p:cNvPr id="623" name="Google Shape;689;p54" descr="Google Shape;689;p54"/>
          <p:cNvPicPr>
            <a:picLocks noChangeAspect="1"/>
          </p:cNvPicPr>
          <p:nvPr/>
        </p:nvPicPr>
        <p:blipFill>
          <a:blip r:embed="rId2">
            <a:extLst/>
          </a:blip>
          <a:stretch>
            <a:fillRect/>
          </a:stretch>
        </p:blipFill>
        <p:spPr>
          <a:xfrm>
            <a:off x="0" y="0"/>
            <a:ext cx="9144000" cy="5143500"/>
          </a:xfrm>
          <a:prstGeom prst="rect">
            <a:avLst/>
          </a:prstGeom>
          <a:ln w="12700">
            <a:miter lim="400000"/>
          </a:ln>
        </p:spPr>
      </p:pic>
      <p:pic>
        <p:nvPicPr>
          <p:cNvPr id="624" name="Google Shape;690;p54" descr="Google Shape;690;p54"/>
          <p:cNvPicPr>
            <a:picLocks noChangeAspect="1"/>
          </p:cNvPicPr>
          <p:nvPr/>
        </p:nvPicPr>
        <p:blipFill>
          <a:blip r:embed="rId3">
            <a:extLst/>
          </a:blip>
          <a:stretch>
            <a:fillRect/>
          </a:stretch>
        </p:blipFill>
        <p:spPr>
          <a:xfrm>
            <a:off x="701949" y="4663525"/>
            <a:ext cx="274076" cy="274076"/>
          </a:xfrm>
          <a:prstGeom prst="rect">
            <a:avLst/>
          </a:prstGeom>
          <a:ln w="12700">
            <a:miter lim="400000"/>
          </a:ln>
        </p:spPr>
      </p:pic>
      <p:sp>
        <p:nvSpPr>
          <p:cNvPr id="625" name="Google Shape;691;p54"/>
          <p:cNvSpPr/>
          <p:nvPr/>
        </p:nvSpPr>
        <p:spPr>
          <a:xfrm>
            <a:off x="8143950" y="4633924"/>
            <a:ext cx="310801" cy="321301"/>
          </a:xfrm>
          <a:prstGeom prst="ellipse">
            <a:avLst/>
          </a:prstGeom>
          <a:solidFill>
            <a:srgbClr val="FF8BFF"/>
          </a:solidFill>
          <a:ln w="12700">
            <a:miter lim="400000"/>
          </a:ln>
        </p:spPr>
        <p:txBody>
          <a:bodyPr lIns="0" tIns="0" rIns="0" bIns="0" anchor="ctr"/>
          <a:lstStyle/>
          <a:p>
            <a:pPr algn="ctr">
              <a:defRPr>
                <a:solidFill>
                  <a:srgbClr val="FF00FF"/>
                </a:solidFill>
              </a:defRPr>
            </a:pPr>
          </a:p>
        </p:txBody>
      </p:sp>
      <p:sp>
        <p:nvSpPr>
          <p:cNvPr id="626" name="Google Shape;692;p54"/>
          <p:cNvSpPr txBox="1"/>
          <p:nvPr>
            <p:ph type="sldNum" sz="quarter" idx="4294967295"/>
          </p:nvPr>
        </p:nvSpPr>
        <p:spPr>
          <a:xfrm>
            <a:off x="8146279" y="4646000"/>
            <a:ext cx="306142" cy="297151"/>
          </a:xfrm>
          <a:prstGeom prst="rect">
            <a:avLst/>
          </a:prstGeom>
          <a:extLst>
            <a:ext uri="{C572A759-6A51-4108-AA02-DFA0A04FC94B}">
              <ma14:wrappingTextBoxFlag xmlns:ma14="http://schemas.microsoft.com/office/mac/drawingml/2011/main" val="1"/>
            </a:ext>
          </a:extLst>
        </p:spPr>
        <p:txBody>
          <a:bodyPr>
            <a:spAutoFit/>
          </a:bodyPr>
          <a:lstStyle>
            <a:lvl1pPr algn="ctr">
              <a:defRPr sz="700">
                <a:solidFill>
                  <a:srgbClr val="1C1C1C"/>
                </a:solidFill>
                <a:latin typeface="Space Grotesk Light Bold"/>
                <a:ea typeface="Space Grotesk Light Bold"/>
                <a:cs typeface="Space Grotesk Light Bold"/>
                <a:sym typeface="Space Grotesk Light Bold"/>
              </a:defRPr>
            </a:lvl1pPr>
          </a:lstStyle>
          <a:p>
            <a:pPr/>
            <a:fld id="{86CB4B4D-7CA3-9044-876B-883B54F8677D}" type="slidenum"/>
          </a:p>
        </p:txBody>
      </p:sp>
      <p:sp>
        <p:nvSpPr>
          <p:cNvPr id="627" name="Google Shape;693;p54"/>
          <p:cNvSpPr txBox="1"/>
          <p:nvPr>
            <p:ph type="title"/>
          </p:nvPr>
        </p:nvSpPr>
        <p:spPr>
          <a:xfrm>
            <a:off x="1061299" y="4715250"/>
            <a:ext cx="7082702" cy="158701"/>
          </a:xfrm>
          <a:prstGeom prst="rect">
            <a:avLst/>
          </a:prstGeom>
        </p:spPr>
        <p:txBody>
          <a:bodyPr lIns="0" tIns="0" rIns="0" bIns="0"/>
          <a:lstStyle>
            <a:lvl1pPr defTabSz="795527">
              <a:defRPr sz="957">
                <a:solidFill>
                  <a:srgbClr val="1C1C1C"/>
                </a:solidFill>
                <a:latin typeface="Space Grotesk Light Medium"/>
                <a:ea typeface="Space Grotesk Light Medium"/>
                <a:cs typeface="Space Grotesk Light Medium"/>
                <a:sym typeface="Space Grotesk Light Medium"/>
              </a:defRPr>
            </a:lvl1pPr>
          </a:lstStyle>
          <a:p>
            <a:pPr/>
            <a:r>
              <a:t>Hacktoberfest: Section title goes here</a:t>
            </a:r>
          </a:p>
        </p:txBody>
      </p:sp>
      <p:sp>
        <p:nvSpPr>
          <p:cNvPr id="628" name="Google Shape;694;p54"/>
          <p:cNvSpPr txBox="1"/>
          <p:nvPr/>
        </p:nvSpPr>
        <p:spPr>
          <a:xfrm>
            <a:off x="4826000" y="1143249"/>
            <a:ext cx="3544350" cy="56940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defTabSz="886968">
              <a:defRPr sz="3589">
                <a:solidFill>
                  <a:srgbClr val="1C1C1C"/>
                </a:solidFill>
                <a:latin typeface="Space Grotesk Light Medium"/>
                <a:ea typeface="Space Grotesk Light Medium"/>
                <a:cs typeface="Space Grotesk Light Medium"/>
                <a:sym typeface="Space Grotesk Light Medium"/>
              </a:defRPr>
            </a:lvl1pPr>
          </a:lstStyle>
          <a:p>
            <a:pPr/>
            <a:r>
              <a:t>Title goes here</a:t>
            </a:r>
          </a:p>
        </p:txBody>
      </p:sp>
      <p:sp>
        <p:nvSpPr>
          <p:cNvPr id="629" name="Google Shape;695;p54"/>
          <p:cNvSpPr txBox="1"/>
          <p:nvPr/>
        </p:nvSpPr>
        <p:spPr>
          <a:xfrm>
            <a:off x="4826000" y="1867736"/>
            <a:ext cx="3544350" cy="204720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defTabSz="868680">
              <a:defRPr sz="1804">
                <a:latin typeface="Space Grotesk Light Regular"/>
                <a:ea typeface="Space Grotesk Light Regular"/>
                <a:cs typeface="Space Grotesk Light Regular"/>
                <a:sym typeface="Space Grotesk Light Regular"/>
              </a:defRPr>
            </a:lvl1pPr>
          </a:lstStyle>
          <a:p>
            <a:pPr/>
            <a:r>
              <a:t>Lorem ipsum dolor sit amet consectetur. Sed tellus blandit enim pretium sit massa auctor malesuada.Leo nulla aliquam ac dignissim tellus. Fermentum nibh volutpat turpis tellus etiam.</a:t>
            </a:r>
          </a:p>
        </p:txBody>
      </p:sp>
      <p:pic>
        <p:nvPicPr>
          <p:cNvPr id="630" name="Google Shape;696;p54" descr="Google Shape;696;p54"/>
          <p:cNvPicPr>
            <a:picLocks noChangeAspect="1"/>
          </p:cNvPicPr>
          <p:nvPr/>
        </p:nvPicPr>
        <p:blipFill>
          <a:blip r:embed="rId4">
            <a:extLst/>
          </a:blip>
          <a:stretch>
            <a:fillRect/>
          </a:stretch>
        </p:blipFill>
        <p:spPr>
          <a:xfrm>
            <a:off x="701949" y="708149"/>
            <a:ext cx="3727201" cy="3727202"/>
          </a:xfrm>
          <a:prstGeom prst="rect">
            <a:avLst/>
          </a:prstGeom>
          <a:ln>
            <a:solidFill>
              <a:srgbClr val="1C1C1C"/>
            </a:solidFill>
          </a:ln>
        </p:spPr>
      </p:pic>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4F0E0"/>
        </a:solidFill>
      </p:bgPr>
    </p:bg>
    <p:spTree>
      <p:nvGrpSpPr>
        <p:cNvPr id="1" name=""/>
        <p:cNvGrpSpPr/>
        <p:nvPr/>
      </p:nvGrpSpPr>
      <p:grpSpPr>
        <a:xfrm>
          <a:off x="0" y="0"/>
          <a:ext cx="0" cy="0"/>
          <a:chOff x="0" y="0"/>
          <a:chExt cx="0" cy="0"/>
        </a:xfrm>
      </p:grpSpPr>
      <p:pic>
        <p:nvPicPr>
          <p:cNvPr id="632" name="Google Shape;701;p55" descr="Google Shape;701;p55"/>
          <p:cNvPicPr>
            <a:picLocks noChangeAspect="1"/>
          </p:cNvPicPr>
          <p:nvPr/>
        </p:nvPicPr>
        <p:blipFill>
          <a:blip r:embed="rId2">
            <a:extLst/>
          </a:blip>
          <a:stretch>
            <a:fillRect/>
          </a:stretch>
        </p:blipFill>
        <p:spPr>
          <a:xfrm>
            <a:off x="0" y="0"/>
            <a:ext cx="9144000" cy="5143500"/>
          </a:xfrm>
          <a:prstGeom prst="rect">
            <a:avLst/>
          </a:prstGeom>
          <a:ln w="12700">
            <a:miter lim="400000"/>
          </a:ln>
        </p:spPr>
      </p:pic>
      <p:pic>
        <p:nvPicPr>
          <p:cNvPr id="633" name="Google Shape;702;p55" descr="Google Shape;702;p55"/>
          <p:cNvPicPr>
            <a:picLocks noChangeAspect="1"/>
          </p:cNvPicPr>
          <p:nvPr/>
        </p:nvPicPr>
        <p:blipFill>
          <a:blip r:embed="rId3">
            <a:extLst/>
          </a:blip>
          <a:stretch>
            <a:fillRect/>
          </a:stretch>
        </p:blipFill>
        <p:spPr>
          <a:xfrm>
            <a:off x="701949" y="4663525"/>
            <a:ext cx="274076" cy="274076"/>
          </a:xfrm>
          <a:prstGeom prst="rect">
            <a:avLst/>
          </a:prstGeom>
          <a:ln w="12700">
            <a:miter lim="400000"/>
          </a:ln>
        </p:spPr>
      </p:pic>
      <p:sp>
        <p:nvSpPr>
          <p:cNvPr id="634" name="Google Shape;703;p55"/>
          <p:cNvSpPr/>
          <p:nvPr/>
        </p:nvSpPr>
        <p:spPr>
          <a:xfrm>
            <a:off x="8143950" y="4633924"/>
            <a:ext cx="310801" cy="321301"/>
          </a:xfrm>
          <a:prstGeom prst="ellipse">
            <a:avLst/>
          </a:prstGeom>
          <a:solidFill>
            <a:srgbClr val="FF8BFF"/>
          </a:solidFill>
          <a:ln w="12700">
            <a:miter lim="400000"/>
          </a:ln>
        </p:spPr>
        <p:txBody>
          <a:bodyPr lIns="0" tIns="0" rIns="0" bIns="0" anchor="ctr"/>
          <a:lstStyle/>
          <a:p>
            <a:pPr algn="ctr">
              <a:defRPr>
                <a:solidFill>
                  <a:srgbClr val="FF00FF"/>
                </a:solidFill>
              </a:defRPr>
            </a:pPr>
          </a:p>
        </p:txBody>
      </p:sp>
      <p:sp>
        <p:nvSpPr>
          <p:cNvPr id="635" name="Google Shape;704;p55"/>
          <p:cNvSpPr txBox="1"/>
          <p:nvPr>
            <p:ph type="sldNum" sz="quarter" idx="4294967295"/>
          </p:nvPr>
        </p:nvSpPr>
        <p:spPr>
          <a:xfrm>
            <a:off x="8145034" y="4646000"/>
            <a:ext cx="308632" cy="297151"/>
          </a:xfrm>
          <a:prstGeom prst="rect">
            <a:avLst/>
          </a:prstGeom>
          <a:extLst>
            <a:ext uri="{C572A759-6A51-4108-AA02-DFA0A04FC94B}">
              <ma14:wrappingTextBoxFlag xmlns:ma14="http://schemas.microsoft.com/office/mac/drawingml/2011/main" val="1"/>
            </a:ext>
          </a:extLst>
        </p:spPr>
        <p:txBody>
          <a:bodyPr>
            <a:spAutoFit/>
          </a:bodyPr>
          <a:lstStyle>
            <a:lvl1pPr algn="ctr">
              <a:defRPr sz="700">
                <a:solidFill>
                  <a:srgbClr val="1C1C1C"/>
                </a:solidFill>
                <a:latin typeface="Space Grotesk Light Bold"/>
                <a:ea typeface="Space Grotesk Light Bold"/>
                <a:cs typeface="Space Grotesk Light Bold"/>
                <a:sym typeface="Space Grotesk Light Bold"/>
              </a:defRPr>
            </a:lvl1pPr>
          </a:lstStyle>
          <a:p>
            <a:pPr/>
            <a:fld id="{86CB4B4D-7CA3-9044-876B-883B54F8677D}" type="slidenum"/>
          </a:p>
        </p:txBody>
      </p:sp>
      <p:sp>
        <p:nvSpPr>
          <p:cNvPr id="636" name="Google Shape;705;p55"/>
          <p:cNvSpPr txBox="1"/>
          <p:nvPr>
            <p:ph type="title"/>
          </p:nvPr>
        </p:nvSpPr>
        <p:spPr>
          <a:xfrm>
            <a:off x="1061299" y="4715250"/>
            <a:ext cx="7082702" cy="158701"/>
          </a:xfrm>
          <a:prstGeom prst="rect">
            <a:avLst/>
          </a:prstGeom>
        </p:spPr>
        <p:txBody>
          <a:bodyPr lIns="0" tIns="0" rIns="0" bIns="0"/>
          <a:lstStyle>
            <a:lvl1pPr defTabSz="795527">
              <a:defRPr sz="957">
                <a:solidFill>
                  <a:srgbClr val="183718"/>
                </a:solidFill>
                <a:latin typeface="Space Grotesk Light Medium"/>
                <a:ea typeface="Space Grotesk Light Medium"/>
                <a:cs typeface="Space Grotesk Light Medium"/>
                <a:sym typeface="Space Grotesk Light Medium"/>
              </a:defRPr>
            </a:lvl1pPr>
          </a:lstStyle>
          <a:p>
            <a:pPr/>
            <a:r>
              <a:t>Hacktoberfest: Section title goes here</a:t>
            </a:r>
          </a:p>
        </p:txBody>
      </p:sp>
      <p:sp>
        <p:nvSpPr>
          <p:cNvPr id="637" name="Google Shape;706;p55"/>
          <p:cNvSpPr txBox="1"/>
          <p:nvPr/>
        </p:nvSpPr>
        <p:spPr>
          <a:xfrm>
            <a:off x="4826000" y="1143249"/>
            <a:ext cx="3544350" cy="56940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defTabSz="886968">
              <a:defRPr sz="3589">
                <a:solidFill>
                  <a:srgbClr val="183718"/>
                </a:solidFill>
                <a:latin typeface="Space Grotesk Light Medium"/>
                <a:ea typeface="Space Grotesk Light Medium"/>
                <a:cs typeface="Space Grotesk Light Medium"/>
                <a:sym typeface="Space Grotesk Light Medium"/>
              </a:defRPr>
            </a:lvl1pPr>
          </a:lstStyle>
          <a:p>
            <a:pPr/>
            <a:r>
              <a:t>Title goes here</a:t>
            </a:r>
          </a:p>
        </p:txBody>
      </p:sp>
      <p:sp>
        <p:nvSpPr>
          <p:cNvPr id="638" name="Google Shape;707;p55"/>
          <p:cNvSpPr txBox="1"/>
          <p:nvPr/>
        </p:nvSpPr>
        <p:spPr>
          <a:xfrm>
            <a:off x="4826000" y="1867736"/>
            <a:ext cx="3544350" cy="204720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defTabSz="868680">
              <a:defRPr sz="1804">
                <a:solidFill>
                  <a:srgbClr val="183718"/>
                </a:solidFill>
                <a:latin typeface="Space Grotesk Light Regular"/>
                <a:ea typeface="Space Grotesk Light Regular"/>
                <a:cs typeface="Space Grotesk Light Regular"/>
                <a:sym typeface="Space Grotesk Light Regular"/>
              </a:defRPr>
            </a:lvl1pPr>
          </a:lstStyle>
          <a:p>
            <a:pPr/>
            <a:r>
              <a:t>Lorem ipsum dolor sit amet consectetur. Sed tellus blandit enim pretium sit massa auctor malesuada.Leo nulla aliquam ac dignissim tellus. Fermentum nibh volutpat turpis tellus etiam.</a:t>
            </a:r>
          </a:p>
        </p:txBody>
      </p:sp>
      <p:pic>
        <p:nvPicPr>
          <p:cNvPr id="639" name="Google Shape;708;p55" descr="Google Shape;708;p55"/>
          <p:cNvPicPr>
            <a:picLocks noChangeAspect="1"/>
          </p:cNvPicPr>
          <p:nvPr/>
        </p:nvPicPr>
        <p:blipFill>
          <a:blip r:embed="rId4">
            <a:extLst/>
          </a:blip>
          <a:stretch>
            <a:fillRect/>
          </a:stretch>
        </p:blipFill>
        <p:spPr>
          <a:xfrm>
            <a:off x="701949" y="708149"/>
            <a:ext cx="3727201" cy="3727202"/>
          </a:xfrm>
          <a:prstGeom prst="rect">
            <a:avLst/>
          </a:prstGeom>
          <a:ln>
            <a:solidFill>
              <a:srgbClr val="1C1C1C"/>
            </a:solidFill>
          </a:ln>
        </p:spPr>
      </p:pic>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C1C1C"/>
        </a:solidFill>
      </p:bgPr>
    </p:bg>
    <p:spTree>
      <p:nvGrpSpPr>
        <p:cNvPr id="1" name=""/>
        <p:cNvGrpSpPr/>
        <p:nvPr/>
      </p:nvGrpSpPr>
      <p:grpSpPr>
        <a:xfrm>
          <a:off x="0" y="0"/>
          <a:ext cx="0" cy="0"/>
          <a:chOff x="0" y="0"/>
          <a:chExt cx="0" cy="0"/>
        </a:xfrm>
      </p:grpSpPr>
      <p:pic>
        <p:nvPicPr>
          <p:cNvPr id="641" name="Google Shape;713;p56" descr="Google Shape;713;p56"/>
          <p:cNvPicPr>
            <a:picLocks noChangeAspect="1"/>
          </p:cNvPicPr>
          <p:nvPr/>
        </p:nvPicPr>
        <p:blipFill>
          <a:blip r:embed="rId2">
            <a:extLst/>
          </a:blip>
          <a:stretch>
            <a:fillRect/>
          </a:stretch>
        </p:blipFill>
        <p:spPr>
          <a:xfrm>
            <a:off x="0" y="0"/>
            <a:ext cx="9144004" cy="5143502"/>
          </a:xfrm>
          <a:prstGeom prst="rect">
            <a:avLst/>
          </a:prstGeom>
          <a:ln w="12700">
            <a:miter lim="400000"/>
          </a:ln>
        </p:spPr>
      </p:pic>
      <p:pic>
        <p:nvPicPr>
          <p:cNvPr id="642" name="Google Shape;714;p56" descr="Google Shape;714;p56"/>
          <p:cNvPicPr>
            <a:picLocks noChangeAspect="1"/>
          </p:cNvPicPr>
          <p:nvPr/>
        </p:nvPicPr>
        <p:blipFill>
          <a:blip r:embed="rId3">
            <a:extLst/>
          </a:blip>
          <a:stretch>
            <a:fillRect/>
          </a:stretch>
        </p:blipFill>
        <p:spPr>
          <a:xfrm>
            <a:off x="701949" y="4663525"/>
            <a:ext cx="274076" cy="274076"/>
          </a:xfrm>
          <a:prstGeom prst="rect">
            <a:avLst/>
          </a:prstGeom>
          <a:ln w="12700">
            <a:miter lim="400000"/>
          </a:ln>
        </p:spPr>
      </p:pic>
      <p:sp>
        <p:nvSpPr>
          <p:cNvPr id="643" name="Google Shape;715;p56"/>
          <p:cNvSpPr/>
          <p:nvPr/>
        </p:nvSpPr>
        <p:spPr>
          <a:xfrm>
            <a:off x="8143950" y="4633924"/>
            <a:ext cx="310801" cy="321301"/>
          </a:xfrm>
          <a:prstGeom prst="ellipse">
            <a:avLst/>
          </a:prstGeom>
          <a:solidFill>
            <a:srgbClr val="FF8BFF"/>
          </a:solidFill>
          <a:ln w="12700">
            <a:miter lim="400000"/>
          </a:ln>
        </p:spPr>
        <p:txBody>
          <a:bodyPr lIns="0" tIns="0" rIns="0" bIns="0" anchor="ctr"/>
          <a:lstStyle/>
          <a:p>
            <a:pPr algn="ctr">
              <a:defRPr>
                <a:solidFill>
                  <a:srgbClr val="FF00FF"/>
                </a:solidFill>
              </a:defRPr>
            </a:pPr>
          </a:p>
        </p:txBody>
      </p:sp>
      <p:sp>
        <p:nvSpPr>
          <p:cNvPr id="644" name="Google Shape;716;p56"/>
          <p:cNvSpPr txBox="1"/>
          <p:nvPr>
            <p:ph type="sldNum" sz="quarter" idx="4294967295"/>
          </p:nvPr>
        </p:nvSpPr>
        <p:spPr>
          <a:xfrm>
            <a:off x="8146634" y="4646000"/>
            <a:ext cx="305432" cy="297151"/>
          </a:xfrm>
          <a:prstGeom prst="rect">
            <a:avLst/>
          </a:prstGeom>
          <a:extLst>
            <a:ext uri="{C572A759-6A51-4108-AA02-DFA0A04FC94B}">
              <ma14:wrappingTextBoxFlag xmlns:ma14="http://schemas.microsoft.com/office/mac/drawingml/2011/main" val="1"/>
            </a:ext>
          </a:extLst>
        </p:spPr>
        <p:txBody>
          <a:bodyPr>
            <a:spAutoFit/>
          </a:bodyPr>
          <a:lstStyle>
            <a:lvl1pPr algn="ctr">
              <a:defRPr sz="700">
                <a:solidFill>
                  <a:srgbClr val="1C1C1C"/>
                </a:solidFill>
                <a:latin typeface="Space Grotesk Light Bold"/>
                <a:ea typeface="Space Grotesk Light Bold"/>
                <a:cs typeface="Space Grotesk Light Bold"/>
                <a:sym typeface="Space Grotesk Light Bold"/>
              </a:defRPr>
            </a:lvl1pPr>
          </a:lstStyle>
          <a:p>
            <a:pPr/>
            <a:fld id="{86CB4B4D-7CA3-9044-876B-883B54F8677D}" type="slidenum"/>
          </a:p>
        </p:txBody>
      </p:sp>
      <p:sp>
        <p:nvSpPr>
          <p:cNvPr id="645" name="Google Shape;717;p56"/>
          <p:cNvSpPr txBox="1"/>
          <p:nvPr>
            <p:ph type="title"/>
          </p:nvPr>
        </p:nvSpPr>
        <p:spPr>
          <a:xfrm>
            <a:off x="1061299" y="4715250"/>
            <a:ext cx="7082702" cy="158701"/>
          </a:xfrm>
          <a:prstGeom prst="rect">
            <a:avLst/>
          </a:prstGeom>
        </p:spPr>
        <p:txBody>
          <a:bodyPr lIns="0" tIns="0" rIns="0" bIns="0"/>
          <a:lstStyle>
            <a:lvl1pPr defTabSz="795527">
              <a:defRPr sz="957">
                <a:solidFill>
                  <a:srgbClr val="F4F0E0"/>
                </a:solidFill>
                <a:latin typeface="Space Grotesk Light Medium"/>
                <a:ea typeface="Space Grotesk Light Medium"/>
                <a:cs typeface="Space Grotesk Light Medium"/>
                <a:sym typeface="Space Grotesk Light Medium"/>
              </a:defRPr>
            </a:lvl1pPr>
          </a:lstStyle>
          <a:p>
            <a:pPr/>
            <a:r>
              <a:t>Hacktoberfest: Section title goes here</a:t>
            </a:r>
          </a:p>
        </p:txBody>
      </p:sp>
      <p:sp>
        <p:nvSpPr>
          <p:cNvPr id="646" name="Google Shape;718;p56"/>
          <p:cNvSpPr txBox="1"/>
          <p:nvPr/>
        </p:nvSpPr>
        <p:spPr>
          <a:xfrm>
            <a:off x="4826000" y="1143249"/>
            <a:ext cx="3544350" cy="56940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defTabSz="886968">
              <a:defRPr sz="3589">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
        <p:nvSpPr>
          <p:cNvPr id="647" name="Google Shape;719;p56"/>
          <p:cNvSpPr txBox="1"/>
          <p:nvPr/>
        </p:nvSpPr>
        <p:spPr>
          <a:xfrm>
            <a:off x="4826000" y="1867736"/>
            <a:ext cx="3544350" cy="204720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defTabSz="868680">
              <a:defRPr sz="1804">
                <a:solidFill>
                  <a:srgbClr val="F4F0E0"/>
                </a:solidFill>
                <a:latin typeface="Space Grotesk Light Regular"/>
                <a:ea typeface="Space Grotesk Light Regular"/>
                <a:cs typeface="Space Grotesk Light Regular"/>
                <a:sym typeface="Space Grotesk Light Regular"/>
              </a:defRPr>
            </a:lvl1pPr>
          </a:lstStyle>
          <a:p>
            <a:pPr/>
            <a:r>
              <a:t>Lorem ipsum dolor sit amet consectetur. Sed tellus blandit enim pretium sit massa auctor malesuada.Leo nulla aliquam ac dignissim tellus. Fermentum nibh volutpat turpis tellus etiam.</a:t>
            </a:r>
          </a:p>
        </p:txBody>
      </p:sp>
      <p:pic>
        <p:nvPicPr>
          <p:cNvPr id="648" name="Google Shape;720;p56" descr="Google Shape;720;p56"/>
          <p:cNvPicPr>
            <a:picLocks noChangeAspect="1"/>
          </p:cNvPicPr>
          <p:nvPr/>
        </p:nvPicPr>
        <p:blipFill>
          <a:blip r:embed="rId4">
            <a:extLst/>
          </a:blip>
          <a:stretch>
            <a:fillRect/>
          </a:stretch>
        </p:blipFill>
        <p:spPr>
          <a:xfrm>
            <a:off x="701949" y="708149"/>
            <a:ext cx="3727201" cy="3727202"/>
          </a:xfrm>
          <a:prstGeom prst="rect">
            <a:avLst/>
          </a:prstGeom>
          <a:ln>
            <a:solidFill>
              <a:srgbClr val="1C1C1C"/>
            </a:solidFill>
          </a:ln>
        </p:spPr>
      </p:pic>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83718"/>
        </a:solidFill>
      </p:bgPr>
    </p:bg>
    <p:spTree>
      <p:nvGrpSpPr>
        <p:cNvPr id="1" name=""/>
        <p:cNvGrpSpPr/>
        <p:nvPr/>
      </p:nvGrpSpPr>
      <p:grpSpPr>
        <a:xfrm>
          <a:off x="0" y="0"/>
          <a:ext cx="0" cy="0"/>
          <a:chOff x="0" y="0"/>
          <a:chExt cx="0" cy="0"/>
        </a:xfrm>
      </p:grpSpPr>
      <p:pic>
        <p:nvPicPr>
          <p:cNvPr id="650" name="Google Shape;725;p57" descr="Google Shape;725;p57"/>
          <p:cNvPicPr>
            <a:picLocks noChangeAspect="1"/>
          </p:cNvPicPr>
          <p:nvPr/>
        </p:nvPicPr>
        <p:blipFill>
          <a:blip r:embed="rId2">
            <a:extLst/>
          </a:blip>
          <a:stretch>
            <a:fillRect/>
          </a:stretch>
        </p:blipFill>
        <p:spPr>
          <a:xfrm>
            <a:off x="0" y="0"/>
            <a:ext cx="9144004" cy="5143502"/>
          </a:xfrm>
          <a:prstGeom prst="rect">
            <a:avLst/>
          </a:prstGeom>
          <a:ln w="12700">
            <a:miter lim="400000"/>
          </a:ln>
        </p:spPr>
      </p:pic>
      <p:pic>
        <p:nvPicPr>
          <p:cNvPr id="651" name="Google Shape;726;p57" descr="Google Shape;726;p57"/>
          <p:cNvPicPr>
            <a:picLocks noChangeAspect="1"/>
          </p:cNvPicPr>
          <p:nvPr/>
        </p:nvPicPr>
        <p:blipFill>
          <a:blip r:embed="rId3">
            <a:extLst/>
          </a:blip>
          <a:stretch>
            <a:fillRect/>
          </a:stretch>
        </p:blipFill>
        <p:spPr>
          <a:xfrm>
            <a:off x="701949" y="4663525"/>
            <a:ext cx="274076" cy="274076"/>
          </a:xfrm>
          <a:prstGeom prst="rect">
            <a:avLst/>
          </a:prstGeom>
          <a:ln w="12700">
            <a:miter lim="400000"/>
          </a:ln>
        </p:spPr>
      </p:pic>
      <p:sp>
        <p:nvSpPr>
          <p:cNvPr id="652" name="Google Shape;727;p57"/>
          <p:cNvSpPr/>
          <p:nvPr/>
        </p:nvSpPr>
        <p:spPr>
          <a:xfrm>
            <a:off x="8143950" y="4633924"/>
            <a:ext cx="310801" cy="321301"/>
          </a:xfrm>
          <a:prstGeom prst="ellipse">
            <a:avLst/>
          </a:prstGeom>
          <a:solidFill>
            <a:srgbClr val="FF8BFF"/>
          </a:solidFill>
          <a:ln w="12700">
            <a:miter lim="400000"/>
          </a:ln>
        </p:spPr>
        <p:txBody>
          <a:bodyPr lIns="0" tIns="0" rIns="0" bIns="0" anchor="ctr"/>
          <a:lstStyle/>
          <a:p>
            <a:pPr algn="ctr">
              <a:defRPr>
                <a:solidFill>
                  <a:srgbClr val="FF00FF"/>
                </a:solidFill>
              </a:defRPr>
            </a:pPr>
          </a:p>
        </p:txBody>
      </p:sp>
      <p:sp>
        <p:nvSpPr>
          <p:cNvPr id="653" name="Google Shape;728;p57"/>
          <p:cNvSpPr txBox="1"/>
          <p:nvPr>
            <p:ph type="sldNum" sz="quarter" idx="4294967295"/>
          </p:nvPr>
        </p:nvSpPr>
        <p:spPr>
          <a:xfrm>
            <a:off x="8145834" y="4646000"/>
            <a:ext cx="307032" cy="297151"/>
          </a:xfrm>
          <a:prstGeom prst="rect">
            <a:avLst/>
          </a:prstGeom>
          <a:extLst>
            <a:ext uri="{C572A759-6A51-4108-AA02-DFA0A04FC94B}">
              <ma14:wrappingTextBoxFlag xmlns:ma14="http://schemas.microsoft.com/office/mac/drawingml/2011/main" val="1"/>
            </a:ext>
          </a:extLst>
        </p:spPr>
        <p:txBody>
          <a:bodyPr>
            <a:spAutoFit/>
          </a:bodyPr>
          <a:lstStyle>
            <a:lvl1pPr algn="ctr">
              <a:defRPr sz="700">
                <a:solidFill>
                  <a:srgbClr val="1C1C1C"/>
                </a:solidFill>
                <a:latin typeface="Space Grotesk Light Bold"/>
                <a:ea typeface="Space Grotesk Light Bold"/>
                <a:cs typeface="Space Grotesk Light Bold"/>
                <a:sym typeface="Space Grotesk Light Bold"/>
              </a:defRPr>
            </a:lvl1pPr>
          </a:lstStyle>
          <a:p>
            <a:pPr/>
            <a:fld id="{86CB4B4D-7CA3-9044-876B-883B54F8677D}" type="slidenum"/>
          </a:p>
        </p:txBody>
      </p:sp>
      <p:sp>
        <p:nvSpPr>
          <p:cNvPr id="654" name="Google Shape;729;p57"/>
          <p:cNvSpPr txBox="1"/>
          <p:nvPr>
            <p:ph type="title"/>
          </p:nvPr>
        </p:nvSpPr>
        <p:spPr>
          <a:xfrm>
            <a:off x="1061299" y="4715250"/>
            <a:ext cx="7082702" cy="158701"/>
          </a:xfrm>
          <a:prstGeom prst="rect">
            <a:avLst/>
          </a:prstGeom>
        </p:spPr>
        <p:txBody>
          <a:bodyPr lIns="0" tIns="0" rIns="0" bIns="0"/>
          <a:lstStyle>
            <a:lvl1pPr defTabSz="795527">
              <a:defRPr sz="957">
                <a:solidFill>
                  <a:srgbClr val="F4F0E0"/>
                </a:solidFill>
                <a:latin typeface="Space Grotesk Light Medium"/>
                <a:ea typeface="Space Grotesk Light Medium"/>
                <a:cs typeface="Space Grotesk Light Medium"/>
                <a:sym typeface="Space Grotesk Light Medium"/>
              </a:defRPr>
            </a:lvl1pPr>
          </a:lstStyle>
          <a:p>
            <a:pPr/>
            <a:r>
              <a:t>Hacktoberfest: Section title goes here</a:t>
            </a:r>
          </a:p>
        </p:txBody>
      </p:sp>
      <p:sp>
        <p:nvSpPr>
          <p:cNvPr id="655" name="Google Shape;730;p57"/>
          <p:cNvSpPr txBox="1"/>
          <p:nvPr/>
        </p:nvSpPr>
        <p:spPr>
          <a:xfrm>
            <a:off x="4826000" y="1143249"/>
            <a:ext cx="3544350" cy="56940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defTabSz="886968">
              <a:defRPr sz="3589">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
        <p:nvSpPr>
          <p:cNvPr id="656" name="Google Shape;731;p57"/>
          <p:cNvSpPr txBox="1"/>
          <p:nvPr/>
        </p:nvSpPr>
        <p:spPr>
          <a:xfrm>
            <a:off x="4826000" y="1867736"/>
            <a:ext cx="3544350" cy="204720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defTabSz="868680">
              <a:defRPr sz="1804">
                <a:solidFill>
                  <a:srgbClr val="F4F0E0"/>
                </a:solidFill>
                <a:latin typeface="Space Grotesk Light Regular"/>
                <a:ea typeface="Space Grotesk Light Regular"/>
                <a:cs typeface="Space Grotesk Light Regular"/>
                <a:sym typeface="Space Grotesk Light Regular"/>
              </a:defRPr>
            </a:lvl1pPr>
          </a:lstStyle>
          <a:p>
            <a:pPr/>
            <a:r>
              <a:t>Lorem ipsum dolor sit amet consectetur. Sed tellus blandit enim pretium sit massa auctor malesuada.Leo nulla aliquam ac dignissim tellus. Fermentum nibh volutpat turpis tellus etiam.</a:t>
            </a:r>
          </a:p>
        </p:txBody>
      </p:sp>
      <p:pic>
        <p:nvPicPr>
          <p:cNvPr id="657" name="Google Shape;732;p57" descr="Google Shape;732;p57"/>
          <p:cNvPicPr>
            <a:picLocks noChangeAspect="1"/>
          </p:cNvPicPr>
          <p:nvPr/>
        </p:nvPicPr>
        <p:blipFill>
          <a:blip r:embed="rId4">
            <a:extLst/>
          </a:blip>
          <a:stretch>
            <a:fillRect/>
          </a:stretch>
        </p:blipFill>
        <p:spPr>
          <a:xfrm>
            <a:off x="701949" y="708149"/>
            <a:ext cx="3727201" cy="3727202"/>
          </a:xfrm>
          <a:prstGeom prst="rect">
            <a:avLst/>
          </a:prstGeom>
          <a:ln>
            <a:solidFill>
              <a:srgbClr val="1C1C1C"/>
            </a:solidFill>
          </a:ln>
        </p:spPr>
      </p:pic>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51DA4B"/>
        </a:solidFill>
      </p:bgPr>
    </p:bg>
    <p:spTree>
      <p:nvGrpSpPr>
        <p:cNvPr id="1" name=""/>
        <p:cNvGrpSpPr/>
        <p:nvPr/>
      </p:nvGrpSpPr>
      <p:grpSpPr>
        <a:xfrm>
          <a:off x="0" y="0"/>
          <a:ext cx="0" cy="0"/>
          <a:chOff x="0" y="0"/>
          <a:chExt cx="0" cy="0"/>
        </a:xfrm>
      </p:grpSpPr>
      <p:pic>
        <p:nvPicPr>
          <p:cNvPr id="659" name="Google Shape;737;p58" descr="Google Shape;737;p58"/>
          <p:cNvPicPr>
            <a:picLocks noChangeAspect="1"/>
          </p:cNvPicPr>
          <p:nvPr/>
        </p:nvPicPr>
        <p:blipFill>
          <a:blip r:embed="rId2">
            <a:extLst/>
          </a:blip>
          <a:stretch>
            <a:fillRect/>
          </a:stretch>
        </p:blipFill>
        <p:spPr>
          <a:xfrm>
            <a:off x="0" y="0"/>
            <a:ext cx="9144004" cy="5143502"/>
          </a:xfrm>
          <a:prstGeom prst="rect">
            <a:avLst/>
          </a:prstGeom>
          <a:ln w="12700">
            <a:miter lim="400000"/>
          </a:ln>
        </p:spPr>
      </p:pic>
      <p:sp>
        <p:nvSpPr>
          <p:cNvPr id="660" name="Google Shape;738;p58"/>
          <p:cNvSpPr txBox="1"/>
          <p:nvPr>
            <p:ph type="title"/>
          </p:nvPr>
        </p:nvSpPr>
        <p:spPr>
          <a:xfrm>
            <a:off x="696438" y="1985387"/>
            <a:ext cx="7752899" cy="292501"/>
          </a:xfrm>
          <a:prstGeom prst="rect">
            <a:avLst/>
          </a:prstGeom>
        </p:spPr>
        <p:txBody>
          <a:bodyPr lIns="0" tIns="0" rIns="0" bIns="0"/>
          <a:lstStyle>
            <a:lvl1pPr algn="ctr" defTabSz="896111">
              <a:defRPr sz="1862">
                <a:solidFill>
                  <a:srgbClr val="1C1C1C"/>
                </a:solidFill>
                <a:latin typeface="Space Grotesk Light Regular"/>
                <a:ea typeface="Space Grotesk Light Regular"/>
                <a:cs typeface="Space Grotesk Light Regular"/>
                <a:sym typeface="Space Grotesk Light Regular"/>
              </a:defRPr>
            </a:lvl1pPr>
          </a:lstStyle>
          <a:p>
            <a:pPr/>
            <a:r>
              <a:t>Add short description</a:t>
            </a:r>
          </a:p>
        </p:txBody>
      </p:sp>
      <p:sp>
        <p:nvSpPr>
          <p:cNvPr id="661" name="Google Shape;739;p58"/>
          <p:cNvSpPr txBox="1"/>
          <p:nvPr/>
        </p:nvSpPr>
        <p:spPr>
          <a:xfrm>
            <a:off x="786088" y="2357702"/>
            <a:ext cx="7570049" cy="80040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gn="ctr" defTabSz="868680">
              <a:defRPr sz="4940">
                <a:solidFill>
                  <a:srgbClr val="C401C4"/>
                </a:solidFill>
                <a:latin typeface="Space Grotesk Light Medium"/>
                <a:ea typeface="Space Grotesk Light Medium"/>
                <a:cs typeface="Space Grotesk Light Medium"/>
                <a:sym typeface="Space Grotesk Light Medium"/>
              </a:defRPr>
            </a:pPr>
            <a:r>
              <a:t>&gt;</a:t>
            </a:r>
            <a:r>
              <a:rPr>
                <a:solidFill>
                  <a:srgbClr val="1C1C1C"/>
                </a:solidFill>
              </a:rPr>
              <a:t>Title goes here</a:t>
            </a: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4F0E0"/>
        </a:solidFill>
      </p:bgPr>
    </p:bg>
    <p:spTree>
      <p:nvGrpSpPr>
        <p:cNvPr id="1" name=""/>
        <p:cNvGrpSpPr/>
        <p:nvPr/>
      </p:nvGrpSpPr>
      <p:grpSpPr>
        <a:xfrm>
          <a:off x="0" y="0"/>
          <a:ext cx="0" cy="0"/>
          <a:chOff x="0" y="0"/>
          <a:chExt cx="0" cy="0"/>
        </a:xfrm>
      </p:grpSpPr>
      <p:pic>
        <p:nvPicPr>
          <p:cNvPr id="663" name="Google Shape;744;p59" descr="Google Shape;744;p59"/>
          <p:cNvPicPr>
            <a:picLocks noChangeAspect="1"/>
          </p:cNvPicPr>
          <p:nvPr/>
        </p:nvPicPr>
        <p:blipFill>
          <a:blip r:embed="rId2">
            <a:extLst/>
          </a:blip>
          <a:stretch>
            <a:fillRect/>
          </a:stretch>
        </p:blipFill>
        <p:spPr>
          <a:xfrm>
            <a:off x="0" y="0"/>
            <a:ext cx="9144004" cy="5143502"/>
          </a:xfrm>
          <a:prstGeom prst="rect">
            <a:avLst/>
          </a:prstGeom>
          <a:ln w="12700">
            <a:miter lim="400000"/>
          </a:ln>
        </p:spPr>
      </p:pic>
      <p:sp>
        <p:nvSpPr>
          <p:cNvPr id="664" name="Google Shape;745;p59"/>
          <p:cNvSpPr txBox="1"/>
          <p:nvPr>
            <p:ph type="title"/>
          </p:nvPr>
        </p:nvSpPr>
        <p:spPr>
          <a:xfrm>
            <a:off x="696438" y="1985387"/>
            <a:ext cx="7752899" cy="292501"/>
          </a:xfrm>
          <a:prstGeom prst="rect">
            <a:avLst/>
          </a:prstGeom>
        </p:spPr>
        <p:txBody>
          <a:bodyPr lIns="0" tIns="0" rIns="0" bIns="0"/>
          <a:lstStyle>
            <a:lvl1pPr algn="ctr" defTabSz="896111">
              <a:defRPr sz="1862">
                <a:solidFill>
                  <a:srgbClr val="1C1C1C"/>
                </a:solidFill>
                <a:latin typeface="Space Grotesk Light Regular"/>
                <a:ea typeface="Space Grotesk Light Regular"/>
                <a:cs typeface="Space Grotesk Light Regular"/>
                <a:sym typeface="Space Grotesk Light Regular"/>
              </a:defRPr>
            </a:lvl1pPr>
          </a:lstStyle>
          <a:p>
            <a:pPr/>
            <a:r>
              <a:t>Add short description</a:t>
            </a:r>
          </a:p>
        </p:txBody>
      </p:sp>
      <p:sp>
        <p:nvSpPr>
          <p:cNvPr id="665" name="Google Shape;746;p59"/>
          <p:cNvSpPr txBox="1"/>
          <p:nvPr/>
        </p:nvSpPr>
        <p:spPr>
          <a:xfrm>
            <a:off x="786088" y="2357702"/>
            <a:ext cx="7570049" cy="80040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gn="ctr" defTabSz="868680">
              <a:defRPr sz="4940">
                <a:solidFill>
                  <a:srgbClr val="C401C4"/>
                </a:solidFill>
                <a:latin typeface="Space Grotesk Light Medium"/>
                <a:ea typeface="Space Grotesk Light Medium"/>
                <a:cs typeface="Space Grotesk Light Medium"/>
                <a:sym typeface="Space Grotesk Light Medium"/>
              </a:defRPr>
            </a:pPr>
            <a:r>
              <a:t>&gt;</a:t>
            </a:r>
            <a:r>
              <a:rPr>
                <a:solidFill>
                  <a:srgbClr val="1C1C1C"/>
                </a:solidFill>
              </a:rPr>
              <a:t>Title goes here</a:t>
            </a: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C1C1C"/>
        </a:solidFill>
      </p:bgPr>
    </p:bg>
    <p:spTree>
      <p:nvGrpSpPr>
        <p:cNvPr id="1" name=""/>
        <p:cNvGrpSpPr/>
        <p:nvPr/>
      </p:nvGrpSpPr>
      <p:grpSpPr>
        <a:xfrm>
          <a:off x="0" y="0"/>
          <a:ext cx="0" cy="0"/>
          <a:chOff x="0" y="0"/>
          <a:chExt cx="0" cy="0"/>
        </a:xfrm>
      </p:grpSpPr>
      <p:pic>
        <p:nvPicPr>
          <p:cNvPr id="667" name="Google Shape;751;p60" descr="Google Shape;751;p60"/>
          <p:cNvPicPr>
            <a:picLocks noChangeAspect="1"/>
          </p:cNvPicPr>
          <p:nvPr/>
        </p:nvPicPr>
        <p:blipFill>
          <a:blip r:embed="rId2">
            <a:extLst/>
          </a:blip>
          <a:stretch>
            <a:fillRect/>
          </a:stretch>
        </p:blipFill>
        <p:spPr>
          <a:xfrm>
            <a:off x="0" y="0"/>
            <a:ext cx="9144004" cy="5143502"/>
          </a:xfrm>
          <a:prstGeom prst="rect">
            <a:avLst/>
          </a:prstGeom>
          <a:ln w="12700">
            <a:miter lim="400000"/>
          </a:ln>
        </p:spPr>
      </p:pic>
      <p:sp>
        <p:nvSpPr>
          <p:cNvPr id="668" name="Google Shape;752;p60"/>
          <p:cNvSpPr txBox="1"/>
          <p:nvPr>
            <p:ph type="title"/>
          </p:nvPr>
        </p:nvSpPr>
        <p:spPr>
          <a:xfrm>
            <a:off x="696438" y="1985387"/>
            <a:ext cx="7752899" cy="292501"/>
          </a:xfrm>
          <a:prstGeom prst="rect">
            <a:avLst/>
          </a:prstGeom>
        </p:spPr>
        <p:txBody>
          <a:bodyPr lIns="0" tIns="0" rIns="0" bIns="0"/>
          <a:lstStyle>
            <a:lvl1pPr algn="ctr" defTabSz="896111">
              <a:defRPr sz="1862">
                <a:solidFill>
                  <a:srgbClr val="F4F0E0"/>
                </a:solidFill>
                <a:latin typeface="Space Grotesk Light Regular"/>
                <a:ea typeface="Space Grotesk Light Regular"/>
                <a:cs typeface="Space Grotesk Light Regular"/>
                <a:sym typeface="Space Grotesk Light Regular"/>
              </a:defRPr>
            </a:lvl1pPr>
          </a:lstStyle>
          <a:p>
            <a:pPr/>
            <a:r>
              <a:t>Add short description</a:t>
            </a:r>
          </a:p>
        </p:txBody>
      </p:sp>
      <p:sp>
        <p:nvSpPr>
          <p:cNvPr id="669" name="Google Shape;753;p60"/>
          <p:cNvSpPr txBox="1"/>
          <p:nvPr/>
        </p:nvSpPr>
        <p:spPr>
          <a:xfrm>
            <a:off x="786088" y="2357702"/>
            <a:ext cx="7570049" cy="80040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gn="ctr" defTabSz="868680">
              <a:defRPr sz="4940">
                <a:solidFill>
                  <a:srgbClr val="51DA4B"/>
                </a:solidFill>
                <a:latin typeface="Space Grotesk Light Medium"/>
                <a:ea typeface="Space Grotesk Light Medium"/>
                <a:cs typeface="Space Grotesk Light Medium"/>
                <a:sym typeface="Space Grotesk Light Medium"/>
              </a:defRPr>
            </a:pPr>
            <a:r>
              <a:t>&gt;</a:t>
            </a:r>
            <a:r>
              <a:rPr>
                <a:solidFill>
                  <a:srgbClr val="F4F0E0"/>
                </a:solidFill>
              </a:rPr>
              <a:t>Title goes here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C1C1C"/>
        </a:solidFill>
      </p:bgPr>
    </p:bg>
    <p:spTree>
      <p:nvGrpSpPr>
        <p:cNvPr id="1" name=""/>
        <p:cNvGrpSpPr/>
        <p:nvPr/>
      </p:nvGrpSpPr>
      <p:grpSpPr>
        <a:xfrm>
          <a:off x="0" y="0"/>
          <a:ext cx="0" cy="0"/>
          <a:chOff x="0" y="0"/>
          <a:chExt cx="0" cy="0"/>
        </a:xfrm>
      </p:grpSpPr>
      <p:pic>
        <p:nvPicPr>
          <p:cNvPr id="135" name="Google Shape;87;p16" descr="Google Shape;87;p16"/>
          <p:cNvPicPr>
            <a:picLocks noChangeAspect="1"/>
          </p:cNvPicPr>
          <p:nvPr/>
        </p:nvPicPr>
        <p:blipFill>
          <a:blip r:embed="rId2">
            <a:extLst/>
          </a:blip>
          <a:stretch>
            <a:fillRect/>
          </a:stretch>
        </p:blipFill>
        <p:spPr>
          <a:xfrm>
            <a:off x="0" y="0"/>
            <a:ext cx="9144004" cy="5143502"/>
          </a:xfrm>
          <a:prstGeom prst="rect">
            <a:avLst/>
          </a:prstGeom>
          <a:ln w="12700">
            <a:miter lim="400000"/>
          </a:ln>
        </p:spPr>
      </p:pic>
      <p:sp>
        <p:nvSpPr>
          <p:cNvPr id="136" name="Google Shape;88;p16"/>
          <p:cNvSpPr txBox="1"/>
          <p:nvPr>
            <p:ph type="ctrTitle"/>
          </p:nvPr>
        </p:nvSpPr>
        <p:spPr>
          <a:xfrm>
            <a:off x="694871" y="1076658"/>
            <a:ext cx="7569201" cy="292501"/>
          </a:xfrm>
          <a:prstGeom prst="rect">
            <a:avLst/>
          </a:prstGeom>
        </p:spPr>
        <p:txBody>
          <a:bodyPr lIns="0" tIns="0" rIns="0" bIns="0"/>
          <a:lstStyle>
            <a:lvl1pPr algn="l" defTabSz="896111">
              <a:defRPr sz="1862">
                <a:solidFill>
                  <a:srgbClr val="F4F0E0"/>
                </a:solidFill>
                <a:latin typeface="Space Grotesk Light Regular"/>
                <a:ea typeface="Space Grotesk Light Regular"/>
                <a:cs typeface="Space Grotesk Light Regular"/>
                <a:sym typeface="Space Grotesk Light Regular"/>
              </a:defRPr>
            </a:lvl1pPr>
          </a:lstStyle>
          <a:p>
            <a:pPr/>
            <a:r>
              <a:t>Add short description</a:t>
            </a:r>
          </a:p>
        </p:txBody>
      </p:sp>
      <p:sp>
        <p:nvSpPr>
          <p:cNvPr id="137" name="Google Shape;89;p16"/>
          <p:cNvSpPr txBox="1"/>
          <p:nvPr/>
        </p:nvSpPr>
        <p:spPr>
          <a:xfrm>
            <a:off x="698754" y="466172"/>
            <a:ext cx="7569201" cy="569402"/>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
        <p:nvSpPr>
          <p:cNvPr id="138" name="Google Shape;90;p16"/>
          <p:cNvSpPr txBox="1"/>
          <p:nvPr/>
        </p:nvSpPr>
        <p:spPr>
          <a:xfrm>
            <a:off x="4709159" y="1597151"/>
            <a:ext cx="3730802" cy="283980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normAutofit fontScale="100000" lnSpcReduction="0"/>
          </a:bodyPr>
          <a:lstStyle/>
          <a:p>
            <a:pPr marL="268833" indent="-272567" defTabSz="896111">
              <a:lnSpc>
                <a:spcPct val="150000"/>
              </a:lnSpc>
              <a:buClr>
                <a:srgbClr val="F4F0E0"/>
              </a:buClr>
              <a:buSzPts val="1400"/>
              <a:buFont typeface="Space Grotesk Light Regular"/>
              <a:buChar char="●"/>
              <a:defRPr sz="1470">
                <a:solidFill>
                  <a:srgbClr val="F4F0E0"/>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F4F0E0"/>
              </a:buClr>
              <a:buSzPts val="1400"/>
              <a:buFont typeface="Space Grotesk Light Regular"/>
              <a:buChar char="●"/>
              <a:defRPr sz="1470">
                <a:solidFill>
                  <a:srgbClr val="F4F0E0"/>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F4F0E0"/>
              </a:buClr>
              <a:buSzPts val="1400"/>
              <a:buFont typeface="Space Grotesk Light Regular"/>
              <a:buChar char="●"/>
              <a:defRPr sz="1470">
                <a:solidFill>
                  <a:srgbClr val="F4F0E0"/>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F4F0E0"/>
              </a:buClr>
              <a:buSzPts val="1400"/>
              <a:buFont typeface="Space Grotesk Light Regular"/>
              <a:buChar char="●"/>
              <a:defRPr sz="1470">
                <a:solidFill>
                  <a:srgbClr val="F4F0E0"/>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F4F0E0"/>
              </a:buClr>
              <a:buSzPts val="1400"/>
              <a:buFont typeface="Space Grotesk Light Regular"/>
              <a:buChar char="●"/>
              <a:defRPr sz="1470">
                <a:solidFill>
                  <a:srgbClr val="F4F0E0"/>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F4F0E0"/>
              </a:buClr>
              <a:buSzPts val="1400"/>
              <a:buFont typeface="Space Grotesk Light Regular"/>
              <a:buChar char="●"/>
              <a:defRPr sz="1470">
                <a:solidFill>
                  <a:srgbClr val="F4F0E0"/>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F4F0E0"/>
              </a:buClr>
              <a:buSzPts val="1400"/>
              <a:buFont typeface="Space Grotesk Light Regular"/>
              <a:buChar char="●"/>
              <a:defRPr sz="1470">
                <a:solidFill>
                  <a:srgbClr val="F4F0E0"/>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F4F0E0"/>
              </a:buClr>
              <a:buSzPts val="1400"/>
              <a:buFont typeface="Space Grotesk Light Regular"/>
              <a:buChar char="●"/>
              <a:defRPr sz="1470">
                <a:solidFill>
                  <a:srgbClr val="F4F0E0"/>
                </a:solidFill>
                <a:latin typeface="Space Grotesk Light Regular"/>
                <a:ea typeface="Space Grotesk Light Regular"/>
                <a:cs typeface="Space Grotesk Light Regular"/>
                <a:sym typeface="Space Grotesk Light Regular"/>
              </a:defRPr>
            </a:pPr>
            <a:r>
              <a:t>List item goes here</a:t>
            </a:r>
          </a:p>
        </p:txBody>
      </p:sp>
      <p:sp>
        <p:nvSpPr>
          <p:cNvPr id="139" name="Google Shape;91;p16"/>
          <p:cNvSpPr txBox="1"/>
          <p:nvPr/>
        </p:nvSpPr>
        <p:spPr>
          <a:xfrm>
            <a:off x="704087" y="1597151"/>
            <a:ext cx="3730802" cy="283980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normAutofit fontScale="100000" lnSpcReduction="0"/>
          </a:bodyPr>
          <a:lstStyle/>
          <a:p>
            <a:pPr marL="268833" indent="-272567" defTabSz="896111">
              <a:lnSpc>
                <a:spcPct val="150000"/>
              </a:lnSpc>
              <a:buClr>
                <a:srgbClr val="F4F0E0"/>
              </a:buClr>
              <a:buSzPts val="1400"/>
              <a:buFont typeface="Space Grotesk Light Regular"/>
              <a:buChar char="●"/>
              <a:defRPr sz="1470">
                <a:solidFill>
                  <a:srgbClr val="F4F0E0"/>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F4F0E0"/>
              </a:buClr>
              <a:buSzPts val="1400"/>
              <a:buFont typeface="Space Grotesk Light Regular"/>
              <a:buChar char="●"/>
              <a:defRPr sz="1470">
                <a:solidFill>
                  <a:srgbClr val="F4F0E0"/>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F4F0E0"/>
              </a:buClr>
              <a:buSzPts val="1400"/>
              <a:buFont typeface="Space Grotesk Light Regular"/>
              <a:buChar char="●"/>
              <a:defRPr sz="1470">
                <a:solidFill>
                  <a:srgbClr val="F4F0E0"/>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F4F0E0"/>
              </a:buClr>
              <a:buSzPts val="1400"/>
              <a:buFont typeface="Space Grotesk Light Regular"/>
              <a:buChar char="●"/>
              <a:defRPr sz="1470">
                <a:solidFill>
                  <a:srgbClr val="F4F0E0"/>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F4F0E0"/>
              </a:buClr>
              <a:buSzPts val="1400"/>
              <a:buFont typeface="Space Grotesk Light Regular"/>
              <a:buChar char="●"/>
              <a:defRPr sz="1470">
                <a:solidFill>
                  <a:srgbClr val="F4F0E0"/>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F4F0E0"/>
              </a:buClr>
              <a:buSzPts val="1400"/>
              <a:buFont typeface="Space Grotesk Light Regular"/>
              <a:buChar char="●"/>
              <a:defRPr sz="1470">
                <a:solidFill>
                  <a:srgbClr val="F4F0E0"/>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F4F0E0"/>
              </a:buClr>
              <a:buSzPts val="1400"/>
              <a:buFont typeface="Space Grotesk Light Regular"/>
              <a:buChar char="●"/>
              <a:defRPr sz="1470">
                <a:solidFill>
                  <a:srgbClr val="F4F0E0"/>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F4F0E0"/>
              </a:buClr>
              <a:buSzPts val="1400"/>
              <a:buFont typeface="Space Grotesk Light Regular"/>
              <a:buChar char="●"/>
              <a:defRPr sz="1470">
                <a:solidFill>
                  <a:srgbClr val="F4F0E0"/>
                </a:solidFill>
                <a:latin typeface="Space Grotesk Light Regular"/>
                <a:ea typeface="Space Grotesk Light Regular"/>
                <a:cs typeface="Space Grotesk Light Regular"/>
                <a:sym typeface="Space Grotesk Light Regular"/>
              </a:defRPr>
            </a:pPr>
            <a:r>
              <a:t>List item goes here</a:t>
            </a:r>
          </a:p>
        </p:txBody>
      </p:sp>
      <p:pic>
        <p:nvPicPr>
          <p:cNvPr id="140" name="Google Shape;92;p16" descr="Google Shape;92;p16"/>
          <p:cNvPicPr>
            <a:picLocks noChangeAspect="1"/>
          </p:cNvPicPr>
          <p:nvPr/>
        </p:nvPicPr>
        <p:blipFill>
          <a:blip r:embed="rId3">
            <a:extLst/>
          </a:blip>
          <a:stretch>
            <a:fillRect/>
          </a:stretch>
        </p:blipFill>
        <p:spPr>
          <a:xfrm>
            <a:off x="701949" y="4663525"/>
            <a:ext cx="274076" cy="274076"/>
          </a:xfrm>
          <a:prstGeom prst="rect">
            <a:avLst/>
          </a:prstGeom>
          <a:ln w="12700">
            <a:miter lim="400000"/>
          </a:ln>
        </p:spPr>
      </p:pic>
      <p:sp>
        <p:nvSpPr>
          <p:cNvPr id="141" name="Google Shape;93;p16"/>
          <p:cNvSpPr txBox="1"/>
          <p:nvPr/>
        </p:nvSpPr>
        <p:spPr>
          <a:xfrm>
            <a:off x="1061299" y="4715250"/>
            <a:ext cx="7082702" cy="168276"/>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795527">
              <a:defRPr sz="957">
                <a:solidFill>
                  <a:srgbClr val="F4F0E0"/>
                </a:solidFill>
                <a:latin typeface="Space Grotesk Light Medium"/>
                <a:ea typeface="Space Grotesk Light Medium"/>
                <a:cs typeface="Space Grotesk Light Medium"/>
                <a:sym typeface="Space Grotesk Light Medium"/>
              </a:defRPr>
            </a:lvl1pPr>
          </a:lstStyle>
          <a:p>
            <a:pPr/>
            <a:r>
              <a:t>Hacktoberfest: Section title goes here</a:t>
            </a:r>
          </a:p>
        </p:txBody>
      </p:sp>
      <p:sp>
        <p:nvSpPr>
          <p:cNvPr id="142" name="Google Shape;94;p16"/>
          <p:cNvSpPr/>
          <p:nvPr/>
        </p:nvSpPr>
        <p:spPr>
          <a:xfrm>
            <a:off x="8143950" y="4633924"/>
            <a:ext cx="310801" cy="321301"/>
          </a:xfrm>
          <a:prstGeom prst="ellipse">
            <a:avLst/>
          </a:prstGeom>
          <a:solidFill>
            <a:srgbClr val="FF8BFF"/>
          </a:solidFill>
          <a:ln w="12700">
            <a:miter lim="400000"/>
          </a:ln>
        </p:spPr>
        <p:txBody>
          <a:bodyPr lIns="0" tIns="0" rIns="0" bIns="0" anchor="ctr"/>
          <a:lstStyle/>
          <a:p>
            <a:pPr algn="ctr">
              <a:defRPr>
                <a:solidFill>
                  <a:srgbClr val="FF00FF"/>
                </a:solidFill>
              </a:defRPr>
            </a:pPr>
          </a:p>
        </p:txBody>
      </p:sp>
      <p:sp>
        <p:nvSpPr>
          <p:cNvPr id="143" name="Google Shape;95;p16"/>
          <p:cNvSpPr txBox="1"/>
          <p:nvPr>
            <p:ph type="sldNum" sz="quarter" idx="4294967295"/>
          </p:nvPr>
        </p:nvSpPr>
        <p:spPr>
          <a:xfrm>
            <a:off x="8174905" y="4646000"/>
            <a:ext cx="248891" cy="297151"/>
          </a:xfrm>
          <a:prstGeom prst="rect">
            <a:avLst/>
          </a:prstGeom>
          <a:extLst>
            <a:ext uri="{C572A759-6A51-4108-AA02-DFA0A04FC94B}">
              <ma14:wrappingTextBoxFlag xmlns:ma14="http://schemas.microsoft.com/office/mac/drawingml/2011/main" val="1"/>
            </a:ext>
          </a:extLst>
        </p:spPr>
        <p:txBody>
          <a:bodyPr>
            <a:spAutoFit/>
          </a:bodyPr>
          <a:lstStyle>
            <a:lvl1pPr algn="ctr">
              <a:defRPr sz="700">
                <a:solidFill>
                  <a:srgbClr val="1C1C1C"/>
                </a:solidFill>
                <a:latin typeface="Space Grotesk Light Bold"/>
                <a:ea typeface="Space Grotesk Light Bold"/>
                <a:cs typeface="Space Grotesk Light Bold"/>
                <a:sym typeface="Space Grotesk Light Bold"/>
              </a:defRPr>
            </a:lvl1pPr>
          </a:lstStyle>
          <a:p>
            <a:pPr/>
            <a:fld id="{86CB4B4D-7CA3-9044-876B-883B54F8677D}" type="slidenum"/>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83718"/>
        </a:solidFill>
      </p:bgPr>
    </p:bg>
    <p:spTree>
      <p:nvGrpSpPr>
        <p:cNvPr id="1" name=""/>
        <p:cNvGrpSpPr/>
        <p:nvPr/>
      </p:nvGrpSpPr>
      <p:grpSpPr>
        <a:xfrm>
          <a:off x="0" y="0"/>
          <a:ext cx="0" cy="0"/>
          <a:chOff x="0" y="0"/>
          <a:chExt cx="0" cy="0"/>
        </a:xfrm>
      </p:grpSpPr>
      <p:pic>
        <p:nvPicPr>
          <p:cNvPr id="671" name="Google Shape;758;p61" descr="Google Shape;758;p61"/>
          <p:cNvPicPr>
            <a:picLocks noChangeAspect="1"/>
          </p:cNvPicPr>
          <p:nvPr/>
        </p:nvPicPr>
        <p:blipFill>
          <a:blip r:embed="rId2">
            <a:extLst/>
          </a:blip>
          <a:stretch>
            <a:fillRect/>
          </a:stretch>
        </p:blipFill>
        <p:spPr>
          <a:xfrm>
            <a:off x="0" y="0"/>
            <a:ext cx="9144004" cy="5143502"/>
          </a:xfrm>
          <a:prstGeom prst="rect">
            <a:avLst/>
          </a:prstGeom>
          <a:ln w="12700">
            <a:miter lim="400000"/>
          </a:ln>
        </p:spPr>
      </p:pic>
      <p:sp>
        <p:nvSpPr>
          <p:cNvPr id="672" name="Google Shape;759;p61"/>
          <p:cNvSpPr txBox="1"/>
          <p:nvPr>
            <p:ph type="title"/>
          </p:nvPr>
        </p:nvSpPr>
        <p:spPr>
          <a:xfrm>
            <a:off x="696438" y="1985387"/>
            <a:ext cx="7752899" cy="292501"/>
          </a:xfrm>
          <a:prstGeom prst="rect">
            <a:avLst/>
          </a:prstGeom>
        </p:spPr>
        <p:txBody>
          <a:bodyPr lIns="0" tIns="0" rIns="0" bIns="0"/>
          <a:lstStyle>
            <a:lvl1pPr algn="ctr" defTabSz="896111">
              <a:defRPr sz="1862">
                <a:solidFill>
                  <a:srgbClr val="F4F0E0"/>
                </a:solidFill>
                <a:latin typeface="Space Grotesk Light Regular"/>
                <a:ea typeface="Space Grotesk Light Regular"/>
                <a:cs typeface="Space Grotesk Light Regular"/>
                <a:sym typeface="Space Grotesk Light Regular"/>
              </a:defRPr>
            </a:lvl1pPr>
          </a:lstStyle>
          <a:p>
            <a:pPr/>
            <a:r>
              <a:t>Add short description</a:t>
            </a:r>
          </a:p>
        </p:txBody>
      </p:sp>
      <p:sp>
        <p:nvSpPr>
          <p:cNvPr id="673" name="Google Shape;760;p61"/>
          <p:cNvSpPr txBox="1"/>
          <p:nvPr/>
        </p:nvSpPr>
        <p:spPr>
          <a:xfrm>
            <a:off x="786088" y="2357702"/>
            <a:ext cx="7570049" cy="80040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gn="ctr" defTabSz="868680">
              <a:defRPr sz="4940">
                <a:solidFill>
                  <a:srgbClr val="FF8BFF"/>
                </a:solidFill>
                <a:latin typeface="Space Grotesk Light Medium"/>
                <a:ea typeface="Space Grotesk Light Medium"/>
                <a:cs typeface="Space Grotesk Light Medium"/>
                <a:sym typeface="Space Grotesk Light Medium"/>
              </a:defRPr>
            </a:pPr>
            <a:r>
              <a:t>&gt;</a:t>
            </a:r>
            <a:r>
              <a:rPr>
                <a:solidFill>
                  <a:srgbClr val="F4F0E0"/>
                </a:solidFill>
              </a:rPr>
              <a:t>Title goes here</a:t>
            </a: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51DA4B"/>
        </a:solidFill>
      </p:bgPr>
    </p:bg>
    <p:spTree>
      <p:nvGrpSpPr>
        <p:cNvPr id="1" name=""/>
        <p:cNvGrpSpPr/>
        <p:nvPr/>
      </p:nvGrpSpPr>
      <p:grpSpPr>
        <a:xfrm>
          <a:off x="0" y="0"/>
          <a:ext cx="0" cy="0"/>
          <a:chOff x="0" y="0"/>
          <a:chExt cx="0" cy="0"/>
        </a:xfrm>
      </p:grpSpPr>
      <p:pic>
        <p:nvPicPr>
          <p:cNvPr id="675" name="Google Shape;765;p62" descr="Google Shape;765;p62"/>
          <p:cNvPicPr>
            <a:picLocks noChangeAspect="1"/>
          </p:cNvPicPr>
          <p:nvPr/>
        </p:nvPicPr>
        <p:blipFill>
          <a:blip r:embed="rId2">
            <a:extLst/>
          </a:blip>
          <a:stretch>
            <a:fillRect/>
          </a:stretch>
        </p:blipFill>
        <p:spPr>
          <a:xfrm>
            <a:off x="0" y="0"/>
            <a:ext cx="9144004" cy="5143502"/>
          </a:xfrm>
          <a:prstGeom prst="rect">
            <a:avLst/>
          </a:prstGeom>
          <a:ln w="12700">
            <a:miter lim="400000"/>
          </a:ln>
        </p:spPr>
      </p:pic>
      <p:pic>
        <p:nvPicPr>
          <p:cNvPr id="676" name="Google Shape;766;p62" descr="Google Shape;766;p62"/>
          <p:cNvPicPr>
            <a:picLocks noChangeAspect="1"/>
          </p:cNvPicPr>
          <p:nvPr/>
        </p:nvPicPr>
        <p:blipFill>
          <a:blip r:embed="rId3">
            <a:extLst/>
          </a:blip>
          <a:stretch>
            <a:fillRect/>
          </a:stretch>
        </p:blipFill>
        <p:spPr>
          <a:xfrm>
            <a:off x="4738925" y="947200"/>
            <a:ext cx="3727201" cy="3375393"/>
          </a:xfrm>
          <a:prstGeom prst="rect">
            <a:avLst/>
          </a:prstGeom>
          <a:ln w="12700">
            <a:miter lim="400000"/>
          </a:ln>
        </p:spPr>
      </p:pic>
      <p:sp>
        <p:nvSpPr>
          <p:cNvPr id="677" name="Google Shape;767;p62"/>
          <p:cNvSpPr txBox="1"/>
          <p:nvPr>
            <p:ph type="title"/>
          </p:nvPr>
        </p:nvSpPr>
        <p:spPr>
          <a:xfrm>
            <a:off x="698500" y="2016462"/>
            <a:ext cx="3683000" cy="1600802"/>
          </a:xfrm>
          <a:prstGeom prst="rect">
            <a:avLst/>
          </a:prstGeom>
        </p:spPr>
        <p:txBody>
          <a:bodyPr lIns="0" tIns="0" rIns="0" bIns="0"/>
          <a:lstStyle/>
          <a:p>
            <a:pPr defTabSz="868680">
              <a:defRPr sz="4940">
                <a:solidFill>
                  <a:srgbClr val="C401C4"/>
                </a:solidFill>
                <a:latin typeface="Space Grotesk Light Medium"/>
                <a:ea typeface="Space Grotesk Light Medium"/>
                <a:cs typeface="Space Grotesk Light Medium"/>
                <a:sym typeface="Space Grotesk Light Medium"/>
              </a:defRPr>
            </a:pPr>
            <a:r>
              <a:t>&gt;</a:t>
            </a:r>
            <a:r>
              <a:rPr>
                <a:solidFill>
                  <a:srgbClr val="1C1C1C"/>
                </a:solidFill>
              </a:rPr>
              <a:t>Title goes here</a:t>
            </a:r>
          </a:p>
        </p:txBody>
      </p:sp>
      <p:sp>
        <p:nvSpPr>
          <p:cNvPr id="678" name="Google Shape;768;p62"/>
          <p:cNvSpPr txBox="1"/>
          <p:nvPr/>
        </p:nvSpPr>
        <p:spPr>
          <a:xfrm>
            <a:off x="698500" y="1652524"/>
            <a:ext cx="3683000" cy="29250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defTabSz="896111">
              <a:defRPr sz="1862">
                <a:solidFill>
                  <a:srgbClr val="1C1C1C"/>
                </a:solidFill>
                <a:latin typeface="Space Grotesk Light Regular"/>
                <a:ea typeface="Space Grotesk Light Regular"/>
                <a:cs typeface="Space Grotesk Light Regular"/>
                <a:sym typeface="Space Grotesk Light Regular"/>
              </a:defRPr>
            </a:lvl1pPr>
          </a:lstStyle>
          <a:p>
            <a:pPr/>
            <a:r>
              <a:t>Add short description</a:t>
            </a:r>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4F0E0"/>
        </a:solidFill>
      </p:bgPr>
    </p:bg>
    <p:spTree>
      <p:nvGrpSpPr>
        <p:cNvPr id="1" name=""/>
        <p:cNvGrpSpPr/>
        <p:nvPr/>
      </p:nvGrpSpPr>
      <p:grpSpPr>
        <a:xfrm>
          <a:off x="0" y="0"/>
          <a:ext cx="0" cy="0"/>
          <a:chOff x="0" y="0"/>
          <a:chExt cx="0" cy="0"/>
        </a:xfrm>
      </p:grpSpPr>
      <p:pic>
        <p:nvPicPr>
          <p:cNvPr id="680" name="Google Shape;773;p63" descr="Google Shape;773;p63"/>
          <p:cNvPicPr>
            <a:picLocks noChangeAspect="1"/>
          </p:cNvPicPr>
          <p:nvPr/>
        </p:nvPicPr>
        <p:blipFill>
          <a:blip r:embed="rId2">
            <a:extLst/>
          </a:blip>
          <a:stretch>
            <a:fillRect/>
          </a:stretch>
        </p:blipFill>
        <p:spPr>
          <a:xfrm>
            <a:off x="0" y="0"/>
            <a:ext cx="9144004" cy="5143502"/>
          </a:xfrm>
          <a:prstGeom prst="rect">
            <a:avLst/>
          </a:prstGeom>
          <a:ln w="12700">
            <a:miter lim="400000"/>
          </a:ln>
        </p:spPr>
      </p:pic>
      <p:pic>
        <p:nvPicPr>
          <p:cNvPr id="681" name="Google Shape;774;p63" descr="Google Shape;774;p63"/>
          <p:cNvPicPr>
            <a:picLocks noChangeAspect="1"/>
          </p:cNvPicPr>
          <p:nvPr/>
        </p:nvPicPr>
        <p:blipFill>
          <a:blip r:embed="rId3">
            <a:extLst/>
          </a:blip>
          <a:stretch>
            <a:fillRect/>
          </a:stretch>
        </p:blipFill>
        <p:spPr>
          <a:xfrm>
            <a:off x="4738925" y="947200"/>
            <a:ext cx="3727201" cy="3375393"/>
          </a:xfrm>
          <a:prstGeom prst="rect">
            <a:avLst/>
          </a:prstGeom>
          <a:ln w="12700">
            <a:miter lim="400000"/>
          </a:ln>
        </p:spPr>
      </p:pic>
      <p:sp>
        <p:nvSpPr>
          <p:cNvPr id="682" name="Google Shape;775;p63"/>
          <p:cNvSpPr txBox="1"/>
          <p:nvPr>
            <p:ph type="title"/>
          </p:nvPr>
        </p:nvSpPr>
        <p:spPr>
          <a:xfrm>
            <a:off x="698500" y="2016462"/>
            <a:ext cx="3683000" cy="1600802"/>
          </a:xfrm>
          <a:prstGeom prst="rect">
            <a:avLst/>
          </a:prstGeom>
        </p:spPr>
        <p:txBody>
          <a:bodyPr lIns="0" tIns="0" rIns="0" bIns="0"/>
          <a:lstStyle/>
          <a:p>
            <a:pPr defTabSz="868680">
              <a:defRPr sz="4940">
                <a:solidFill>
                  <a:srgbClr val="C401C4"/>
                </a:solidFill>
                <a:latin typeface="Space Grotesk Light Medium"/>
                <a:ea typeface="Space Grotesk Light Medium"/>
                <a:cs typeface="Space Grotesk Light Medium"/>
                <a:sym typeface="Space Grotesk Light Medium"/>
              </a:defRPr>
            </a:pPr>
            <a:r>
              <a:t>&gt;</a:t>
            </a:r>
            <a:r>
              <a:rPr>
                <a:solidFill>
                  <a:srgbClr val="183718"/>
                </a:solidFill>
              </a:rPr>
              <a:t>Title goes here</a:t>
            </a:r>
          </a:p>
        </p:txBody>
      </p:sp>
      <p:sp>
        <p:nvSpPr>
          <p:cNvPr id="683" name="Google Shape;776;p63"/>
          <p:cNvSpPr txBox="1"/>
          <p:nvPr/>
        </p:nvSpPr>
        <p:spPr>
          <a:xfrm>
            <a:off x="698500" y="1652524"/>
            <a:ext cx="3683000" cy="29250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defTabSz="896111">
              <a:defRPr sz="1862">
                <a:solidFill>
                  <a:srgbClr val="183718"/>
                </a:solidFill>
                <a:latin typeface="Space Grotesk Light Regular"/>
                <a:ea typeface="Space Grotesk Light Regular"/>
                <a:cs typeface="Space Grotesk Light Regular"/>
                <a:sym typeface="Space Grotesk Light Regular"/>
              </a:defRPr>
            </a:lvl1pPr>
          </a:lstStyle>
          <a:p>
            <a:pPr/>
            <a:r>
              <a:t>Add short description</a:t>
            </a:r>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C1C1C"/>
        </a:solidFill>
      </p:bgPr>
    </p:bg>
    <p:spTree>
      <p:nvGrpSpPr>
        <p:cNvPr id="1" name=""/>
        <p:cNvGrpSpPr/>
        <p:nvPr/>
      </p:nvGrpSpPr>
      <p:grpSpPr>
        <a:xfrm>
          <a:off x="0" y="0"/>
          <a:ext cx="0" cy="0"/>
          <a:chOff x="0" y="0"/>
          <a:chExt cx="0" cy="0"/>
        </a:xfrm>
      </p:grpSpPr>
      <p:pic>
        <p:nvPicPr>
          <p:cNvPr id="685" name="Google Shape;781;p64" descr="Google Shape;781;p64"/>
          <p:cNvPicPr>
            <a:picLocks noChangeAspect="1"/>
          </p:cNvPicPr>
          <p:nvPr/>
        </p:nvPicPr>
        <p:blipFill>
          <a:blip r:embed="rId2">
            <a:extLst/>
          </a:blip>
          <a:stretch>
            <a:fillRect/>
          </a:stretch>
        </p:blipFill>
        <p:spPr>
          <a:xfrm>
            <a:off x="0" y="0"/>
            <a:ext cx="9144004" cy="5143502"/>
          </a:xfrm>
          <a:prstGeom prst="rect">
            <a:avLst/>
          </a:prstGeom>
          <a:ln w="12700">
            <a:miter lim="400000"/>
          </a:ln>
        </p:spPr>
      </p:pic>
      <p:pic>
        <p:nvPicPr>
          <p:cNvPr id="686" name="Google Shape;782;p64" descr="Google Shape;782;p64"/>
          <p:cNvPicPr>
            <a:picLocks noChangeAspect="1"/>
          </p:cNvPicPr>
          <p:nvPr/>
        </p:nvPicPr>
        <p:blipFill>
          <a:blip r:embed="rId3">
            <a:extLst/>
          </a:blip>
          <a:stretch>
            <a:fillRect/>
          </a:stretch>
        </p:blipFill>
        <p:spPr>
          <a:xfrm>
            <a:off x="4738925" y="947200"/>
            <a:ext cx="3727201" cy="3375393"/>
          </a:xfrm>
          <a:prstGeom prst="rect">
            <a:avLst/>
          </a:prstGeom>
          <a:ln w="12700">
            <a:miter lim="400000"/>
          </a:ln>
        </p:spPr>
      </p:pic>
      <p:sp>
        <p:nvSpPr>
          <p:cNvPr id="687" name="Google Shape;783;p64"/>
          <p:cNvSpPr txBox="1"/>
          <p:nvPr>
            <p:ph type="title"/>
          </p:nvPr>
        </p:nvSpPr>
        <p:spPr>
          <a:xfrm>
            <a:off x="698500" y="2016462"/>
            <a:ext cx="3683000" cy="1600802"/>
          </a:xfrm>
          <a:prstGeom prst="rect">
            <a:avLst/>
          </a:prstGeom>
        </p:spPr>
        <p:txBody>
          <a:bodyPr lIns="0" tIns="0" rIns="0" bIns="0"/>
          <a:lstStyle/>
          <a:p>
            <a:pPr defTabSz="868680">
              <a:defRPr sz="4940">
                <a:solidFill>
                  <a:srgbClr val="C401C4"/>
                </a:solidFill>
                <a:latin typeface="Space Grotesk Light Medium"/>
                <a:ea typeface="Space Grotesk Light Medium"/>
                <a:cs typeface="Space Grotesk Light Medium"/>
                <a:sym typeface="Space Grotesk Light Medium"/>
              </a:defRPr>
            </a:pPr>
            <a:r>
              <a:t>&gt;</a:t>
            </a:r>
            <a:r>
              <a:rPr>
                <a:solidFill>
                  <a:srgbClr val="F4F0E0"/>
                </a:solidFill>
              </a:rPr>
              <a:t>Title goes here</a:t>
            </a:r>
          </a:p>
        </p:txBody>
      </p:sp>
      <p:sp>
        <p:nvSpPr>
          <p:cNvPr id="688" name="Google Shape;784;p64"/>
          <p:cNvSpPr txBox="1"/>
          <p:nvPr/>
        </p:nvSpPr>
        <p:spPr>
          <a:xfrm>
            <a:off x="698500" y="1652524"/>
            <a:ext cx="3683000" cy="29250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defTabSz="896111">
              <a:defRPr sz="1862">
                <a:solidFill>
                  <a:srgbClr val="F4F0E0"/>
                </a:solidFill>
                <a:latin typeface="Space Grotesk Light Regular"/>
                <a:ea typeface="Space Grotesk Light Regular"/>
                <a:cs typeface="Space Grotesk Light Regular"/>
                <a:sym typeface="Space Grotesk Light Regular"/>
              </a:defRPr>
            </a:lvl1pPr>
          </a:lstStyle>
          <a:p>
            <a:pPr/>
            <a:r>
              <a:t>Add short description</a:t>
            </a:r>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83718"/>
        </a:solidFill>
      </p:bgPr>
    </p:bg>
    <p:spTree>
      <p:nvGrpSpPr>
        <p:cNvPr id="1" name=""/>
        <p:cNvGrpSpPr/>
        <p:nvPr/>
      </p:nvGrpSpPr>
      <p:grpSpPr>
        <a:xfrm>
          <a:off x="0" y="0"/>
          <a:ext cx="0" cy="0"/>
          <a:chOff x="0" y="0"/>
          <a:chExt cx="0" cy="0"/>
        </a:xfrm>
      </p:grpSpPr>
      <p:pic>
        <p:nvPicPr>
          <p:cNvPr id="690" name="Google Shape;789;p65" descr="Google Shape;789;p65"/>
          <p:cNvPicPr>
            <a:picLocks noChangeAspect="1"/>
          </p:cNvPicPr>
          <p:nvPr/>
        </p:nvPicPr>
        <p:blipFill>
          <a:blip r:embed="rId2">
            <a:extLst/>
          </a:blip>
          <a:stretch>
            <a:fillRect/>
          </a:stretch>
        </p:blipFill>
        <p:spPr>
          <a:xfrm>
            <a:off x="0" y="0"/>
            <a:ext cx="9144004" cy="5143502"/>
          </a:xfrm>
          <a:prstGeom prst="rect">
            <a:avLst/>
          </a:prstGeom>
          <a:ln w="12700">
            <a:miter lim="400000"/>
          </a:ln>
        </p:spPr>
      </p:pic>
      <p:pic>
        <p:nvPicPr>
          <p:cNvPr id="691" name="Google Shape;790;p65" descr="Google Shape;790;p65"/>
          <p:cNvPicPr>
            <a:picLocks noChangeAspect="1"/>
          </p:cNvPicPr>
          <p:nvPr/>
        </p:nvPicPr>
        <p:blipFill>
          <a:blip r:embed="rId3">
            <a:extLst/>
          </a:blip>
          <a:stretch>
            <a:fillRect/>
          </a:stretch>
        </p:blipFill>
        <p:spPr>
          <a:xfrm>
            <a:off x="4738925" y="947200"/>
            <a:ext cx="3727201" cy="3375393"/>
          </a:xfrm>
          <a:prstGeom prst="rect">
            <a:avLst/>
          </a:prstGeom>
          <a:ln w="12700">
            <a:miter lim="400000"/>
          </a:ln>
        </p:spPr>
      </p:pic>
      <p:sp>
        <p:nvSpPr>
          <p:cNvPr id="692" name="Google Shape;791;p65"/>
          <p:cNvSpPr txBox="1"/>
          <p:nvPr>
            <p:ph type="title"/>
          </p:nvPr>
        </p:nvSpPr>
        <p:spPr>
          <a:xfrm>
            <a:off x="698500" y="2016462"/>
            <a:ext cx="3683000" cy="1600802"/>
          </a:xfrm>
          <a:prstGeom prst="rect">
            <a:avLst/>
          </a:prstGeom>
        </p:spPr>
        <p:txBody>
          <a:bodyPr lIns="0" tIns="0" rIns="0" bIns="0"/>
          <a:lstStyle/>
          <a:p>
            <a:pPr defTabSz="868680">
              <a:defRPr sz="4940">
                <a:solidFill>
                  <a:srgbClr val="C401C4"/>
                </a:solidFill>
                <a:latin typeface="Space Grotesk Light Medium"/>
                <a:ea typeface="Space Grotesk Light Medium"/>
                <a:cs typeface="Space Grotesk Light Medium"/>
                <a:sym typeface="Space Grotesk Light Medium"/>
              </a:defRPr>
            </a:pPr>
            <a:r>
              <a:t>&gt;</a:t>
            </a:r>
            <a:r>
              <a:rPr>
                <a:solidFill>
                  <a:srgbClr val="F4F0E0"/>
                </a:solidFill>
              </a:rPr>
              <a:t>Title goes here</a:t>
            </a:r>
          </a:p>
        </p:txBody>
      </p:sp>
      <p:sp>
        <p:nvSpPr>
          <p:cNvPr id="693" name="Google Shape;792;p65"/>
          <p:cNvSpPr txBox="1"/>
          <p:nvPr/>
        </p:nvSpPr>
        <p:spPr>
          <a:xfrm>
            <a:off x="698500" y="1652524"/>
            <a:ext cx="3683000" cy="29250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defTabSz="896111">
              <a:defRPr sz="1862">
                <a:solidFill>
                  <a:srgbClr val="F4F0E0"/>
                </a:solidFill>
                <a:latin typeface="Space Grotesk Light Regular"/>
                <a:ea typeface="Space Grotesk Light Regular"/>
                <a:cs typeface="Space Grotesk Light Regular"/>
                <a:sym typeface="Space Grotesk Light Regular"/>
              </a:defRPr>
            </a:lvl1pPr>
          </a:lstStyle>
          <a:p>
            <a:pPr/>
            <a:r>
              <a:t>Add short description</a:t>
            </a:r>
          </a:p>
        </p:txBody>
      </p:sp>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51DA4B"/>
        </a:solidFill>
      </p:bgPr>
    </p:bg>
    <p:spTree>
      <p:nvGrpSpPr>
        <p:cNvPr id="1" name=""/>
        <p:cNvGrpSpPr/>
        <p:nvPr/>
      </p:nvGrpSpPr>
      <p:grpSpPr>
        <a:xfrm>
          <a:off x="0" y="0"/>
          <a:ext cx="0" cy="0"/>
          <a:chOff x="0" y="0"/>
          <a:chExt cx="0" cy="0"/>
        </a:xfrm>
      </p:grpSpPr>
      <p:pic>
        <p:nvPicPr>
          <p:cNvPr id="695" name="Google Shape;797;p66" descr="Google Shape;797;p66"/>
          <p:cNvPicPr>
            <a:picLocks noChangeAspect="1"/>
          </p:cNvPicPr>
          <p:nvPr/>
        </p:nvPicPr>
        <p:blipFill>
          <a:blip r:embed="rId2">
            <a:extLst/>
          </a:blip>
          <a:stretch>
            <a:fillRect/>
          </a:stretch>
        </p:blipFill>
        <p:spPr>
          <a:xfrm>
            <a:off x="701949" y="4663525"/>
            <a:ext cx="274076" cy="274076"/>
          </a:xfrm>
          <a:prstGeom prst="rect">
            <a:avLst/>
          </a:prstGeom>
          <a:ln w="12700">
            <a:miter lim="400000"/>
          </a:ln>
        </p:spPr>
      </p:pic>
      <p:sp>
        <p:nvSpPr>
          <p:cNvPr id="696" name="Google Shape;798;p66"/>
          <p:cNvSpPr txBox="1"/>
          <p:nvPr>
            <p:ph type="ctrTitle"/>
          </p:nvPr>
        </p:nvSpPr>
        <p:spPr>
          <a:xfrm>
            <a:off x="1061299" y="4715250"/>
            <a:ext cx="7082702" cy="158701"/>
          </a:xfrm>
          <a:prstGeom prst="rect">
            <a:avLst/>
          </a:prstGeom>
        </p:spPr>
        <p:txBody>
          <a:bodyPr lIns="0" tIns="0" rIns="0" bIns="0"/>
          <a:lstStyle>
            <a:lvl1pPr algn="l" defTabSz="795527">
              <a:defRPr sz="957">
                <a:solidFill>
                  <a:srgbClr val="1C1C1C"/>
                </a:solidFill>
                <a:latin typeface="Space Grotesk Light Medium"/>
                <a:ea typeface="Space Grotesk Light Medium"/>
                <a:cs typeface="Space Grotesk Light Medium"/>
                <a:sym typeface="Space Grotesk Light Medium"/>
              </a:defRPr>
            </a:lvl1pPr>
          </a:lstStyle>
          <a:p>
            <a:pPr/>
            <a:r>
              <a:t>Hacktoberfest: Section title goes here</a:t>
            </a:r>
          </a:p>
        </p:txBody>
      </p:sp>
      <p:sp>
        <p:nvSpPr>
          <p:cNvPr id="697" name="Google Shape;799;p66"/>
          <p:cNvSpPr/>
          <p:nvPr/>
        </p:nvSpPr>
        <p:spPr>
          <a:xfrm>
            <a:off x="8143950" y="4633924"/>
            <a:ext cx="310801" cy="321301"/>
          </a:xfrm>
          <a:prstGeom prst="ellipse">
            <a:avLst/>
          </a:prstGeom>
          <a:solidFill>
            <a:srgbClr val="FF8BFF"/>
          </a:solidFill>
          <a:ln w="12700">
            <a:miter lim="400000"/>
          </a:ln>
        </p:spPr>
        <p:txBody>
          <a:bodyPr lIns="0" tIns="0" rIns="0" bIns="0" anchor="ctr"/>
          <a:lstStyle/>
          <a:p>
            <a:pPr algn="ctr">
              <a:defRPr>
                <a:solidFill>
                  <a:srgbClr val="FF00FF"/>
                </a:solidFill>
              </a:defRPr>
            </a:pPr>
          </a:p>
        </p:txBody>
      </p:sp>
      <p:sp>
        <p:nvSpPr>
          <p:cNvPr id="698" name="Google Shape;800;p66"/>
          <p:cNvSpPr txBox="1"/>
          <p:nvPr>
            <p:ph type="sldNum" sz="quarter" idx="4294967295"/>
          </p:nvPr>
        </p:nvSpPr>
        <p:spPr>
          <a:xfrm>
            <a:off x="8148235" y="4646000"/>
            <a:ext cx="302231" cy="297151"/>
          </a:xfrm>
          <a:prstGeom prst="rect">
            <a:avLst/>
          </a:prstGeom>
          <a:extLst>
            <a:ext uri="{C572A759-6A51-4108-AA02-DFA0A04FC94B}">
              <ma14:wrappingTextBoxFlag xmlns:ma14="http://schemas.microsoft.com/office/mac/drawingml/2011/main" val="1"/>
            </a:ext>
          </a:extLst>
        </p:spPr>
        <p:txBody>
          <a:bodyPr>
            <a:spAutoFit/>
          </a:bodyPr>
          <a:lstStyle>
            <a:lvl1pPr algn="ctr">
              <a:defRPr sz="700">
                <a:solidFill>
                  <a:srgbClr val="1C1C1C"/>
                </a:solidFill>
                <a:latin typeface="Space Grotesk Light Bold"/>
                <a:ea typeface="Space Grotesk Light Bold"/>
                <a:cs typeface="Space Grotesk Light Bold"/>
                <a:sym typeface="Space Grotesk Light Bold"/>
              </a:defRPr>
            </a:lvl1pPr>
          </a:lstStyle>
          <a:p>
            <a:pPr/>
            <a:fld id="{86CB4B4D-7CA3-9044-876B-883B54F8677D}" type="slidenum"/>
          </a:p>
        </p:txBody>
      </p:sp>
      <p:sp>
        <p:nvSpPr>
          <p:cNvPr id="699" name="Google Shape;801;p66"/>
          <p:cNvSpPr txBox="1"/>
          <p:nvPr/>
        </p:nvSpPr>
        <p:spPr>
          <a:xfrm>
            <a:off x="698500" y="1076658"/>
            <a:ext cx="7570049" cy="292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862">
                <a:solidFill>
                  <a:srgbClr val="1C1C1C"/>
                </a:solidFill>
                <a:latin typeface="Space Grotesk Light Regular"/>
                <a:ea typeface="Space Grotesk Light Regular"/>
                <a:cs typeface="Space Grotesk Light Regular"/>
                <a:sym typeface="Space Grotesk Light Regular"/>
              </a:defRPr>
            </a:lvl1pPr>
          </a:lstStyle>
          <a:p>
            <a:pPr/>
            <a:r>
              <a:t>Add short description</a:t>
            </a:r>
          </a:p>
        </p:txBody>
      </p:sp>
      <p:sp>
        <p:nvSpPr>
          <p:cNvPr id="700" name="Google Shape;802;p66"/>
          <p:cNvSpPr txBox="1"/>
          <p:nvPr/>
        </p:nvSpPr>
        <p:spPr>
          <a:xfrm>
            <a:off x="698500" y="466172"/>
            <a:ext cx="7570049" cy="569402"/>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1C1C1C"/>
                </a:solidFill>
                <a:latin typeface="Space Grotesk Light Medium"/>
                <a:ea typeface="Space Grotesk Light Medium"/>
                <a:cs typeface="Space Grotesk Light Medium"/>
                <a:sym typeface="Space Grotesk Light Medium"/>
              </a:defRPr>
            </a:lvl1pPr>
          </a:lstStyle>
          <a:p>
            <a:pPr/>
            <a:r>
              <a:t>Title goes here</a:t>
            </a:r>
          </a:p>
        </p:txBody>
      </p:sp>
      <p:sp>
        <p:nvSpPr>
          <p:cNvPr id="701" name="Google Shape;803;p66"/>
          <p:cNvSpPr txBox="1"/>
          <p:nvPr/>
        </p:nvSpPr>
        <p:spPr>
          <a:xfrm>
            <a:off x="794796" y="1754485"/>
            <a:ext cx="7570049"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1C1C1C"/>
                </a:solidFill>
                <a:latin typeface="Space Grotesk Light Medium"/>
                <a:ea typeface="Space Grotesk Light Medium"/>
                <a:cs typeface="Space Grotesk Light Medium"/>
                <a:sym typeface="Space Grotesk Light Medium"/>
              </a:defRPr>
            </a:lvl1pPr>
          </a:lstStyle>
          <a:p>
            <a:pPr/>
            <a:r>
              <a:t>Title goes here</a:t>
            </a:r>
          </a:p>
        </p:txBody>
      </p:sp>
      <p:sp>
        <p:nvSpPr>
          <p:cNvPr id="702" name="Google Shape;804;p66"/>
          <p:cNvSpPr txBox="1"/>
          <p:nvPr/>
        </p:nvSpPr>
        <p:spPr>
          <a:xfrm>
            <a:off x="794796" y="2173155"/>
            <a:ext cx="7570049" cy="23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1C1C1C"/>
                </a:solidFill>
                <a:latin typeface="Space Grotesk Light Regular"/>
                <a:ea typeface="Space Grotesk Light Regular"/>
                <a:cs typeface="Space Grotesk Light Regular"/>
                <a:sym typeface="Space Grotesk Light Regular"/>
              </a:defRPr>
            </a:lvl1pPr>
          </a:lstStyle>
          <a:p>
            <a:pPr/>
            <a:r>
              <a:t>Lorem ipsum dolor sit amet consectetur. Sed tellus blandit enim pretium sit.</a:t>
            </a:r>
          </a:p>
        </p:txBody>
      </p:sp>
      <p:sp>
        <p:nvSpPr>
          <p:cNvPr id="703" name="Google Shape;805;p66"/>
          <p:cNvSpPr txBox="1"/>
          <p:nvPr/>
        </p:nvSpPr>
        <p:spPr>
          <a:xfrm>
            <a:off x="794796" y="2640955"/>
            <a:ext cx="7570049"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1C1C1C"/>
                </a:solidFill>
                <a:latin typeface="Space Grotesk Light Medium"/>
                <a:ea typeface="Space Grotesk Light Medium"/>
                <a:cs typeface="Space Grotesk Light Medium"/>
                <a:sym typeface="Space Grotesk Light Medium"/>
              </a:defRPr>
            </a:lvl1pPr>
          </a:lstStyle>
          <a:p>
            <a:pPr/>
            <a:r>
              <a:t>Title goes here</a:t>
            </a:r>
          </a:p>
        </p:txBody>
      </p:sp>
      <p:sp>
        <p:nvSpPr>
          <p:cNvPr id="704" name="Google Shape;806;p66"/>
          <p:cNvSpPr txBox="1"/>
          <p:nvPr/>
        </p:nvSpPr>
        <p:spPr>
          <a:xfrm>
            <a:off x="794796" y="3059625"/>
            <a:ext cx="7570049" cy="23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1C1C1C"/>
                </a:solidFill>
                <a:latin typeface="Space Grotesk Light Regular"/>
                <a:ea typeface="Space Grotesk Light Regular"/>
                <a:cs typeface="Space Grotesk Light Regular"/>
                <a:sym typeface="Space Grotesk Light Regular"/>
              </a:defRPr>
            </a:lvl1pPr>
          </a:lstStyle>
          <a:p>
            <a:pPr/>
            <a:r>
              <a:t>Lorem ipsum dolor sit amet consectetur. Sed tellus blandit enim pretium sit.</a:t>
            </a:r>
          </a:p>
        </p:txBody>
      </p:sp>
      <p:sp>
        <p:nvSpPr>
          <p:cNvPr id="705" name="Google Shape;807;p66"/>
          <p:cNvSpPr txBox="1"/>
          <p:nvPr/>
        </p:nvSpPr>
        <p:spPr>
          <a:xfrm>
            <a:off x="794796" y="3527430"/>
            <a:ext cx="7570049"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1C1C1C"/>
                </a:solidFill>
                <a:latin typeface="Space Grotesk Light Medium"/>
                <a:ea typeface="Space Grotesk Light Medium"/>
                <a:cs typeface="Space Grotesk Light Medium"/>
                <a:sym typeface="Space Grotesk Light Medium"/>
              </a:defRPr>
            </a:lvl1pPr>
          </a:lstStyle>
          <a:p>
            <a:pPr/>
            <a:r>
              <a:t>Title goes here</a:t>
            </a:r>
          </a:p>
        </p:txBody>
      </p:sp>
      <p:sp>
        <p:nvSpPr>
          <p:cNvPr id="706" name="Google Shape;808;p66"/>
          <p:cNvSpPr txBox="1"/>
          <p:nvPr/>
        </p:nvSpPr>
        <p:spPr>
          <a:xfrm>
            <a:off x="794796" y="3946099"/>
            <a:ext cx="7570049" cy="23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1C1C1C"/>
                </a:solidFill>
                <a:latin typeface="Space Grotesk Light Regular"/>
                <a:ea typeface="Space Grotesk Light Regular"/>
                <a:cs typeface="Space Grotesk Light Regular"/>
                <a:sym typeface="Space Grotesk Light Regular"/>
              </a:defRPr>
            </a:lvl1pPr>
          </a:lstStyle>
          <a:p>
            <a:pPr/>
            <a:r>
              <a:t>Lorem ipsum dolor sit amet consectetur. Sed tellus blandit enim pretium sit.</a:t>
            </a:r>
          </a:p>
        </p:txBody>
      </p:sp>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4F0E0"/>
        </a:solidFill>
      </p:bgPr>
    </p:bg>
    <p:spTree>
      <p:nvGrpSpPr>
        <p:cNvPr id="1" name=""/>
        <p:cNvGrpSpPr/>
        <p:nvPr/>
      </p:nvGrpSpPr>
      <p:grpSpPr>
        <a:xfrm>
          <a:off x="0" y="0"/>
          <a:ext cx="0" cy="0"/>
          <a:chOff x="0" y="0"/>
          <a:chExt cx="0" cy="0"/>
        </a:xfrm>
      </p:grpSpPr>
      <p:pic>
        <p:nvPicPr>
          <p:cNvPr id="708" name="Google Shape;813;p67" descr="Google Shape;813;p67"/>
          <p:cNvPicPr>
            <a:picLocks noChangeAspect="1"/>
          </p:cNvPicPr>
          <p:nvPr/>
        </p:nvPicPr>
        <p:blipFill>
          <a:blip r:embed="rId2">
            <a:extLst/>
          </a:blip>
          <a:stretch>
            <a:fillRect/>
          </a:stretch>
        </p:blipFill>
        <p:spPr>
          <a:xfrm>
            <a:off x="701949" y="4663525"/>
            <a:ext cx="274076" cy="274076"/>
          </a:xfrm>
          <a:prstGeom prst="rect">
            <a:avLst/>
          </a:prstGeom>
          <a:ln w="12700">
            <a:miter lim="400000"/>
          </a:ln>
        </p:spPr>
      </p:pic>
      <p:sp>
        <p:nvSpPr>
          <p:cNvPr id="709" name="Google Shape;814;p67"/>
          <p:cNvSpPr txBox="1"/>
          <p:nvPr>
            <p:ph type="ctrTitle"/>
          </p:nvPr>
        </p:nvSpPr>
        <p:spPr>
          <a:xfrm>
            <a:off x="1061299" y="4715250"/>
            <a:ext cx="7082702" cy="158701"/>
          </a:xfrm>
          <a:prstGeom prst="rect">
            <a:avLst/>
          </a:prstGeom>
        </p:spPr>
        <p:txBody>
          <a:bodyPr lIns="0" tIns="0" rIns="0" bIns="0"/>
          <a:lstStyle>
            <a:lvl1pPr algn="l" defTabSz="795527">
              <a:defRPr sz="957">
                <a:solidFill>
                  <a:srgbClr val="183718"/>
                </a:solidFill>
                <a:latin typeface="Space Grotesk Light Medium"/>
                <a:ea typeface="Space Grotesk Light Medium"/>
                <a:cs typeface="Space Grotesk Light Medium"/>
                <a:sym typeface="Space Grotesk Light Medium"/>
              </a:defRPr>
            </a:lvl1pPr>
          </a:lstStyle>
          <a:p>
            <a:pPr/>
            <a:r>
              <a:t>Hacktoberfest: Section title goes here</a:t>
            </a:r>
          </a:p>
        </p:txBody>
      </p:sp>
      <p:sp>
        <p:nvSpPr>
          <p:cNvPr id="710" name="Google Shape;815;p67"/>
          <p:cNvSpPr/>
          <p:nvPr/>
        </p:nvSpPr>
        <p:spPr>
          <a:xfrm>
            <a:off x="8143950" y="4633924"/>
            <a:ext cx="310801" cy="321301"/>
          </a:xfrm>
          <a:prstGeom prst="ellipse">
            <a:avLst/>
          </a:prstGeom>
          <a:solidFill>
            <a:srgbClr val="FF8BFF"/>
          </a:solidFill>
          <a:ln w="12700">
            <a:miter lim="400000"/>
          </a:ln>
        </p:spPr>
        <p:txBody>
          <a:bodyPr lIns="0" tIns="0" rIns="0" bIns="0" anchor="ctr"/>
          <a:lstStyle/>
          <a:p>
            <a:pPr algn="ctr">
              <a:defRPr>
                <a:solidFill>
                  <a:srgbClr val="FF00FF"/>
                </a:solidFill>
              </a:defRPr>
            </a:pPr>
          </a:p>
        </p:txBody>
      </p:sp>
      <p:sp>
        <p:nvSpPr>
          <p:cNvPr id="711" name="Google Shape;816;p67"/>
          <p:cNvSpPr txBox="1"/>
          <p:nvPr>
            <p:ph type="sldNum" sz="quarter" idx="4294967295"/>
          </p:nvPr>
        </p:nvSpPr>
        <p:spPr>
          <a:xfrm>
            <a:off x="8147434" y="4646000"/>
            <a:ext cx="303832" cy="297151"/>
          </a:xfrm>
          <a:prstGeom prst="rect">
            <a:avLst/>
          </a:prstGeom>
          <a:extLst>
            <a:ext uri="{C572A759-6A51-4108-AA02-DFA0A04FC94B}">
              <ma14:wrappingTextBoxFlag xmlns:ma14="http://schemas.microsoft.com/office/mac/drawingml/2011/main" val="1"/>
            </a:ext>
          </a:extLst>
        </p:spPr>
        <p:txBody>
          <a:bodyPr>
            <a:spAutoFit/>
          </a:bodyPr>
          <a:lstStyle>
            <a:lvl1pPr algn="ctr">
              <a:defRPr sz="700">
                <a:solidFill>
                  <a:srgbClr val="1C1C1C"/>
                </a:solidFill>
                <a:latin typeface="Space Grotesk Light Bold"/>
                <a:ea typeface="Space Grotesk Light Bold"/>
                <a:cs typeface="Space Grotesk Light Bold"/>
                <a:sym typeface="Space Grotesk Light Bold"/>
              </a:defRPr>
            </a:lvl1pPr>
          </a:lstStyle>
          <a:p>
            <a:pPr/>
            <a:fld id="{86CB4B4D-7CA3-9044-876B-883B54F8677D}" type="slidenum"/>
          </a:p>
        </p:txBody>
      </p:sp>
      <p:sp>
        <p:nvSpPr>
          <p:cNvPr id="712" name="Google Shape;817;p67"/>
          <p:cNvSpPr txBox="1"/>
          <p:nvPr/>
        </p:nvSpPr>
        <p:spPr>
          <a:xfrm>
            <a:off x="698500" y="1076658"/>
            <a:ext cx="7570049" cy="292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862">
                <a:solidFill>
                  <a:srgbClr val="183718"/>
                </a:solidFill>
                <a:latin typeface="Space Grotesk Light Regular"/>
                <a:ea typeface="Space Grotesk Light Regular"/>
                <a:cs typeface="Space Grotesk Light Regular"/>
                <a:sym typeface="Space Grotesk Light Regular"/>
              </a:defRPr>
            </a:lvl1pPr>
          </a:lstStyle>
          <a:p>
            <a:pPr/>
            <a:r>
              <a:t>Add short description</a:t>
            </a:r>
          </a:p>
        </p:txBody>
      </p:sp>
      <p:sp>
        <p:nvSpPr>
          <p:cNvPr id="713" name="Google Shape;818;p67"/>
          <p:cNvSpPr txBox="1"/>
          <p:nvPr/>
        </p:nvSpPr>
        <p:spPr>
          <a:xfrm>
            <a:off x="698500" y="466172"/>
            <a:ext cx="7570049" cy="569402"/>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183718"/>
                </a:solidFill>
                <a:latin typeface="Space Grotesk Light Medium"/>
                <a:ea typeface="Space Grotesk Light Medium"/>
                <a:cs typeface="Space Grotesk Light Medium"/>
                <a:sym typeface="Space Grotesk Light Medium"/>
              </a:defRPr>
            </a:lvl1pPr>
          </a:lstStyle>
          <a:p>
            <a:pPr/>
            <a:r>
              <a:t>Title goes here</a:t>
            </a:r>
          </a:p>
        </p:txBody>
      </p:sp>
      <p:sp>
        <p:nvSpPr>
          <p:cNvPr id="714" name="Google Shape;819;p67"/>
          <p:cNvSpPr txBox="1"/>
          <p:nvPr/>
        </p:nvSpPr>
        <p:spPr>
          <a:xfrm>
            <a:off x="794796" y="1754485"/>
            <a:ext cx="7570049"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183718"/>
                </a:solidFill>
                <a:latin typeface="Space Grotesk Light Medium"/>
                <a:ea typeface="Space Grotesk Light Medium"/>
                <a:cs typeface="Space Grotesk Light Medium"/>
                <a:sym typeface="Space Grotesk Light Medium"/>
              </a:defRPr>
            </a:lvl1pPr>
          </a:lstStyle>
          <a:p>
            <a:pPr/>
            <a:r>
              <a:t>Title goes here</a:t>
            </a:r>
          </a:p>
        </p:txBody>
      </p:sp>
      <p:sp>
        <p:nvSpPr>
          <p:cNvPr id="715" name="Google Shape;820;p67"/>
          <p:cNvSpPr txBox="1"/>
          <p:nvPr/>
        </p:nvSpPr>
        <p:spPr>
          <a:xfrm>
            <a:off x="794796" y="2173155"/>
            <a:ext cx="7570049" cy="23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183718"/>
                </a:solidFill>
                <a:latin typeface="Space Grotesk Light Regular"/>
                <a:ea typeface="Space Grotesk Light Regular"/>
                <a:cs typeface="Space Grotesk Light Regular"/>
                <a:sym typeface="Space Grotesk Light Regular"/>
              </a:defRPr>
            </a:lvl1pPr>
          </a:lstStyle>
          <a:p>
            <a:pPr/>
            <a:r>
              <a:t>Lorem ipsum dolor sit amet consectetur. Sed tellus blandit enim pretium sit.</a:t>
            </a:r>
          </a:p>
        </p:txBody>
      </p:sp>
      <p:sp>
        <p:nvSpPr>
          <p:cNvPr id="716" name="Google Shape;821;p67"/>
          <p:cNvSpPr txBox="1"/>
          <p:nvPr/>
        </p:nvSpPr>
        <p:spPr>
          <a:xfrm>
            <a:off x="794796" y="2640955"/>
            <a:ext cx="7570049"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183718"/>
                </a:solidFill>
                <a:latin typeface="Space Grotesk Light Medium"/>
                <a:ea typeface="Space Grotesk Light Medium"/>
                <a:cs typeface="Space Grotesk Light Medium"/>
                <a:sym typeface="Space Grotesk Light Medium"/>
              </a:defRPr>
            </a:lvl1pPr>
          </a:lstStyle>
          <a:p>
            <a:pPr/>
            <a:r>
              <a:t>Title goes here</a:t>
            </a:r>
          </a:p>
        </p:txBody>
      </p:sp>
      <p:sp>
        <p:nvSpPr>
          <p:cNvPr id="717" name="Google Shape;822;p67"/>
          <p:cNvSpPr txBox="1"/>
          <p:nvPr/>
        </p:nvSpPr>
        <p:spPr>
          <a:xfrm>
            <a:off x="794796" y="3059625"/>
            <a:ext cx="7570049" cy="23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183718"/>
                </a:solidFill>
                <a:latin typeface="Space Grotesk Light Regular"/>
                <a:ea typeface="Space Grotesk Light Regular"/>
                <a:cs typeface="Space Grotesk Light Regular"/>
                <a:sym typeface="Space Grotesk Light Regular"/>
              </a:defRPr>
            </a:lvl1pPr>
          </a:lstStyle>
          <a:p>
            <a:pPr/>
            <a:r>
              <a:t>Lorem ipsum dolor sit amet consectetur. Sed tellus blandit enim pretium sit.</a:t>
            </a:r>
          </a:p>
        </p:txBody>
      </p:sp>
      <p:sp>
        <p:nvSpPr>
          <p:cNvPr id="718" name="Google Shape;823;p67"/>
          <p:cNvSpPr txBox="1"/>
          <p:nvPr/>
        </p:nvSpPr>
        <p:spPr>
          <a:xfrm>
            <a:off x="794796" y="3527430"/>
            <a:ext cx="7570049"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183718"/>
                </a:solidFill>
                <a:latin typeface="Space Grotesk Light Medium"/>
                <a:ea typeface="Space Grotesk Light Medium"/>
                <a:cs typeface="Space Grotesk Light Medium"/>
                <a:sym typeface="Space Grotesk Light Medium"/>
              </a:defRPr>
            </a:lvl1pPr>
          </a:lstStyle>
          <a:p>
            <a:pPr/>
            <a:r>
              <a:t>Title goes here</a:t>
            </a:r>
          </a:p>
        </p:txBody>
      </p:sp>
      <p:sp>
        <p:nvSpPr>
          <p:cNvPr id="719" name="Google Shape;824;p67"/>
          <p:cNvSpPr txBox="1"/>
          <p:nvPr/>
        </p:nvSpPr>
        <p:spPr>
          <a:xfrm>
            <a:off x="794796" y="3946099"/>
            <a:ext cx="7570049" cy="23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183718"/>
                </a:solidFill>
                <a:latin typeface="Space Grotesk Light Regular"/>
                <a:ea typeface="Space Grotesk Light Regular"/>
                <a:cs typeface="Space Grotesk Light Regular"/>
                <a:sym typeface="Space Grotesk Light Regular"/>
              </a:defRPr>
            </a:lvl1pPr>
          </a:lstStyle>
          <a:p>
            <a:pPr/>
            <a:r>
              <a:t>Lorem ipsum dolor sit amet consectetur. Sed tellus blandit enim pretium sit.</a:t>
            </a:r>
          </a:p>
        </p:txBody>
      </p:sp>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C1C1C"/>
        </a:solidFill>
      </p:bgPr>
    </p:bg>
    <p:spTree>
      <p:nvGrpSpPr>
        <p:cNvPr id="1" name=""/>
        <p:cNvGrpSpPr/>
        <p:nvPr/>
      </p:nvGrpSpPr>
      <p:grpSpPr>
        <a:xfrm>
          <a:off x="0" y="0"/>
          <a:ext cx="0" cy="0"/>
          <a:chOff x="0" y="0"/>
          <a:chExt cx="0" cy="0"/>
        </a:xfrm>
      </p:grpSpPr>
      <p:pic>
        <p:nvPicPr>
          <p:cNvPr id="721" name="Google Shape;829;p68" descr="Google Shape;829;p68"/>
          <p:cNvPicPr>
            <a:picLocks noChangeAspect="1"/>
          </p:cNvPicPr>
          <p:nvPr/>
        </p:nvPicPr>
        <p:blipFill>
          <a:blip r:embed="rId2">
            <a:extLst/>
          </a:blip>
          <a:stretch>
            <a:fillRect/>
          </a:stretch>
        </p:blipFill>
        <p:spPr>
          <a:xfrm>
            <a:off x="701949" y="4663525"/>
            <a:ext cx="274076" cy="274076"/>
          </a:xfrm>
          <a:prstGeom prst="rect">
            <a:avLst/>
          </a:prstGeom>
          <a:ln w="12700">
            <a:miter lim="400000"/>
          </a:ln>
        </p:spPr>
      </p:pic>
      <p:sp>
        <p:nvSpPr>
          <p:cNvPr id="722" name="Google Shape;830;p68"/>
          <p:cNvSpPr txBox="1"/>
          <p:nvPr>
            <p:ph type="ctrTitle"/>
          </p:nvPr>
        </p:nvSpPr>
        <p:spPr>
          <a:xfrm>
            <a:off x="1061299" y="4715250"/>
            <a:ext cx="7082702" cy="158701"/>
          </a:xfrm>
          <a:prstGeom prst="rect">
            <a:avLst/>
          </a:prstGeom>
        </p:spPr>
        <p:txBody>
          <a:bodyPr lIns="0" tIns="0" rIns="0" bIns="0"/>
          <a:lstStyle>
            <a:lvl1pPr algn="l" defTabSz="795527">
              <a:defRPr sz="957">
                <a:solidFill>
                  <a:srgbClr val="F4F0E0"/>
                </a:solidFill>
                <a:latin typeface="Space Grotesk Light Medium"/>
                <a:ea typeface="Space Grotesk Light Medium"/>
                <a:cs typeface="Space Grotesk Light Medium"/>
                <a:sym typeface="Space Grotesk Light Medium"/>
              </a:defRPr>
            </a:lvl1pPr>
          </a:lstStyle>
          <a:p>
            <a:pPr/>
            <a:r>
              <a:t>Hacktoberfest: Section title goes here</a:t>
            </a:r>
          </a:p>
        </p:txBody>
      </p:sp>
      <p:sp>
        <p:nvSpPr>
          <p:cNvPr id="723" name="Google Shape;831;p68"/>
          <p:cNvSpPr/>
          <p:nvPr/>
        </p:nvSpPr>
        <p:spPr>
          <a:xfrm>
            <a:off x="8143950" y="4633924"/>
            <a:ext cx="310801" cy="321301"/>
          </a:xfrm>
          <a:prstGeom prst="ellipse">
            <a:avLst/>
          </a:prstGeom>
          <a:solidFill>
            <a:srgbClr val="FF8BFF"/>
          </a:solidFill>
          <a:ln w="12700">
            <a:miter lim="400000"/>
          </a:ln>
        </p:spPr>
        <p:txBody>
          <a:bodyPr lIns="0" tIns="0" rIns="0" bIns="0" anchor="ctr"/>
          <a:lstStyle/>
          <a:p>
            <a:pPr algn="ctr">
              <a:defRPr>
                <a:solidFill>
                  <a:srgbClr val="FF00FF"/>
                </a:solidFill>
              </a:defRPr>
            </a:pPr>
          </a:p>
        </p:txBody>
      </p:sp>
      <p:sp>
        <p:nvSpPr>
          <p:cNvPr id="724" name="Google Shape;832;p68"/>
          <p:cNvSpPr txBox="1"/>
          <p:nvPr>
            <p:ph type="sldNum" sz="quarter" idx="4294967295"/>
          </p:nvPr>
        </p:nvSpPr>
        <p:spPr>
          <a:xfrm>
            <a:off x="8150813" y="4646000"/>
            <a:ext cx="297074" cy="297151"/>
          </a:xfrm>
          <a:prstGeom prst="rect">
            <a:avLst/>
          </a:prstGeom>
          <a:extLst>
            <a:ext uri="{C572A759-6A51-4108-AA02-DFA0A04FC94B}">
              <ma14:wrappingTextBoxFlag xmlns:ma14="http://schemas.microsoft.com/office/mac/drawingml/2011/main" val="1"/>
            </a:ext>
          </a:extLst>
        </p:spPr>
        <p:txBody>
          <a:bodyPr>
            <a:spAutoFit/>
          </a:bodyPr>
          <a:lstStyle>
            <a:lvl1pPr algn="ctr">
              <a:defRPr sz="700">
                <a:solidFill>
                  <a:srgbClr val="1C1C1C"/>
                </a:solidFill>
                <a:latin typeface="Space Grotesk Light Bold"/>
                <a:ea typeface="Space Grotesk Light Bold"/>
                <a:cs typeface="Space Grotesk Light Bold"/>
                <a:sym typeface="Space Grotesk Light Bold"/>
              </a:defRPr>
            </a:lvl1pPr>
          </a:lstStyle>
          <a:p>
            <a:pPr/>
            <a:fld id="{86CB4B4D-7CA3-9044-876B-883B54F8677D}" type="slidenum"/>
          </a:p>
        </p:txBody>
      </p:sp>
      <p:sp>
        <p:nvSpPr>
          <p:cNvPr id="725" name="Google Shape;833;p68"/>
          <p:cNvSpPr txBox="1"/>
          <p:nvPr/>
        </p:nvSpPr>
        <p:spPr>
          <a:xfrm>
            <a:off x="698500" y="1076658"/>
            <a:ext cx="7570049" cy="292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862">
                <a:solidFill>
                  <a:srgbClr val="F4F0E0"/>
                </a:solidFill>
                <a:latin typeface="Space Grotesk Light Regular"/>
                <a:ea typeface="Space Grotesk Light Regular"/>
                <a:cs typeface="Space Grotesk Light Regular"/>
                <a:sym typeface="Space Grotesk Light Regular"/>
              </a:defRPr>
            </a:lvl1pPr>
          </a:lstStyle>
          <a:p>
            <a:pPr/>
            <a:r>
              <a:t>Add short description</a:t>
            </a:r>
          </a:p>
        </p:txBody>
      </p:sp>
      <p:sp>
        <p:nvSpPr>
          <p:cNvPr id="726" name="Google Shape;834;p68"/>
          <p:cNvSpPr txBox="1"/>
          <p:nvPr/>
        </p:nvSpPr>
        <p:spPr>
          <a:xfrm>
            <a:off x="698500" y="466172"/>
            <a:ext cx="7570049" cy="569402"/>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
        <p:nvSpPr>
          <p:cNvPr id="727" name="Google Shape;835;p68"/>
          <p:cNvSpPr txBox="1"/>
          <p:nvPr/>
        </p:nvSpPr>
        <p:spPr>
          <a:xfrm>
            <a:off x="794796" y="1754485"/>
            <a:ext cx="7570049"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
        <p:nvSpPr>
          <p:cNvPr id="728" name="Google Shape;836;p68"/>
          <p:cNvSpPr txBox="1"/>
          <p:nvPr/>
        </p:nvSpPr>
        <p:spPr>
          <a:xfrm>
            <a:off x="794796" y="2173155"/>
            <a:ext cx="7570049" cy="23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F4F0E0"/>
                </a:solidFill>
                <a:latin typeface="Space Grotesk Light Regular"/>
                <a:ea typeface="Space Grotesk Light Regular"/>
                <a:cs typeface="Space Grotesk Light Regular"/>
                <a:sym typeface="Space Grotesk Light Regular"/>
              </a:defRPr>
            </a:lvl1pPr>
          </a:lstStyle>
          <a:p>
            <a:pPr/>
            <a:r>
              <a:t>Lorem ipsum dolor sit amet consectetur. Sed tellus blandit enim pretium sit.</a:t>
            </a:r>
          </a:p>
        </p:txBody>
      </p:sp>
      <p:sp>
        <p:nvSpPr>
          <p:cNvPr id="729" name="Google Shape;837;p68"/>
          <p:cNvSpPr txBox="1"/>
          <p:nvPr/>
        </p:nvSpPr>
        <p:spPr>
          <a:xfrm>
            <a:off x="794796" y="2640955"/>
            <a:ext cx="7570049"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
        <p:nvSpPr>
          <p:cNvPr id="730" name="Google Shape;838;p68"/>
          <p:cNvSpPr txBox="1"/>
          <p:nvPr/>
        </p:nvSpPr>
        <p:spPr>
          <a:xfrm>
            <a:off x="794796" y="3059625"/>
            <a:ext cx="7570049" cy="23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F4F0E0"/>
                </a:solidFill>
                <a:latin typeface="Space Grotesk Light Regular"/>
                <a:ea typeface="Space Grotesk Light Regular"/>
                <a:cs typeface="Space Grotesk Light Regular"/>
                <a:sym typeface="Space Grotesk Light Regular"/>
              </a:defRPr>
            </a:lvl1pPr>
          </a:lstStyle>
          <a:p>
            <a:pPr/>
            <a:r>
              <a:t>Lorem ipsum dolor sit amet consectetur. Sed tellus blandit enim pretium sit.</a:t>
            </a:r>
          </a:p>
        </p:txBody>
      </p:sp>
      <p:sp>
        <p:nvSpPr>
          <p:cNvPr id="731" name="Google Shape;839;p68"/>
          <p:cNvSpPr txBox="1"/>
          <p:nvPr/>
        </p:nvSpPr>
        <p:spPr>
          <a:xfrm>
            <a:off x="794796" y="3527430"/>
            <a:ext cx="7570049"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
        <p:nvSpPr>
          <p:cNvPr id="732" name="Google Shape;840;p68"/>
          <p:cNvSpPr txBox="1"/>
          <p:nvPr/>
        </p:nvSpPr>
        <p:spPr>
          <a:xfrm>
            <a:off x="794796" y="3946099"/>
            <a:ext cx="7570049" cy="23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F4F0E0"/>
                </a:solidFill>
                <a:latin typeface="Space Grotesk Light Regular"/>
                <a:ea typeface="Space Grotesk Light Regular"/>
                <a:cs typeface="Space Grotesk Light Regular"/>
                <a:sym typeface="Space Grotesk Light Regular"/>
              </a:defRPr>
            </a:lvl1pPr>
          </a:lstStyle>
          <a:p>
            <a:pPr/>
            <a:r>
              <a:t>Lorem ipsum dolor sit amet consectetur. Sed tellus blandit enim pretium sit.</a:t>
            </a:r>
          </a:p>
        </p:txBody>
      </p:sp>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83718"/>
        </a:solidFill>
      </p:bgPr>
    </p:bg>
    <p:spTree>
      <p:nvGrpSpPr>
        <p:cNvPr id="1" name=""/>
        <p:cNvGrpSpPr/>
        <p:nvPr/>
      </p:nvGrpSpPr>
      <p:grpSpPr>
        <a:xfrm>
          <a:off x="0" y="0"/>
          <a:ext cx="0" cy="0"/>
          <a:chOff x="0" y="0"/>
          <a:chExt cx="0" cy="0"/>
        </a:xfrm>
      </p:grpSpPr>
      <p:pic>
        <p:nvPicPr>
          <p:cNvPr id="734" name="Google Shape;845;p69" descr="Google Shape;845;p69"/>
          <p:cNvPicPr>
            <a:picLocks noChangeAspect="1"/>
          </p:cNvPicPr>
          <p:nvPr/>
        </p:nvPicPr>
        <p:blipFill>
          <a:blip r:embed="rId2">
            <a:extLst/>
          </a:blip>
          <a:stretch>
            <a:fillRect/>
          </a:stretch>
        </p:blipFill>
        <p:spPr>
          <a:xfrm>
            <a:off x="701949" y="4663525"/>
            <a:ext cx="274076" cy="274076"/>
          </a:xfrm>
          <a:prstGeom prst="rect">
            <a:avLst/>
          </a:prstGeom>
          <a:ln w="12700">
            <a:miter lim="400000"/>
          </a:ln>
        </p:spPr>
      </p:pic>
      <p:sp>
        <p:nvSpPr>
          <p:cNvPr id="735" name="Google Shape;846;p69"/>
          <p:cNvSpPr txBox="1"/>
          <p:nvPr>
            <p:ph type="ctrTitle"/>
          </p:nvPr>
        </p:nvSpPr>
        <p:spPr>
          <a:xfrm>
            <a:off x="1061299" y="4715250"/>
            <a:ext cx="7082702" cy="158701"/>
          </a:xfrm>
          <a:prstGeom prst="rect">
            <a:avLst/>
          </a:prstGeom>
        </p:spPr>
        <p:txBody>
          <a:bodyPr lIns="0" tIns="0" rIns="0" bIns="0"/>
          <a:lstStyle>
            <a:lvl1pPr algn="l" defTabSz="795527">
              <a:defRPr sz="957">
                <a:solidFill>
                  <a:srgbClr val="F4F0E0"/>
                </a:solidFill>
                <a:latin typeface="Space Grotesk Light Medium"/>
                <a:ea typeface="Space Grotesk Light Medium"/>
                <a:cs typeface="Space Grotesk Light Medium"/>
                <a:sym typeface="Space Grotesk Light Medium"/>
              </a:defRPr>
            </a:lvl1pPr>
          </a:lstStyle>
          <a:p>
            <a:pPr/>
            <a:r>
              <a:t>Hacktoberfest: Section title goes here</a:t>
            </a:r>
          </a:p>
        </p:txBody>
      </p:sp>
      <p:sp>
        <p:nvSpPr>
          <p:cNvPr id="736" name="Google Shape;847;p69"/>
          <p:cNvSpPr/>
          <p:nvPr/>
        </p:nvSpPr>
        <p:spPr>
          <a:xfrm>
            <a:off x="8143950" y="4633924"/>
            <a:ext cx="310801" cy="321301"/>
          </a:xfrm>
          <a:prstGeom prst="ellipse">
            <a:avLst/>
          </a:prstGeom>
          <a:solidFill>
            <a:srgbClr val="FF8BFF"/>
          </a:solidFill>
          <a:ln w="12700">
            <a:miter lim="400000"/>
          </a:ln>
        </p:spPr>
        <p:txBody>
          <a:bodyPr lIns="0" tIns="0" rIns="0" bIns="0" anchor="ctr"/>
          <a:lstStyle/>
          <a:p>
            <a:pPr algn="ctr">
              <a:defRPr>
                <a:solidFill>
                  <a:srgbClr val="FF00FF"/>
                </a:solidFill>
              </a:defRPr>
            </a:pPr>
          </a:p>
        </p:txBody>
      </p:sp>
      <p:sp>
        <p:nvSpPr>
          <p:cNvPr id="737" name="Google Shape;848;p69"/>
          <p:cNvSpPr txBox="1"/>
          <p:nvPr>
            <p:ph type="sldNum" sz="quarter" idx="4294967295"/>
          </p:nvPr>
        </p:nvSpPr>
        <p:spPr>
          <a:xfrm>
            <a:off x="8148235" y="4646000"/>
            <a:ext cx="302231" cy="297151"/>
          </a:xfrm>
          <a:prstGeom prst="rect">
            <a:avLst/>
          </a:prstGeom>
          <a:extLst>
            <a:ext uri="{C572A759-6A51-4108-AA02-DFA0A04FC94B}">
              <ma14:wrappingTextBoxFlag xmlns:ma14="http://schemas.microsoft.com/office/mac/drawingml/2011/main" val="1"/>
            </a:ext>
          </a:extLst>
        </p:spPr>
        <p:txBody>
          <a:bodyPr>
            <a:spAutoFit/>
          </a:bodyPr>
          <a:lstStyle>
            <a:lvl1pPr algn="ctr">
              <a:defRPr sz="700">
                <a:solidFill>
                  <a:srgbClr val="1C1C1C"/>
                </a:solidFill>
                <a:latin typeface="Space Grotesk Light Bold"/>
                <a:ea typeface="Space Grotesk Light Bold"/>
                <a:cs typeface="Space Grotesk Light Bold"/>
                <a:sym typeface="Space Grotesk Light Bold"/>
              </a:defRPr>
            </a:lvl1pPr>
          </a:lstStyle>
          <a:p>
            <a:pPr/>
            <a:fld id="{86CB4B4D-7CA3-9044-876B-883B54F8677D}" type="slidenum"/>
          </a:p>
        </p:txBody>
      </p:sp>
      <p:sp>
        <p:nvSpPr>
          <p:cNvPr id="738" name="Google Shape;849;p69"/>
          <p:cNvSpPr txBox="1"/>
          <p:nvPr/>
        </p:nvSpPr>
        <p:spPr>
          <a:xfrm>
            <a:off x="698500" y="1076658"/>
            <a:ext cx="7570049" cy="292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862">
                <a:solidFill>
                  <a:srgbClr val="F4F0E0"/>
                </a:solidFill>
                <a:latin typeface="Space Grotesk Light Regular"/>
                <a:ea typeface="Space Grotesk Light Regular"/>
                <a:cs typeface="Space Grotesk Light Regular"/>
                <a:sym typeface="Space Grotesk Light Regular"/>
              </a:defRPr>
            </a:lvl1pPr>
          </a:lstStyle>
          <a:p>
            <a:pPr/>
            <a:r>
              <a:t>Add short description</a:t>
            </a:r>
          </a:p>
        </p:txBody>
      </p:sp>
      <p:sp>
        <p:nvSpPr>
          <p:cNvPr id="739" name="Google Shape;850;p69"/>
          <p:cNvSpPr txBox="1"/>
          <p:nvPr/>
        </p:nvSpPr>
        <p:spPr>
          <a:xfrm>
            <a:off x="698500" y="466172"/>
            <a:ext cx="7570049" cy="569402"/>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
        <p:nvSpPr>
          <p:cNvPr id="740" name="Google Shape;851;p69"/>
          <p:cNvSpPr txBox="1"/>
          <p:nvPr/>
        </p:nvSpPr>
        <p:spPr>
          <a:xfrm>
            <a:off x="794796" y="1754485"/>
            <a:ext cx="7570049"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
        <p:nvSpPr>
          <p:cNvPr id="741" name="Google Shape;852;p69"/>
          <p:cNvSpPr txBox="1"/>
          <p:nvPr/>
        </p:nvSpPr>
        <p:spPr>
          <a:xfrm>
            <a:off x="794796" y="2173155"/>
            <a:ext cx="7570049" cy="23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F4F0E0"/>
                </a:solidFill>
                <a:latin typeface="Space Grotesk Light Regular"/>
                <a:ea typeface="Space Grotesk Light Regular"/>
                <a:cs typeface="Space Grotesk Light Regular"/>
                <a:sym typeface="Space Grotesk Light Regular"/>
              </a:defRPr>
            </a:lvl1pPr>
          </a:lstStyle>
          <a:p>
            <a:pPr/>
            <a:r>
              <a:t>Lorem ipsum dolor sit amet consectetur. Sed tellus blandit enim pretium sit.</a:t>
            </a:r>
          </a:p>
        </p:txBody>
      </p:sp>
      <p:sp>
        <p:nvSpPr>
          <p:cNvPr id="742" name="Google Shape;853;p69"/>
          <p:cNvSpPr txBox="1"/>
          <p:nvPr/>
        </p:nvSpPr>
        <p:spPr>
          <a:xfrm>
            <a:off x="794796" y="2640955"/>
            <a:ext cx="7570049"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
        <p:nvSpPr>
          <p:cNvPr id="743" name="Google Shape;854;p69"/>
          <p:cNvSpPr txBox="1"/>
          <p:nvPr/>
        </p:nvSpPr>
        <p:spPr>
          <a:xfrm>
            <a:off x="794796" y="3059625"/>
            <a:ext cx="7570049" cy="23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F4F0E0"/>
                </a:solidFill>
                <a:latin typeface="Space Grotesk Light Regular"/>
                <a:ea typeface="Space Grotesk Light Regular"/>
                <a:cs typeface="Space Grotesk Light Regular"/>
                <a:sym typeface="Space Grotesk Light Regular"/>
              </a:defRPr>
            </a:lvl1pPr>
          </a:lstStyle>
          <a:p>
            <a:pPr/>
            <a:r>
              <a:t>Lorem ipsum dolor sit amet consectetur. Sed tellus blandit enim pretium sit.</a:t>
            </a:r>
          </a:p>
        </p:txBody>
      </p:sp>
      <p:sp>
        <p:nvSpPr>
          <p:cNvPr id="744" name="Google Shape;855;p69"/>
          <p:cNvSpPr txBox="1"/>
          <p:nvPr/>
        </p:nvSpPr>
        <p:spPr>
          <a:xfrm>
            <a:off x="794796" y="3527430"/>
            <a:ext cx="7570049"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
        <p:nvSpPr>
          <p:cNvPr id="745" name="Google Shape;856;p69"/>
          <p:cNvSpPr txBox="1"/>
          <p:nvPr/>
        </p:nvSpPr>
        <p:spPr>
          <a:xfrm>
            <a:off x="794796" y="3946099"/>
            <a:ext cx="7570049" cy="23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F4F0E0"/>
                </a:solidFill>
                <a:latin typeface="Space Grotesk Light Regular"/>
                <a:ea typeface="Space Grotesk Light Regular"/>
                <a:cs typeface="Space Grotesk Light Regular"/>
                <a:sym typeface="Space Grotesk Light Regular"/>
              </a:defRPr>
            </a:lvl1pPr>
          </a:lstStyle>
          <a:p>
            <a:pPr/>
            <a:r>
              <a:t>Lorem ipsum dolor sit amet consectetur. Sed tellus blandit enim pretium sit.</a:t>
            </a:r>
          </a:p>
        </p:txBody>
      </p:sp>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51DA4B"/>
        </a:solidFill>
      </p:bgPr>
    </p:bg>
    <p:spTree>
      <p:nvGrpSpPr>
        <p:cNvPr id="1" name=""/>
        <p:cNvGrpSpPr/>
        <p:nvPr/>
      </p:nvGrpSpPr>
      <p:grpSpPr>
        <a:xfrm>
          <a:off x="0" y="0"/>
          <a:ext cx="0" cy="0"/>
          <a:chOff x="0" y="0"/>
          <a:chExt cx="0" cy="0"/>
        </a:xfrm>
      </p:grpSpPr>
      <p:pic>
        <p:nvPicPr>
          <p:cNvPr id="747" name="Google Shape;861;p70" descr="Google Shape;861;p70"/>
          <p:cNvPicPr>
            <a:picLocks noChangeAspect="1"/>
          </p:cNvPicPr>
          <p:nvPr/>
        </p:nvPicPr>
        <p:blipFill>
          <a:blip r:embed="rId2">
            <a:extLst/>
          </a:blip>
          <a:stretch>
            <a:fillRect/>
          </a:stretch>
        </p:blipFill>
        <p:spPr>
          <a:xfrm>
            <a:off x="701949" y="4663525"/>
            <a:ext cx="274076" cy="274076"/>
          </a:xfrm>
          <a:prstGeom prst="rect">
            <a:avLst/>
          </a:prstGeom>
          <a:ln w="12700">
            <a:miter lim="400000"/>
          </a:ln>
        </p:spPr>
      </p:pic>
      <p:sp>
        <p:nvSpPr>
          <p:cNvPr id="748" name="Google Shape;862;p70"/>
          <p:cNvSpPr txBox="1"/>
          <p:nvPr>
            <p:ph type="ctrTitle"/>
          </p:nvPr>
        </p:nvSpPr>
        <p:spPr>
          <a:xfrm>
            <a:off x="1061299" y="4715250"/>
            <a:ext cx="7082702" cy="158701"/>
          </a:xfrm>
          <a:prstGeom prst="rect">
            <a:avLst/>
          </a:prstGeom>
        </p:spPr>
        <p:txBody>
          <a:bodyPr lIns="0" tIns="0" rIns="0" bIns="0"/>
          <a:lstStyle>
            <a:lvl1pPr algn="l" defTabSz="795527">
              <a:defRPr sz="957">
                <a:solidFill>
                  <a:srgbClr val="1C1C1C"/>
                </a:solidFill>
                <a:latin typeface="Space Grotesk Light Medium"/>
                <a:ea typeface="Space Grotesk Light Medium"/>
                <a:cs typeface="Space Grotesk Light Medium"/>
                <a:sym typeface="Space Grotesk Light Medium"/>
              </a:defRPr>
            </a:lvl1pPr>
          </a:lstStyle>
          <a:p>
            <a:pPr/>
            <a:r>
              <a:t>Hacktoberfest: Section title goes here</a:t>
            </a:r>
          </a:p>
        </p:txBody>
      </p:sp>
      <p:sp>
        <p:nvSpPr>
          <p:cNvPr id="749" name="Google Shape;863;p70"/>
          <p:cNvSpPr/>
          <p:nvPr/>
        </p:nvSpPr>
        <p:spPr>
          <a:xfrm>
            <a:off x="8143950" y="4633924"/>
            <a:ext cx="310801" cy="321301"/>
          </a:xfrm>
          <a:prstGeom prst="ellipse">
            <a:avLst/>
          </a:prstGeom>
          <a:solidFill>
            <a:srgbClr val="FF8BFF"/>
          </a:solidFill>
          <a:ln w="12700">
            <a:miter lim="400000"/>
          </a:ln>
        </p:spPr>
        <p:txBody>
          <a:bodyPr lIns="0" tIns="0" rIns="0" bIns="0" anchor="ctr"/>
          <a:lstStyle/>
          <a:p>
            <a:pPr algn="ctr">
              <a:defRPr>
                <a:solidFill>
                  <a:srgbClr val="FF00FF"/>
                </a:solidFill>
              </a:defRPr>
            </a:pPr>
          </a:p>
        </p:txBody>
      </p:sp>
      <p:sp>
        <p:nvSpPr>
          <p:cNvPr id="750" name="Google Shape;864;p70"/>
          <p:cNvSpPr txBox="1"/>
          <p:nvPr>
            <p:ph type="sldNum" sz="quarter" idx="4294967295"/>
          </p:nvPr>
        </p:nvSpPr>
        <p:spPr>
          <a:xfrm>
            <a:off x="8147434" y="4646000"/>
            <a:ext cx="303832" cy="297151"/>
          </a:xfrm>
          <a:prstGeom prst="rect">
            <a:avLst/>
          </a:prstGeom>
          <a:extLst>
            <a:ext uri="{C572A759-6A51-4108-AA02-DFA0A04FC94B}">
              <ma14:wrappingTextBoxFlag xmlns:ma14="http://schemas.microsoft.com/office/mac/drawingml/2011/main" val="1"/>
            </a:ext>
          </a:extLst>
        </p:spPr>
        <p:txBody>
          <a:bodyPr>
            <a:spAutoFit/>
          </a:bodyPr>
          <a:lstStyle>
            <a:lvl1pPr algn="ctr">
              <a:defRPr sz="700">
                <a:solidFill>
                  <a:srgbClr val="1C1C1C"/>
                </a:solidFill>
                <a:latin typeface="Space Grotesk Light Bold"/>
                <a:ea typeface="Space Grotesk Light Bold"/>
                <a:cs typeface="Space Grotesk Light Bold"/>
                <a:sym typeface="Space Grotesk Light Bold"/>
              </a:defRPr>
            </a:lvl1pPr>
          </a:lstStyle>
          <a:p>
            <a:pPr/>
            <a:fld id="{86CB4B4D-7CA3-9044-876B-883B54F8677D}" type="slidenum"/>
          </a:p>
        </p:txBody>
      </p:sp>
      <p:sp>
        <p:nvSpPr>
          <p:cNvPr id="751" name="Google Shape;865;p70"/>
          <p:cNvSpPr txBox="1"/>
          <p:nvPr/>
        </p:nvSpPr>
        <p:spPr>
          <a:xfrm>
            <a:off x="698500" y="1076658"/>
            <a:ext cx="7570049" cy="292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862">
                <a:solidFill>
                  <a:srgbClr val="1C1C1C"/>
                </a:solidFill>
                <a:latin typeface="Space Grotesk Light Regular"/>
                <a:ea typeface="Space Grotesk Light Regular"/>
                <a:cs typeface="Space Grotesk Light Regular"/>
                <a:sym typeface="Space Grotesk Light Regular"/>
              </a:defRPr>
            </a:lvl1pPr>
          </a:lstStyle>
          <a:p>
            <a:pPr/>
            <a:r>
              <a:t>Add short description</a:t>
            </a:r>
          </a:p>
        </p:txBody>
      </p:sp>
      <p:sp>
        <p:nvSpPr>
          <p:cNvPr id="752" name="Google Shape;866;p70"/>
          <p:cNvSpPr txBox="1"/>
          <p:nvPr/>
        </p:nvSpPr>
        <p:spPr>
          <a:xfrm>
            <a:off x="698500" y="466172"/>
            <a:ext cx="7570049" cy="569402"/>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1C1C1C"/>
                </a:solidFill>
                <a:latin typeface="Space Grotesk Light Medium"/>
                <a:ea typeface="Space Grotesk Light Medium"/>
                <a:cs typeface="Space Grotesk Light Medium"/>
                <a:sym typeface="Space Grotesk Light Medium"/>
              </a:defRPr>
            </a:lvl1pPr>
          </a:lstStyle>
          <a:p>
            <a:pPr/>
            <a:r>
              <a:t>Title goes here</a:t>
            </a:r>
          </a:p>
        </p:txBody>
      </p:sp>
      <p:sp>
        <p:nvSpPr>
          <p:cNvPr id="753" name="Google Shape;867;p70"/>
          <p:cNvSpPr txBox="1"/>
          <p:nvPr/>
        </p:nvSpPr>
        <p:spPr>
          <a:xfrm>
            <a:off x="794798" y="1754475"/>
            <a:ext cx="3545550"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1C1C1C"/>
                </a:solidFill>
                <a:latin typeface="Space Grotesk Light Medium"/>
                <a:ea typeface="Space Grotesk Light Medium"/>
                <a:cs typeface="Space Grotesk Light Medium"/>
                <a:sym typeface="Space Grotesk Light Medium"/>
              </a:defRPr>
            </a:lvl1pPr>
          </a:lstStyle>
          <a:p>
            <a:pPr/>
            <a:r>
              <a:t>Title goes here</a:t>
            </a:r>
          </a:p>
        </p:txBody>
      </p:sp>
      <p:sp>
        <p:nvSpPr>
          <p:cNvPr id="754" name="Google Shape;868;p70"/>
          <p:cNvSpPr txBox="1"/>
          <p:nvPr/>
        </p:nvSpPr>
        <p:spPr>
          <a:xfrm>
            <a:off x="794798" y="2173147"/>
            <a:ext cx="3545550" cy="23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1C1C1C"/>
                </a:solidFill>
                <a:latin typeface="Space Grotesk Light Regular"/>
                <a:ea typeface="Space Grotesk Light Regular"/>
                <a:cs typeface="Space Grotesk Light Regular"/>
                <a:sym typeface="Space Grotesk Light Regular"/>
              </a:defRPr>
            </a:lvl1pPr>
          </a:lstStyle>
          <a:p>
            <a:pPr/>
            <a:r>
              <a:t>Lorem ipsum dolor sit amet consectet.</a:t>
            </a:r>
          </a:p>
        </p:txBody>
      </p:sp>
      <p:sp>
        <p:nvSpPr>
          <p:cNvPr id="755" name="Google Shape;869;p70"/>
          <p:cNvSpPr txBox="1"/>
          <p:nvPr/>
        </p:nvSpPr>
        <p:spPr>
          <a:xfrm>
            <a:off x="794798" y="2640950"/>
            <a:ext cx="3545550"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1C1C1C"/>
                </a:solidFill>
                <a:latin typeface="Space Grotesk Light Medium"/>
                <a:ea typeface="Space Grotesk Light Medium"/>
                <a:cs typeface="Space Grotesk Light Medium"/>
                <a:sym typeface="Space Grotesk Light Medium"/>
              </a:defRPr>
            </a:lvl1pPr>
          </a:lstStyle>
          <a:p>
            <a:pPr/>
            <a:r>
              <a:t>Title goes here</a:t>
            </a:r>
          </a:p>
        </p:txBody>
      </p:sp>
      <p:sp>
        <p:nvSpPr>
          <p:cNvPr id="756" name="Google Shape;870;p70"/>
          <p:cNvSpPr txBox="1"/>
          <p:nvPr/>
        </p:nvSpPr>
        <p:spPr>
          <a:xfrm>
            <a:off x="794798" y="3059622"/>
            <a:ext cx="3545550" cy="23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1C1C1C"/>
                </a:solidFill>
                <a:latin typeface="Space Grotesk Light Regular"/>
                <a:ea typeface="Space Grotesk Light Regular"/>
                <a:cs typeface="Space Grotesk Light Regular"/>
                <a:sym typeface="Space Grotesk Light Regular"/>
              </a:defRPr>
            </a:lvl1pPr>
          </a:lstStyle>
          <a:p>
            <a:pPr/>
            <a:r>
              <a:t>Lorem ipsum dolor sit amet consectet.</a:t>
            </a:r>
          </a:p>
        </p:txBody>
      </p:sp>
      <p:sp>
        <p:nvSpPr>
          <p:cNvPr id="757" name="Google Shape;871;p70"/>
          <p:cNvSpPr txBox="1"/>
          <p:nvPr/>
        </p:nvSpPr>
        <p:spPr>
          <a:xfrm>
            <a:off x="794798" y="3527425"/>
            <a:ext cx="3545550" cy="323100"/>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1C1C1C"/>
                </a:solidFill>
                <a:latin typeface="Space Grotesk Light Medium"/>
                <a:ea typeface="Space Grotesk Light Medium"/>
                <a:cs typeface="Space Grotesk Light Medium"/>
                <a:sym typeface="Space Grotesk Light Medium"/>
              </a:defRPr>
            </a:lvl1pPr>
          </a:lstStyle>
          <a:p>
            <a:pPr/>
            <a:r>
              <a:t>Title goes here</a:t>
            </a:r>
          </a:p>
        </p:txBody>
      </p:sp>
      <p:sp>
        <p:nvSpPr>
          <p:cNvPr id="758" name="Google Shape;872;p70"/>
          <p:cNvSpPr txBox="1"/>
          <p:nvPr/>
        </p:nvSpPr>
        <p:spPr>
          <a:xfrm>
            <a:off x="794798" y="3946097"/>
            <a:ext cx="3545550" cy="23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1C1C1C"/>
                </a:solidFill>
                <a:latin typeface="Space Grotesk Light Regular"/>
                <a:ea typeface="Space Grotesk Light Regular"/>
                <a:cs typeface="Space Grotesk Light Regular"/>
                <a:sym typeface="Space Grotesk Light Regular"/>
              </a:defRPr>
            </a:lvl1pPr>
          </a:lstStyle>
          <a:p>
            <a:pPr/>
            <a:r>
              <a:t>Lorem ipsum dolor sit amet consectet.</a:t>
            </a:r>
          </a:p>
        </p:txBody>
      </p:sp>
      <p:sp>
        <p:nvSpPr>
          <p:cNvPr id="759" name="Google Shape;873;p70"/>
          <p:cNvSpPr txBox="1"/>
          <p:nvPr/>
        </p:nvSpPr>
        <p:spPr>
          <a:xfrm>
            <a:off x="4803597" y="1754475"/>
            <a:ext cx="3545551"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1C1C1C"/>
                </a:solidFill>
                <a:latin typeface="Space Grotesk Light Medium"/>
                <a:ea typeface="Space Grotesk Light Medium"/>
                <a:cs typeface="Space Grotesk Light Medium"/>
                <a:sym typeface="Space Grotesk Light Medium"/>
              </a:defRPr>
            </a:lvl1pPr>
          </a:lstStyle>
          <a:p>
            <a:pPr/>
            <a:r>
              <a:t>Title goes here</a:t>
            </a:r>
          </a:p>
        </p:txBody>
      </p:sp>
      <p:sp>
        <p:nvSpPr>
          <p:cNvPr id="760" name="Google Shape;874;p70"/>
          <p:cNvSpPr txBox="1"/>
          <p:nvPr/>
        </p:nvSpPr>
        <p:spPr>
          <a:xfrm>
            <a:off x="4803597" y="2173147"/>
            <a:ext cx="3545551" cy="23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1C1C1C"/>
                </a:solidFill>
                <a:latin typeface="Space Grotesk Light Regular"/>
                <a:ea typeface="Space Grotesk Light Regular"/>
                <a:cs typeface="Space Grotesk Light Regular"/>
                <a:sym typeface="Space Grotesk Light Regular"/>
              </a:defRPr>
            </a:lvl1pPr>
          </a:lstStyle>
          <a:p>
            <a:pPr/>
            <a:r>
              <a:t>Lorem ipsum dolor sit amet consectet.</a:t>
            </a:r>
          </a:p>
        </p:txBody>
      </p:sp>
      <p:sp>
        <p:nvSpPr>
          <p:cNvPr id="761" name="Google Shape;875;p70"/>
          <p:cNvSpPr txBox="1"/>
          <p:nvPr/>
        </p:nvSpPr>
        <p:spPr>
          <a:xfrm>
            <a:off x="4803597" y="2640950"/>
            <a:ext cx="3545551"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1C1C1C"/>
                </a:solidFill>
                <a:latin typeface="Space Grotesk Light Medium"/>
                <a:ea typeface="Space Grotesk Light Medium"/>
                <a:cs typeface="Space Grotesk Light Medium"/>
                <a:sym typeface="Space Grotesk Light Medium"/>
              </a:defRPr>
            </a:lvl1pPr>
          </a:lstStyle>
          <a:p>
            <a:pPr/>
            <a:r>
              <a:t>Title goes here</a:t>
            </a:r>
          </a:p>
        </p:txBody>
      </p:sp>
      <p:sp>
        <p:nvSpPr>
          <p:cNvPr id="762" name="Google Shape;876;p70"/>
          <p:cNvSpPr txBox="1"/>
          <p:nvPr/>
        </p:nvSpPr>
        <p:spPr>
          <a:xfrm>
            <a:off x="4803597" y="3059622"/>
            <a:ext cx="3545551" cy="23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1C1C1C"/>
                </a:solidFill>
                <a:latin typeface="Space Grotesk Light Regular"/>
                <a:ea typeface="Space Grotesk Light Regular"/>
                <a:cs typeface="Space Grotesk Light Regular"/>
                <a:sym typeface="Space Grotesk Light Regular"/>
              </a:defRPr>
            </a:lvl1pPr>
          </a:lstStyle>
          <a:p>
            <a:pPr/>
            <a:r>
              <a:t>Lorem ipsum dolor sit amet consectet.</a:t>
            </a:r>
          </a:p>
        </p:txBody>
      </p:sp>
      <p:sp>
        <p:nvSpPr>
          <p:cNvPr id="763" name="Google Shape;877;p70"/>
          <p:cNvSpPr txBox="1"/>
          <p:nvPr/>
        </p:nvSpPr>
        <p:spPr>
          <a:xfrm>
            <a:off x="4803597" y="3527425"/>
            <a:ext cx="3545551" cy="323100"/>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1C1C1C"/>
                </a:solidFill>
                <a:latin typeface="Space Grotesk Light Medium"/>
                <a:ea typeface="Space Grotesk Light Medium"/>
                <a:cs typeface="Space Grotesk Light Medium"/>
                <a:sym typeface="Space Grotesk Light Medium"/>
              </a:defRPr>
            </a:lvl1pPr>
          </a:lstStyle>
          <a:p>
            <a:pPr/>
            <a:r>
              <a:t>Title goes here</a:t>
            </a:r>
          </a:p>
        </p:txBody>
      </p:sp>
      <p:sp>
        <p:nvSpPr>
          <p:cNvPr id="764" name="Google Shape;878;p70"/>
          <p:cNvSpPr txBox="1"/>
          <p:nvPr/>
        </p:nvSpPr>
        <p:spPr>
          <a:xfrm>
            <a:off x="4803597" y="3946097"/>
            <a:ext cx="3545551" cy="23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1C1C1C"/>
                </a:solidFill>
                <a:latin typeface="Space Grotesk Light Regular"/>
                <a:ea typeface="Space Grotesk Light Regular"/>
                <a:cs typeface="Space Grotesk Light Regular"/>
                <a:sym typeface="Space Grotesk Light Regular"/>
              </a:defRPr>
            </a:lvl1pPr>
          </a:lstStyle>
          <a:p>
            <a:pPr/>
            <a:r>
              <a:t>Lorem ipsum dolor sit amet consectet.</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83718"/>
        </a:solidFill>
      </p:bgPr>
    </p:bg>
    <p:spTree>
      <p:nvGrpSpPr>
        <p:cNvPr id="1" name=""/>
        <p:cNvGrpSpPr/>
        <p:nvPr/>
      </p:nvGrpSpPr>
      <p:grpSpPr>
        <a:xfrm>
          <a:off x="0" y="0"/>
          <a:ext cx="0" cy="0"/>
          <a:chOff x="0" y="0"/>
          <a:chExt cx="0" cy="0"/>
        </a:xfrm>
      </p:grpSpPr>
      <p:pic>
        <p:nvPicPr>
          <p:cNvPr id="145" name="Google Shape;100;p17" descr="Google Shape;100;p17"/>
          <p:cNvPicPr>
            <a:picLocks noChangeAspect="1"/>
          </p:cNvPicPr>
          <p:nvPr/>
        </p:nvPicPr>
        <p:blipFill>
          <a:blip r:embed="rId2">
            <a:extLst/>
          </a:blip>
          <a:stretch>
            <a:fillRect/>
          </a:stretch>
        </p:blipFill>
        <p:spPr>
          <a:xfrm>
            <a:off x="0" y="0"/>
            <a:ext cx="9144004" cy="5143502"/>
          </a:xfrm>
          <a:prstGeom prst="rect">
            <a:avLst/>
          </a:prstGeom>
          <a:ln w="12700">
            <a:miter lim="400000"/>
          </a:ln>
        </p:spPr>
      </p:pic>
      <p:sp>
        <p:nvSpPr>
          <p:cNvPr id="146" name="Google Shape;101;p17"/>
          <p:cNvSpPr txBox="1"/>
          <p:nvPr>
            <p:ph type="ctrTitle"/>
          </p:nvPr>
        </p:nvSpPr>
        <p:spPr>
          <a:xfrm>
            <a:off x="698500" y="1076658"/>
            <a:ext cx="7569200" cy="292501"/>
          </a:xfrm>
          <a:prstGeom prst="rect">
            <a:avLst/>
          </a:prstGeom>
        </p:spPr>
        <p:txBody>
          <a:bodyPr lIns="0" tIns="0" rIns="0" bIns="0"/>
          <a:lstStyle>
            <a:lvl1pPr algn="l" defTabSz="896111">
              <a:defRPr sz="1862">
                <a:solidFill>
                  <a:srgbClr val="F4F0E0"/>
                </a:solidFill>
                <a:latin typeface="Space Grotesk Light Regular"/>
                <a:ea typeface="Space Grotesk Light Regular"/>
                <a:cs typeface="Space Grotesk Light Regular"/>
                <a:sym typeface="Space Grotesk Light Regular"/>
              </a:defRPr>
            </a:lvl1pPr>
          </a:lstStyle>
          <a:p>
            <a:pPr/>
            <a:r>
              <a:t>Add short description</a:t>
            </a:r>
          </a:p>
        </p:txBody>
      </p:sp>
      <p:sp>
        <p:nvSpPr>
          <p:cNvPr id="147" name="Google Shape;102;p17"/>
          <p:cNvSpPr txBox="1"/>
          <p:nvPr/>
        </p:nvSpPr>
        <p:spPr>
          <a:xfrm>
            <a:off x="698500" y="466172"/>
            <a:ext cx="7569200" cy="569402"/>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
        <p:nvSpPr>
          <p:cNvPr id="148" name="Google Shape;103;p17"/>
          <p:cNvSpPr txBox="1"/>
          <p:nvPr/>
        </p:nvSpPr>
        <p:spPr>
          <a:xfrm>
            <a:off x="4709159" y="1597151"/>
            <a:ext cx="3730802" cy="283980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normAutofit fontScale="100000" lnSpcReduction="0"/>
          </a:bodyPr>
          <a:lstStyle/>
          <a:p>
            <a:pPr marL="268833" indent="-272567" defTabSz="896111">
              <a:lnSpc>
                <a:spcPct val="150000"/>
              </a:lnSpc>
              <a:buClr>
                <a:srgbClr val="F4F0E0"/>
              </a:buClr>
              <a:buSzPts val="1400"/>
              <a:buFont typeface="Space Grotesk Light Regular"/>
              <a:buChar char="●"/>
              <a:defRPr sz="1470">
                <a:solidFill>
                  <a:srgbClr val="F4F0E0"/>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F4F0E0"/>
              </a:buClr>
              <a:buSzPts val="1400"/>
              <a:buFont typeface="Space Grotesk Light Regular"/>
              <a:buChar char="●"/>
              <a:defRPr sz="1470">
                <a:solidFill>
                  <a:srgbClr val="F4F0E0"/>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F4F0E0"/>
              </a:buClr>
              <a:buSzPts val="1400"/>
              <a:buFont typeface="Space Grotesk Light Regular"/>
              <a:buChar char="●"/>
              <a:defRPr sz="1470">
                <a:solidFill>
                  <a:srgbClr val="F4F0E0"/>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F4F0E0"/>
              </a:buClr>
              <a:buSzPts val="1400"/>
              <a:buFont typeface="Space Grotesk Light Regular"/>
              <a:buChar char="●"/>
              <a:defRPr sz="1470">
                <a:solidFill>
                  <a:srgbClr val="F4F0E0"/>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F4F0E0"/>
              </a:buClr>
              <a:buSzPts val="1400"/>
              <a:buFont typeface="Space Grotesk Light Regular"/>
              <a:buChar char="●"/>
              <a:defRPr sz="1470">
                <a:solidFill>
                  <a:srgbClr val="F4F0E0"/>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F4F0E0"/>
              </a:buClr>
              <a:buSzPts val="1400"/>
              <a:buFont typeface="Space Grotesk Light Regular"/>
              <a:buChar char="●"/>
              <a:defRPr sz="1470">
                <a:solidFill>
                  <a:srgbClr val="F4F0E0"/>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F4F0E0"/>
              </a:buClr>
              <a:buSzPts val="1400"/>
              <a:buFont typeface="Space Grotesk Light Regular"/>
              <a:buChar char="●"/>
              <a:defRPr sz="1470">
                <a:solidFill>
                  <a:srgbClr val="F4F0E0"/>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F4F0E0"/>
              </a:buClr>
              <a:buSzPts val="1400"/>
              <a:buFont typeface="Space Grotesk Light Regular"/>
              <a:buChar char="●"/>
              <a:defRPr sz="1470">
                <a:solidFill>
                  <a:srgbClr val="F4F0E0"/>
                </a:solidFill>
                <a:latin typeface="Space Grotesk Light Regular"/>
                <a:ea typeface="Space Grotesk Light Regular"/>
                <a:cs typeface="Space Grotesk Light Regular"/>
                <a:sym typeface="Space Grotesk Light Regular"/>
              </a:defRPr>
            </a:pPr>
            <a:r>
              <a:t>List item goes here</a:t>
            </a:r>
          </a:p>
        </p:txBody>
      </p:sp>
      <p:sp>
        <p:nvSpPr>
          <p:cNvPr id="149" name="Google Shape;104;p17"/>
          <p:cNvSpPr txBox="1"/>
          <p:nvPr/>
        </p:nvSpPr>
        <p:spPr>
          <a:xfrm>
            <a:off x="704087" y="1597151"/>
            <a:ext cx="3730802" cy="283980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normAutofit fontScale="100000" lnSpcReduction="0"/>
          </a:bodyPr>
          <a:lstStyle/>
          <a:p>
            <a:pPr marL="268833" indent="-272567" defTabSz="896111">
              <a:lnSpc>
                <a:spcPct val="150000"/>
              </a:lnSpc>
              <a:buClr>
                <a:srgbClr val="F4F0E0"/>
              </a:buClr>
              <a:buSzPts val="1400"/>
              <a:buFont typeface="Space Grotesk Light Regular"/>
              <a:buChar char="●"/>
              <a:defRPr sz="1470">
                <a:solidFill>
                  <a:srgbClr val="F4F0E0"/>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F4F0E0"/>
              </a:buClr>
              <a:buSzPts val="1400"/>
              <a:buFont typeface="Space Grotesk Light Regular"/>
              <a:buChar char="●"/>
              <a:defRPr sz="1470">
                <a:solidFill>
                  <a:srgbClr val="F4F0E0"/>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F4F0E0"/>
              </a:buClr>
              <a:buSzPts val="1400"/>
              <a:buFont typeface="Space Grotesk Light Regular"/>
              <a:buChar char="●"/>
              <a:defRPr sz="1470">
                <a:solidFill>
                  <a:srgbClr val="F4F0E0"/>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F4F0E0"/>
              </a:buClr>
              <a:buSzPts val="1400"/>
              <a:buFont typeface="Space Grotesk Light Regular"/>
              <a:buChar char="●"/>
              <a:defRPr sz="1470">
                <a:solidFill>
                  <a:srgbClr val="F4F0E0"/>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F4F0E0"/>
              </a:buClr>
              <a:buSzPts val="1400"/>
              <a:buFont typeface="Space Grotesk Light Regular"/>
              <a:buChar char="●"/>
              <a:defRPr sz="1470">
                <a:solidFill>
                  <a:srgbClr val="F4F0E0"/>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F4F0E0"/>
              </a:buClr>
              <a:buSzPts val="1400"/>
              <a:buFont typeface="Space Grotesk Light Regular"/>
              <a:buChar char="●"/>
              <a:defRPr sz="1470">
                <a:solidFill>
                  <a:srgbClr val="F4F0E0"/>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F4F0E0"/>
              </a:buClr>
              <a:buSzPts val="1400"/>
              <a:buFont typeface="Space Grotesk Light Regular"/>
              <a:buChar char="●"/>
              <a:defRPr sz="1470">
                <a:solidFill>
                  <a:srgbClr val="F4F0E0"/>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F4F0E0"/>
              </a:buClr>
              <a:buSzPts val="1400"/>
              <a:buFont typeface="Space Grotesk Light Regular"/>
              <a:buChar char="●"/>
              <a:defRPr sz="1470">
                <a:solidFill>
                  <a:srgbClr val="F4F0E0"/>
                </a:solidFill>
                <a:latin typeface="Space Grotesk Light Regular"/>
                <a:ea typeface="Space Grotesk Light Regular"/>
                <a:cs typeface="Space Grotesk Light Regular"/>
                <a:sym typeface="Space Grotesk Light Regular"/>
              </a:defRPr>
            </a:pPr>
            <a:r>
              <a:t>List item goes here</a:t>
            </a:r>
          </a:p>
        </p:txBody>
      </p:sp>
      <p:pic>
        <p:nvPicPr>
          <p:cNvPr id="150" name="Google Shape;105;p17" descr="Google Shape;105;p17"/>
          <p:cNvPicPr>
            <a:picLocks noChangeAspect="1"/>
          </p:cNvPicPr>
          <p:nvPr/>
        </p:nvPicPr>
        <p:blipFill>
          <a:blip r:embed="rId3">
            <a:extLst/>
          </a:blip>
          <a:stretch>
            <a:fillRect/>
          </a:stretch>
        </p:blipFill>
        <p:spPr>
          <a:xfrm>
            <a:off x="701949" y="4663525"/>
            <a:ext cx="274076" cy="274076"/>
          </a:xfrm>
          <a:prstGeom prst="rect">
            <a:avLst/>
          </a:prstGeom>
          <a:ln w="12700">
            <a:miter lim="400000"/>
          </a:ln>
        </p:spPr>
      </p:pic>
      <p:sp>
        <p:nvSpPr>
          <p:cNvPr id="151" name="Google Shape;106;p17"/>
          <p:cNvSpPr txBox="1"/>
          <p:nvPr/>
        </p:nvSpPr>
        <p:spPr>
          <a:xfrm>
            <a:off x="1061299" y="4715250"/>
            <a:ext cx="7082702" cy="168276"/>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795527">
              <a:defRPr sz="957">
                <a:solidFill>
                  <a:srgbClr val="F4F0E0"/>
                </a:solidFill>
                <a:latin typeface="Space Grotesk Light Medium"/>
                <a:ea typeface="Space Grotesk Light Medium"/>
                <a:cs typeface="Space Grotesk Light Medium"/>
                <a:sym typeface="Space Grotesk Light Medium"/>
              </a:defRPr>
            </a:lvl1pPr>
          </a:lstStyle>
          <a:p>
            <a:pPr/>
            <a:r>
              <a:t>Hacktoberfest: Section title goes here</a:t>
            </a:r>
          </a:p>
        </p:txBody>
      </p:sp>
      <p:sp>
        <p:nvSpPr>
          <p:cNvPr id="152" name="Google Shape;107;p17"/>
          <p:cNvSpPr/>
          <p:nvPr/>
        </p:nvSpPr>
        <p:spPr>
          <a:xfrm>
            <a:off x="8143950" y="4633924"/>
            <a:ext cx="310801" cy="321301"/>
          </a:xfrm>
          <a:prstGeom prst="ellipse">
            <a:avLst/>
          </a:prstGeom>
          <a:solidFill>
            <a:srgbClr val="FF8BFF"/>
          </a:solidFill>
          <a:ln w="12700">
            <a:miter lim="400000"/>
          </a:ln>
        </p:spPr>
        <p:txBody>
          <a:bodyPr lIns="0" tIns="0" rIns="0" bIns="0" anchor="ctr"/>
          <a:lstStyle/>
          <a:p>
            <a:pPr algn="ctr">
              <a:defRPr>
                <a:solidFill>
                  <a:srgbClr val="FF00FF"/>
                </a:solidFill>
              </a:defRPr>
            </a:pPr>
          </a:p>
        </p:txBody>
      </p:sp>
      <p:sp>
        <p:nvSpPr>
          <p:cNvPr id="153" name="Google Shape;108;p17"/>
          <p:cNvSpPr txBox="1"/>
          <p:nvPr>
            <p:ph type="sldNum" sz="quarter" idx="4294967295"/>
          </p:nvPr>
        </p:nvSpPr>
        <p:spPr>
          <a:xfrm>
            <a:off x="8174104" y="4646000"/>
            <a:ext cx="250492" cy="297151"/>
          </a:xfrm>
          <a:prstGeom prst="rect">
            <a:avLst/>
          </a:prstGeom>
          <a:extLst>
            <a:ext uri="{C572A759-6A51-4108-AA02-DFA0A04FC94B}">
              <ma14:wrappingTextBoxFlag xmlns:ma14="http://schemas.microsoft.com/office/mac/drawingml/2011/main" val="1"/>
            </a:ext>
          </a:extLst>
        </p:spPr>
        <p:txBody>
          <a:bodyPr>
            <a:spAutoFit/>
          </a:bodyPr>
          <a:lstStyle>
            <a:lvl1pPr algn="ctr">
              <a:defRPr sz="700">
                <a:solidFill>
                  <a:srgbClr val="1C1C1C"/>
                </a:solidFill>
                <a:latin typeface="Space Grotesk Light Bold"/>
                <a:ea typeface="Space Grotesk Light Bold"/>
                <a:cs typeface="Space Grotesk Light Bold"/>
                <a:sym typeface="Space Grotesk Light Bold"/>
              </a:defRPr>
            </a:lvl1pPr>
          </a:lstStyle>
          <a:p>
            <a:pPr/>
            <a:fld id="{86CB4B4D-7CA3-9044-876B-883B54F8677D}" type="slidenum"/>
          </a:p>
        </p:txBody>
      </p:sp>
    </p:spTree>
  </p:cSld>
  <p:clrMapOvr>
    <a:masterClrMapping/>
  </p:clrMapOvr>
  <p:transition xmlns:p14="http://schemas.microsoft.com/office/powerpoint/2010/main" spd="med" advClick="1"/>
</p:sld>
</file>

<file path=ppt/slides/slide6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4F0E0"/>
        </a:solidFill>
      </p:bgPr>
    </p:bg>
    <p:spTree>
      <p:nvGrpSpPr>
        <p:cNvPr id="1" name=""/>
        <p:cNvGrpSpPr/>
        <p:nvPr/>
      </p:nvGrpSpPr>
      <p:grpSpPr>
        <a:xfrm>
          <a:off x="0" y="0"/>
          <a:ext cx="0" cy="0"/>
          <a:chOff x="0" y="0"/>
          <a:chExt cx="0" cy="0"/>
        </a:xfrm>
      </p:grpSpPr>
      <p:pic>
        <p:nvPicPr>
          <p:cNvPr id="766" name="Google Shape;883;p71" descr="Google Shape;883;p71"/>
          <p:cNvPicPr>
            <a:picLocks noChangeAspect="1"/>
          </p:cNvPicPr>
          <p:nvPr/>
        </p:nvPicPr>
        <p:blipFill>
          <a:blip r:embed="rId2">
            <a:extLst/>
          </a:blip>
          <a:stretch>
            <a:fillRect/>
          </a:stretch>
        </p:blipFill>
        <p:spPr>
          <a:xfrm>
            <a:off x="701949" y="4663525"/>
            <a:ext cx="274076" cy="274076"/>
          </a:xfrm>
          <a:prstGeom prst="rect">
            <a:avLst/>
          </a:prstGeom>
          <a:ln w="12700">
            <a:miter lim="400000"/>
          </a:ln>
        </p:spPr>
      </p:pic>
      <p:sp>
        <p:nvSpPr>
          <p:cNvPr id="767" name="Google Shape;884;p71"/>
          <p:cNvSpPr txBox="1"/>
          <p:nvPr>
            <p:ph type="ctrTitle"/>
          </p:nvPr>
        </p:nvSpPr>
        <p:spPr>
          <a:xfrm>
            <a:off x="1061299" y="4715250"/>
            <a:ext cx="7082702" cy="158701"/>
          </a:xfrm>
          <a:prstGeom prst="rect">
            <a:avLst/>
          </a:prstGeom>
        </p:spPr>
        <p:txBody>
          <a:bodyPr lIns="0" tIns="0" rIns="0" bIns="0"/>
          <a:lstStyle>
            <a:lvl1pPr algn="l" defTabSz="795527">
              <a:defRPr sz="957">
                <a:solidFill>
                  <a:srgbClr val="183718"/>
                </a:solidFill>
                <a:latin typeface="Space Grotesk Light Medium"/>
                <a:ea typeface="Space Grotesk Light Medium"/>
                <a:cs typeface="Space Grotesk Light Medium"/>
                <a:sym typeface="Space Grotesk Light Medium"/>
              </a:defRPr>
            </a:lvl1pPr>
          </a:lstStyle>
          <a:p>
            <a:pPr/>
            <a:r>
              <a:t>Hacktoberfest: Section title goes here</a:t>
            </a:r>
          </a:p>
        </p:txBody>
      </p:sp>
      <p:sp>
        <p:nvSpPr>
          <p:cNvPr id="768" name="Google Shape;885;p71"/>
          <p:cNvSpPr/>
          <p:nvPr/>
        </p:nvSpPr>
        <p:spPr>
          <a:xfrm>
            <a:off x="8143950" y="4633924"/>
            <a:ext cx="310801" cy="321301"/>
          </a:xfrm>
          <a:prstGeom prst="ellipse">
            <a:avLst/>
          </a:prstGeom>
          <a:solidFill>
            <a:srgbClr val="FF8BFF"/>
          </a:solidFill>
          <a:ln w="12700">
            <a:miter lim="400000"/>
          </a:ln>
        </p:spPr>
        <p:txBody>
          <a:bodyPr lIns="0" tIns="0" rIns="0" bIns="0" anchor="ctr"/>
          <a:lstStyle/>
          <a:p>
            <a:pPr algn="ctr">
              <a:defRPr>
                <a:solidFill>
                  <a:srgbClr val="FF00FF"/>
                </a:solidFill>
              </a:defRPr>
            </a:pPr>
          </a:p>
        </p:txBody>
      </p:sp>
      <p:sp>
        <p:nvSpPr>
          <p:cNvPr id="769" name="Google Shape;886;p71"/>
          <p:cNvSpPr txBox="1"/>
          <p:nvPr>
            <p:ph type="sldNum" sz="quarter" idx="4294967295"/>
          </p:nvPr>
        </p:nvSpPr>
        <p:spPr>
          <a:xfrm>
            <a:off x="8145301" y="4646000"/>
            <a:ext cx="308098" cy="297151"/>
          </a:xfrm>
          <a:prstGeom prst="rect">
            <a:avLst/>
          </a:prstGeom>
          <a:extLst>
            <a:ext uri="{C572A759-6A51-4108-AA02-DFA0A04FC94B}">
              <ma14:wrappingTextBoxFlag xmlns:ma14="http://schemas.microsoft.com/office/mac/drawingml/2011/main" val="1"/>
            </a:ext>
          </a:extLst>
        </p:spPr>
        <p:txBody>
          <a:bodyPr>
            <a:spAutoFit/>
          </a:bodyPr>
          <a:lstStyle>
            <a:lvl1pPr algn="ctr">
              <a:defRPr sz="700">
                <a:solidFill>
                  <a:srgbClr val="1C1C1C"/>
                </a:solidFill>
                <a:latin typeface="Space Grotesk Light Bold"/>
                <a:ea typeface="Space Grotesk Light Bold"/>
                <a:cs typeface="Space Grotesk Light Bold"/>
                <a:sym typeface="Space Grotesk Light Bold"/>
              </a:defRPr>
            </a:lvl1pPr>
          </a:lstStyle>
          <a:p>
            <a:pPr/>
            <a:fld id="{86CB4B4D-7CA3-9044-876B-883B54F8677D}" type="slidenum"/>
          </a:p>
        </p:txBody>
      </p:sp>
      <p:sp>
        <p:nvSpPr>
          <p:cNvPr id="770" name="Google Shape;887;p71"/>
          <p:cNvSpPr txBox="1"/>
          <p:nvPr/>
        </p:nvSpPr>
        <p:spPr>
          <a:xfrm>
            <a:off x="698500" y="1076658"/>
            <a:ext cx="7570049" cy="292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862">
                <a:solidFill>
                  <a:srgbClr val="183718"/>
                </a:solidFill>
                <a:latin typeface="Space Grotesk Light Regular"/>
                <a:ea typeface="Space Grotesk Light Regular"/>
                <a:cs typeface="Space Grotesk Light Regular"/>
                <a:sym typeface="Space Grotesk Light Regular"/>
              </a:defRPr>
            </a:lvl1pPr>
          </a:lstStyle>
          <a:p>
            <a:pPr/>
            <a:r>
              <a:t>Add short description</a:t>
            </a:r>
          </a:p>
        </p:txBody>
      </p:sp>
      <p:sp>
        <p:nvSpPr>
          <p:cNvPr id="771" name="Google Shape;888;p71"/>
          <p:cNvSpPr txBox="1"/>
          <p:nvPr/>
        </p:nvSpPr>
        <p:spPr>
          <a:xfrm>
            <a:off x="698500" y="466172"/>
            <a:ext cx="7570049" cy="569402"/>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183718"/>
                </a:solidFill>
                <a:latin typeface="Space Grotesk Light Medium"/>
                <a:ea typeface="Space Grotesk Light Medium"/>
                <a:cs typeface="Space Grotesk Light Medium"/>
                <a:sym typeface="Space Grotesk Light Medium"/>
              </a:defRPr>
            </a:lvl1pPr>
          </a:lstStyle>
          <a:p>
            <a:pPr/>
            <a:r>
              <a:t>Title goes here</a:t>
            </a:r>
          </a:p>
        </p:txBody>
      </p:sp>
      <p:sp>
        <p:nvSpPr>
          <p:cNvPr id="772" name="Google Shape;889;p71"/>
          <p:cNvSpPr txBox="1"/>
          <p:nvPr/>
        </p:nvSpPr>
        <p:spPr>
          <a:xfrm>
            <a:off x="794798" y="1754475"/>
            <a:ext cx="3545550"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183718"/>
                </a:solidFill>
                <a:latin typeface="Space Grotesk Light Medium"/>
                <a:ea typeface="Space Grotesk Light Medium"/>
                <a:cs typeface="Space Grotesk Light Medium"/>
                <a:sym typeface="Space Grotesk Light Medium"/>
              </a:defRPr>
            </a:lvl1pPr>
          </a:lstStyle>
          <a:p>
            <a:pPr/>
            <a:r>
              <a:t>Title goes here</a:t>
            </a:r>
          </a:p>
        </p:txBody>
      </p:sp>
      <p:sp>
        <p:nvSpPr>
          <p:cNvPr id="773" name="Google Shape;890;p71"/>
          <p:cNvSpPr txBox="1"/>
          <p:nvPr/>
        </p:nvSpPr>
        <p:spPr>
          <a:xfrm>
            <a:off x="794798" y="2173147"/>
            <a:ext cx="3545550" cy="23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183718"/>
                </a:solidFill>
                <a:latin typeface="Space Grotesk Light Regular"/>
                <a:ea typeface="Space Grotesk Light Regular"/>
                <a:cs typeface="Space Grotesk Light Regular"/>
                <a:sym typeface="Space Grotesk Light Regular"/>
              </a:defRPr>
            </a:lvl1pPr>
          </a:lstStyle>
          <a:p>
            <a:pPr/>
            <a:r>
              <a:t>Lorem ipsum dolor sit amet consectet.</a:t>
            </a:r>
          </a:p>
        </p:txBody>
      </p:sp>
      <p:sp>
        <p:nvSpPr>
          <p:cNvPr id="774" name="Google Shape;891;p71"/>
          <p:cNvSpPr txBox="1"/>
          <p:nvPr/>
        </p:nvSpPr>
        <p:spPr>
          <a:xfrm>
            <a:off x="794798" y="2640950"/>
            <a:ext cx="3545550"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183718"/>
                </a:solidFill>
                <a:latin typeface="Space Grotesk Light Medium"/>
                <a:ea typeface="Space Grotesk Light Medium"/>
                <a:cs typeface="Space Grotesk Light Medium"/>
                <a:sym typeface="Space Grotesk Light Medium"/>
              </a:defRPr>
            </a:lvl1pPr>
          </a:lstStyle>
          <a:p>
            <a:pPr/>
            <a:r>
              <a:t>Title goes here</a:t>
            </a:r>
          </a:p>
        </p:txBody>
      </p:sp>
      <p:sp>
        <p:nvSpPr>
          <p:cNvPr id="775" name="Google Shape;892;p71"/>
          <p:cNvSpPr txBox="1"/>
          <p:nvPr/>
        </p:nvSpPr>
        <p:spPr>
          <a:xfrm>
            <a:off x="794798" y="3059622"/>
            <a:ext cx="3545550" cy="23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183718"/>
                </a:solidFill>
                <a:latin typeface="Space Grotesk Light Regular"/>
                <a:ea typeface="Space Grotesk Light Regular"/>
                <a:cs typeface="Space Grotesk Light Regular"/>
                <a:sym typeface="Space Grotesk Light Regular"/>
              </a:defRPr>
            </a:lvl1pPr>
          </a:lstStyle>
          <a:p>
            <a:pPr/>
            <a:r>
              <a:t>Lorem ipsum dolor sit amet consectet.</a:t>
            </a:r>
          </a:p>
        </p:txBody>
      </p:sp>
      <p:sp>
        <p:nvSpPr>
          <p:cNvPr id="776" name="Google Shape;893;p71"/>
          <p:cNvSpPr txBox="1"/>
          <p:nvPr/>
        </p:nvSpPr>
        <p:spPr>
          <a:xfrm>
            <a:off x="794798" y="3527425"/>
            <a:ext cx="3545550" cy="323100"/>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183718"/>
                </a:solidFill>
                <a:latin typeface="Space Grotesk Light Medium"/>
                <a:ea typeface="Space Grotesk Light Medium"/>
                <a:cs typeface="Space Grotesk Light Medium"/>
                <a:sym typeface="Space Grotesk Light Medium"/>
              </a:defRPr>
            </a:lvl1pPr>
          </a:lstStyle>
          <a:p>
            <a:pPr/>
            <a:r>
              <a:t>Title goes here</a:t>
            </a:r>
          </a:p>
        </p:txBody>
      </p:sp>
      <p:sp>
        <p:nvSpPr>
          <p:cNvPr id="777" name="Google Shape;894;p71"/>
          <p:cNvSpPr txBox="1"/>
          <p:nvPr/>
        </p:nvSpPr>
        <p:spPr>
          <a:xfrm>
            <a:off x="794798" y="3946097"/>
            <a:ext cx="3545550" cy="23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183718"/>
                </a:solidFill>
                <a:latin typeface="Space Grotesk Light Regular"/>
                <a:ea typeface="Space Grotesk Light Regular"/>
                <a:cs typeface="Space Grotesk Light Regular"/>
                <a:sym typeface="Space Grotesk Light Regular"/>
              </a:defRPr>
            </a:lvl1pPr>
          </a:lstStyle>
          <a:p>
            <a:pPr/>
            <a:r>
              <a:t>Lorem ipsum dolor sit amet consectet.</a:t>
            </a:r>
          </a:p>
        </p:txBody>
      </p:sp>
      <p:sp>
        <p:nvSpPr>
          <p:cNvPr id="778" name="Google Shape;895;p71"/>
          <p:cNvSpPr txBox="1"/>
          <p:nvPr/>
        </p:nvSpPr>
        <p:spPr>
          <a:xfrm>
            <a:off x="4803597" y="1754475"/>
            <a:ext cx="3545551"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183718"/>
                </a:solidFill>
                <a:latin typeface="Space Grotesk Light Medium"/>
                <a:ea typeface="Space Grotesk Light Medium"/>
                <a:cs typeface="Space Grotesk Light Medium"/>
                <a:sym typeface="Space Grotesk Light Medium"/>
              </a:defRPr>
            </a:lvl1pPr>
          </a:lstStyle>
          <a:p>
            <a:pPr/>
            <a:r>
              <a:t>Title goes here</a:t>
            </a:r>
          </a:p>
        </p:txBody>
      </p:sp>
      <p:sp>
        <p:nvSpPr>
          <p:cNvPr id="779" name="Google Shape;896;p71"/>
          <p:cNvSpPr txBox="1"/>
          <p:nvPr/>
        </p:nvSpPr>
        <p:spPr>
          <a:xfrm>
            <a:off x="4803597" y="2173147"/>
            <a:ext cx="3545551" cy="23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183718"/>
                </a:solidFill>
                <a:latin typeface="Space Grotesk Light Regular"/>
                <a:ea typeface="Space Grotesk Light Regular"/>
                <a:cs typeface="Space Grotesk Light Regular"/>
                <a:sym typeface="Space Grotesk Light Regular"/>
              </a:defRPr>
            </a:lvl1pPr>
          </a:lstStyle>
          <a:p>
            <a:pPr/>
            <a:r>
              <a:t>Lorem ipsum dolor sit amet consectet.</a:t>
            </a:r>
          </a:p>
        </p:txBody>
      </p:sp>
      <p:sp>
        <p:nvSpPr>
          <p:cNvPr id="780" name="Google Shape;897;p71"/>
          <p:cNvSpPr txBox="1"/>
          <p:nvPr/>
        </p:nvSpPr>
        <p:spPr>
          <a:xfrm>
            <a:off x="4803597" y="2640950"/>
            <a:ext cx="3545551"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183718"/>
                </a:solidFill>
                <a:latin typeface="Space Grotesk Light Medium"/>
                <a:ea typeface="Space Grotesk Light Medium"/>
                <a:cs typeface="Space Grotesk Light Medium"/>
                <a:sym typeface="Space Grotesk Light Medium"/>
              </a:defRPr>
            </a:lvl1pPr>
          </a:lstStyle>
          <a:p>
            <a:pPr/>
            <a:r>
              <a:t>Title goes here</a:t>
            </a:r>
          </a:p>
        </p:txBody>
      </p:sp>
      <p:sp>
        <p:nvSpPr>
          <p:cNvPr id="781" name="Google Shape;898;p71"/>
          <p:cNvSpPr txBox="1"/>
          <p:nvPr/>
        </p:nvSpPr>
        <p:spPr>
          <a:xfrm>
            <a:off x="4803597" y="3059622"/>
            <a:ext cx="3545551" cy="23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183718"/>
                </a:solidFill>
                <a:latin typeface="Space Grotesk Light Regular"/>
                <a:ea typeface="Space Grotesk Light Regular"/>
                <a:cs typeface="Space Grotesk Light Regular"/>
                <a:sym typeface="Space Grotesk Light Regular"/>
              </a:defRPr>
            </a:lvl1pPr>
          </a:lstStyle>
          <a:p>
            <a:pPr/>
            <a:r>
              <a:t>Lorem ipsum dolor sit amet consectet.</a:t>
            </a:r>
          </a:p>
        </p:txBody>
      </p:sp>
      <p:sp>
        <p:nvSpPr>
          <p:cNvPr id="782" name="Google Shape;899;p71"/>
          <p:cNvSpPr txBox="1"/>
          <p:nvPr/>
        </p:nvSpPr>
        <p:spPr>
          <a:xfrm>
            <a:off x="4803597" y="3527425"/>
            <a:ext cx="3545551" cy="323100"/>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183718"/>
                </a:solidFill>
                <a:latin typeface="Space Grotesk Light Medium"/>
                <a:ea typeface="Space Grotesk Light Medium"/>
                <a:cs typeface="Space Grotesk Light Medium"/>
                <a:sym typeface="Space Grotesk Light Medium"/>
              </a:defRPr>
            </a:lvl1pPr>
          </a:lstStyle>
          <a:p>
            <a:pPr/>
            <a:r>
              <a:t>Title goes here</a:t>
            </a:r>
          </a:p>
        </p:txBody>
      </p:sp>
      <p:sp>
        <p:nvSpPr>
          <p:cNvPr id="783" name="Google Shape;900;p71"/>
          <p:cNvSpPr txBox="1"/>
          <p:nvPr/>
        </p:nvSpPr>
        <p:spPr>
          <a:xfrm>
            <a:off x="4803597" y="3946097"/>
            <a:ext cx="3545551" cy="23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183718"/>
                </a:solidFill>
                <a:latin typeface="Space Grotesk Light Regular"/>
                <a:ea typeface="Space Grotesk Light Regular"/>
                <a:cs typeface="Space Grotesk Light Regular"/>
                <a:sym typeface="Space Grotesk Light Regular"/>
              </a:defRPr>
            </a:lvl1pPr>
          </a:lstStyle>
          <a:p>
            <a:pPr/>
            <a:r>
              <a:t>Lorem ipsum dolor sit amet consectet.</a:t>
            </a:r>
          </a:p>
        </p:txBody>
      </p:sp>
    </p:spTree>
  </p:cSld>
  <p:clrMapOvr>
    <a:masterClrMapping/>
  </p:clrMapOvr>
  <p:transition xmlns:p14="http://schemas.microsoft.com/office/powerpoint/2010/main" spd="med" advClick="1"/>
</p:sld>
</file>

<file path=ppt/slides/slide6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C1C1C"/>
        </a:solidFill>
      </p:bgPr>
    </p:bg>
    <p:spTree>
      <p:nvGrpSpPr>
        <p:cNvPr id="1" name=""/>
        <p:cNvGrpSpPr/>
        <p:nvPr/>
      </p:nvGrpSpPr>
      <p:grpSpPr>
        <a:xfrm>
          <a:off x="0" y="0"/>
          <a:ext cx="0" cy="0"/>
          <a:chOff x="0" y="0"/>
          <a:chExt cx="0" cy="0"/>
        </a:xfrm>
      </p:grpSpPr>
      <p:pic>
        <p:nvPicPr>
          <p:cNvPr id="785" name="Google Shape;905;p72" descr="Google Shape;905;p72"/>
          <p:cNvPicPr>
            <a:picLocks noChangeAspect="1"/>
          </p:cNvPicPr>
          <p:nvPr/>
        </p:nvPicPr>
        <p:blipFill>
          <a:blip r:embed="rId2">
            <a:extLst/>
          </a:blip>
          <a:stretch>
            <a:fillRect/>
          </a:stretch>
        </p:blipFill>
        <p:spPr>
          <a:xfrm>
            <a:off x="701949" y="4663525"/>
            <a:ext cx="274076" cy="274076"/>
          </a:xfrm>
          <a:prstGeom prst="rect">
            <a:avLst/>
          </a:prstGeom>
          <a:ln w="12700">
            <a:miter lim="400000"/>
          </a:ln>
        </p:spPr>
      </p:pic>
      <p:sp>
        <p:nvSpPr>
          <p:cNvPr id="786" name="Google Shape;906;p72"/>
          <p:cNvSpPr txBox="1"/>
          <p:nvPr>
            <p:ph type="ctrTitle"/>
          </p:nvPr>
        </p:nvSpPr>
        <p:spPr>
          <a:xfrm>
            <a:off x="1061299" y="4715250"/>
            <a:ext cx="7082702" cy="158701"/>
          </a:xfrm>
          <a:prstGeom prst="rect">
            <a:avLst/>
          </a:prstGeom>
        </p:spPr>
        <p:txBody>
          <a:bodyPr lIns="0" tIns="0" rIns="0" bIns="0"/>
          <a:lstStyle>
            <a:lvl1pPr algn="l" defTabSz="795527">
              <a:defRPr sz="957">
                <a:solidFill>
                  <a:srgbClr val="F4F0E0"/>
                </a:solidFill>
                <a:latin typeface="Space Grotesk Light Medium"/>
                <a:ea typeface="Space Grotesk Light Medium"/>
                <a:cs typeface="Space Grotesk Light Medium"/>
                <a:sym typeface="Space Grotesk Light Medium"/>
              </a:defRPr>
            </a:lvl1pPr>
          </a:lstStyle>
          <a:p>
            <a:pPr/>
            <a:r>
              <a:t>Hacktoberfest: Section title goes here</a:t>
            </a:r>
          </a:p>
        </p:txBody>
      </p:sp>
      <p:sp>
        <p:nvSpPr>
          <p:cNvPr id="787" name="Google Shape;907;p72"/>
          <p:cNvSpPr/>
          <p:nvPr/>
        </p:nvSpPr>
        <p:spPr>
          <a:xfrm>
            <a:off x="8143950" y="4633924"/>
            <a:ext cx="310801" cy="321301"/>
          </a:xfrm>
          <a:prstGeom prst="ellipse">
            <a:avLst/>
          </a:prstGeom>
          <a:solidFill>
            <a:srgbClr val="FF8BFF"/>
          </a:solidFill>
          <a:ln w="12700">
            <a:miter lim="400000"/>
          </a:ln>
        </p:spPr>
        <p:txBody>
          <a:bodyPr lIns="0" tIns="0" rIns="0" bIns="0" anchor="ctr"/>
          <a:lstStyle/>
          <a:p>
            <a:pPr algn="ctr">
              <a:defRPr>
                <a:solidFill>
                  <a:srgbClr val="FF00FF"/>
                </a:solidFill>
              </a:defRPr>
            </a:pPr>
          </a:p>
        </p:txBody>
      </p:sp>
      <p:sp>
        <p:nvSpPr>
          <p:cNvPr id="788" name="Google Shape;908;p72"/>
          <p:cNvSpPr txBox="1"/>
          <p:nvPr>
            <p:ph type="sldNum" sz="quarter" idx="4294967295"/>
          </p:nvPr>
        </p:nvSpPr>
        <p:spPr>
          <a:xfrm>
            <a:off x="8154191" y="4646000"/>
            <a:ext cx="290318" cy="297151"/>
          </a:xfrm>
          <a:prstGeom prst="rect">
            <a:avLst/>
          </a:prstGeom>
          <a:extLst>
            <a:ext uri="{C572A759-6A51-4108-AA02-DFA0A04FC94B}">
              <ma14:wrappingTextBoxFlag xmlns:ma14="http://schemas.microsoft.com/office/mac/drawingml/2011/main" val="1"/>
            </a:ext>
          </a:extLst>
        </p:spPr>
        <p:txBody>
          <a:bodyPr>
            <a:spAutoFit/>
          </a:bodyPr>
          <a:lstStyle>
            <a:lvl1pPr algn="ctr">
              <a:defRPr sz="700">
                <a:solidFill>
                  <a:srgbClr val="1C1C1C"/>
                </a:solidFill>
                <a:latin typeface="Space Grotesk Light Bold"/>
                <a:ea typeface="Space Grotesk Light Bold"/>
                <a:cs typeface="Space Grotesk Light Bold"/>
                <a:sym typeface="Space Grotesk Light Bold"/>
              </a:defRPr>
            </a:lvl1pPr>
          </a:lstStyle>
          <a:p>
            <a:pPr/>
            <a:fld id="{86CB4B4D-7CA3-9044-876B-883B54F8677D}" type="slidenum"/>
          </a:p>
        </p:txBody>
      </p:sp>
      <p:sp>
        <p:nvSpPr>
          <p:cNvPr id="789" name="Google Shape;909;p72"/>
          <p:cNvSpPr txBox="1"/>
          <p:nvPr/>
        </p:nvSpPr>
        <p:spPr>
          <a:xfrm>
            <a:off x="698500" y="1076658"/>
            <a:ext cx="7570049" cy="292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862">
                <a:solidFill>
                  <a:srgbClr val="F4F0E0"/>
                </a:solidFill>
                <a:latin typeface="Space Grotesk Light Regular"/>
                <a:ea typeface="Space Grotesk Light Regular"/>
                <a:cs typeface="Space Grotesk Light Regular"/>
                <a:sym typeface="Space Grotesk Light Regular"/>
              </a:defRPr>
            </a:lvl1pPr>
          </a:lstStyle>
          <a:p>
            <a:pPr/>
            <a:r>
              <a:t>Add short description</a:t>
            </a:r>
          </a:p>
        </p:txBody>
      </p:sp>
      <p:sp>
        <p:nvSpPr>
          <p:cNvPr id="790" name="Google Shape;910;p72"/>
          <p:cNvSpPr txBox="1"/>
          <p:nvPr/>
        </p:nvSpPr>
        <p:spPr>
          <a:xfrm>
            <a:off x="698500" y="466172"/>
            <a:ext cx="7570049" cy="569402"/>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
        <p:nvSpPr>
          <p:cNvPr id="791" name="Google Shape;911;p72"/>
          <p:cNvSpPr txBox="1"/>
          <p:nvPr/>
        </p:nvSpPr>
        <p:spPr>
          <a:xfrm>
            <a:off x="794798" y="1754475"/>
            <a:ext cx="3545550"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
        <p:nvSpPr>
          <p:cNvPr id="792" name="Google Shape;912;p72"/>
          <p:cNvSpPr txBox="1"/>
          <p:nvPr/>
        </p:nvSpPr>
        <p:spPr>
          <a:xfrm>
            <a:off x="794798" y="2173147"/>
            <a:ext cx="3545550" cy="23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F4F0E0"/>
                </a:solidFill>
                <a:latin typeface="Space Grotesk Light Regular"/>
                <a:ea typeface="Space Grotesk Light Regular"/>
                <a:cs typeface="Space Grotesk Light Regular"/>
                <a:sym typeface="Space Grotesk Light Regular"/>
              </a:defRPr>
            </a:lvl1pPr>
          </a:lstStyle>
          <a:p>
            <a:pPr/>
            <a:r>
              <a:t>Lorem ipsum dolor sit amet consectet.</a:t>
            </a:r>
          </a:p>
        </p:txBody>
      </p:sp>
      <p:sp>
        <p:nvSpPr>
          <p:cNvPr id="793" name="Google Shape;913;p72"/>
          <p:cNvSpPr txBox="1"/>
          <p:nvPr/>
        </p:nvSpPr>
        <p:spPr>
          <a:xfrm>
            <a:off x="794798" y="2640950"/>
            <a:ext cx="3545550"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
        <p:nvSpPr>
          <p:cNvPr id="794" name="Google Shape;914;p72"/>
          <p:cNvSpPr txBox="1"/>
          <p:nvPr/>
        </p:nvSpPr>
        <p:spPr>
          <a:xfrm>
            <a:off x="794798" y="3059622"/>
            <a:ext cx="3545550" cy="23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F4F0E0"/>
                </a:solidFill>
                <a:latin typeface="Space Grotesk Light Regular"/>
                <a:ea typeface="Space Grotesk Light Regular"/>
                <a:cs typeface="Space Grotesk Light Regular"/>
                <a:sym typeface="Space Grotesk Light Regular"/>
              </a:defRPr>
            </a:lvl1pPr>
          </a:lstStyle>
          <a:p>
            <a:pPr/>
            <a:r>
              <a:t>Lorem ipsum dolor sit amet consectet.</a:t>
            </a:r>
          </a:p>
        </p:txBody>
      </p:sp>
      <p:sp>
        <p:nvSpPr>
          <p:cNvPr id="795" name="Google Shape;915;p72"/>
          <p:cNvSpPr txBox="1"/>
          <p:nvPr/>
        </p:nvSpPr>
        <p:spPr>
          <a:xfrm>
            <a:off x="794798" y="3527425"/>
            <a:ext cx="3545550" cy="323100"/>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
        <p:nvSpPr>
          <p:cNvPr id="796" name="Google Shape;916;p72"/>
          <p:cNvSpPr txBox="1"/>
          <p:nvPr/>
        </p:nvSpPr>
        <p:spPr>
          <a:xfrm>
            <a:off x="794798" y="3946097"/>
            <a:ext cx="3545550" cy="23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F4F0E0"/>
                </a:solidFill>
                <a:latin typeface="Space Grotesk Light Regular"/>
                <a:ea typeface="Space Grotesk Light Regular"/>
                <a:cs typeface="Space Grotesk Light Regular"/>
                <a:sym typeface="Space Grotesk Light Regular"/>
              </a:defRPr>
            </a:lvl1pPr>
          </a:lstStyle>
          <a:p>
            <a:pPr/>
            <a:r>
              <a:t>Lorem ipsum dolor sit amet consectet.</a:t>
            </a:r>
          </a:p>
        </p:txBody>
      </p:sp>
      <p:sp>
        <p:nvSpPr>
          <p:cNvPr id="797" name="Google Shape;917;p72"/>
          <p:cNvSpPr txBox="1"/>
          <p:nvPr/>
        </p:nvSpPr>
        <p:spPr>
          <a:xfrm>
            <a:off x="4803597" y="1754475"/>
            <a:ext cx="3545551"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
        <p:nvSpPr>
          <p:cNvPr id="798" name="Google Shape;918;p72"/>
          <p:cNvSpPr txBox="1"/>
          <p:nvPr/>
        </p:nvSpPr>
        <p:spPr>
          <a:xfrm>
            <a:off x="4803597" y="2173147"/>
            <a:ext cx="3545551" cy="23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F4F0E0"/>
                </a:solidFill>
                <a:latin typeface="Space Grotesk Light Regular"/>
                <a:ea typeface="Space Grotesk Light Regular"/>
                <a:cs typeface="Space Grotesk Light Regular"/>
                <a:sym typeface="Space Grotesk Light Regular"/>
              </a:defRPr>
            </a:lvl1pPr>
          </a:lstStyle>
          <a:p>
            <a:pPr/>
            <a:r>
              <a:t>Lorem ipsum dolor sit amet consectet.</a:t>
            </a:r>
          </a:p>
        </p:txBody>
      </p:sp>
      <p:sp>
        <p:nvSpPr>
          <p:cNvPr id="799" name="Google Shape;919;p72"/>
          <p:cNvSpPr txBox="1"/>
          <p:nvPr/>
        </p:nvSpPr>
        <p:spPr>
          <a:xfrm>
            <a:off x="4803597" y="2640950"/>
            <a:ext cx="3545551"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
        <p:nvSpPr>
          <p:cNvPr id="800" name="Google Shape;920;p72"/>
          <p:cNvSpPr txBox="1"/>
          <p:nvPr/>
        </p:nvSpPr>
        <p:spPr>
          <a:xfrm>
            <a:off x="4803597" y="3059622"/>
            <a:ext cx="3545551" cy="23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F4F0E0"/>
                </a:solidFill>
                <a:latin typeface="Space Grotesk Light Regular"/>
                <a:ea typeface="Space Grotesk Light Regular"/>
                <a:cs typeface="Space Grotesk Light Regular"/>
                <a:sym typeface="Space Grotesk Light Regular"/>
              </a:defRPr>
            </a:lvl1pPr>
          </a:lstStyle>
          <a:p>
            <a:pPr/>
            <a:r>
              <a:t>Lorem ipsum dolor sit amet consectet.</a:t>
            </a:r>
          </a:p>
        </p:txBody>
      </p:sp>
      <p:sp>
        <p:nvSpPr>
          <p:cNvPr id="801" name="Google Shape;921;p72"/>
          <p:cNvSpPr txBox="1"/>
          <p:nvPr/>
        </p:nvSpPr>
        <p:spPr>
          <a:xfrm>
            <a:off x="4803597" y="3527425"/>
            <a:ext cx="3545551" cy="323100"/>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
        <p:nvSpPr>
          <p:cNvPr id="802" name="Google Shape;922;p72"/>
          <p:cNvSpPr txBox="1"/>
          <p:nvPr/>
        </p:nvSpPr>
        <p:spPr>
          <a:xfrm>
            <a:off x="4803597" y="3946097"/>
            <a:ext cx="3545551" cy="23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F4F0E0"/>
                </a:solidFill>
                <a:latin typeface="Space Grotesk Light Regular"/>
                <a:ea typeface="Space Grotesk Light Regular"/>
                <a:cs typeface="Space Grotesk Light Regular"/>
                <a:sym typeface="Space Grotesk Light Regular"/>
              </a:defRPr>
            </a:lvl1pPr>
          </a:lstStyle>
          <a:p>
            <a:pPr/>
            <a:r>
              <a:t>Lorem ipsum dolor sit amet consectet.</a:t>
            </a:r>
          </a:p>
        </p:txBody>
      </p:sp>
    </p:spTree>
  </p:cSld>
  <p:clrMapOvr>
    <a:masterClrMapping/>
  </p:clrMapOvr>
  <p:transition xmlns:p14="http://schemas.microsoft.com/office/powerpoint/2010/main" spd="med" advClick="1"/>
</p:sld>
</file>

<file path=ppt/slides/slide6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83718"/>
        </a:solidFill>
      </p:bgPr>
    </p:bg>
    <p:spTree>
      <p:nvGrpSpPr>
        <p:cNvPr id="1" name=""/>
        <p:cNvGrpSpPr/>
        <p:nvPr/>
      </p:nvGrpSpPr>
      <p:grpSpPr>
        <a:xfrm>
          <a:off x="0" y="0"/>
          <a:ext cx="0" cy="0"/>
          <a:chOff x="0" y="0"/>
          <a:chExt cx="0" cy="0"/>
        </a:xfrm>
      </p:grpSpPr>
      <p:pic>
        <p:nvPicPr>
          <p:cNvPr id="804" name="Google Shape;927;p73" descr="Google Shape;927;p73"/>
          <p:cNvPicPr>
            <a:picLocks noChangeAspect="1"/>
          </p:cNvPicPr>
          <p:nvPr/>
        </p:nvPicPr>
        <p:blipFill>
          <a:blip r:embed="rId2">
            <a:extLst/>
          </a:blip>
          <a:stretch>
            <a:fillRect/>
          </a:stretch>
        </p:blipFill>
        <p:spPr>
          <a:xfrm>
            <a:off x="701949" y="4663525"/>
            <a:ext cx="274076" cy="274076"/>
          </a:xfrm>
          <a:prstGeom prst="rect">
            <a:avLst/>
          </a:prstGeom>
          <a:ln w="12700">
            <a:miter lim="400000"/>
          </a:ln>
        </p:spPr>
      </p:pic>
      <p:sp>
        <p:nvSpPr>
          <p:cNvPr id="805" name="Google Shape;928;p73"/>
          <p:cNvSpPr txBox="1"/>
          <p:nvPr>
            <p:ph type="ctrTitle"/>
          </p:nvPr>
        </p:nvSpPr>
        <p:spPr>
          <a:xfrm>
            <a:off x="1061299" y="4715250"/>
            <a:ext cx="7082702" cy="158701"/>
          </a:xfrm>
          <a:prstGeom prst="rect">
            <a:avLst/>
          </a:prstGeom>
        </p:spPr>
        <p:txBody>
          <a:bodyPr lIns="0" tIns="0" rIns="0" bIns="0"/>
          <a:lstStyle>
            <a:lvl1pPr algn="l" defTabSz="795527">
              <a:defRPr sz="957">
                <a:solidFill>
                  <a:srgbClr val="F4F0E0"/>
                </a:solidFill>
                <a:latin typeface="Space Grotesk Light Medium"/>
                <a:ea typeface="Space Grotesk Light Medium"/>
                <a:cs typeface="Space Grotesk Light Medium"/>
                <a:sym typeface="Space Grotesk Light Medium"/>
              </a:defRPr>
            </a:lvl1pPr>
          </a:lstStyle>
          <a:p>
            <a:pPr/>
            <a:r>
              <a:t>Hacktoberfest: Section title goes here</a:t>
            </a:r>
          </a:p>
        </p:txBody>
      </p:sp>
      <p:sp>
        <p:nvSpPr>
          <p:cNvPr id="806" name="Google Shape;929;p73"/>
          <p:cNvSpPr/>
          <p:nvPr/>
        </p:nvSpPr>
        <p:spPr>
          <a:xfrm>
            <a:off x="8143950" y="4633924"/>
            <a:ext cx="310801" cy="321301"/>
          </a:xfrm>
          <a:prstGeom prst="ellipse">
            <a:avLst/>
          </a:prstGeom>
          <a:solidFill>
            <a:srgbClr val="FF8BFF"/>
          </a:solidFill>
          <a:ln w="12700">
            <a:miter lim="400000"/>
          </a:ln>
        </p:spPr>
        <p:txBody>
          <a:bodyPr lIns="0" tIns="0" rIns="0" bIns="0" anchor="ctr"/>
          <a:lstStyle/>
          <a:p>
            <a:pPr algn="ctr">
              <a:defRPr>
                <a:solidFill>
                  <a:srgbClr val="FF00FF"/>
                </a:solidFill>
              </a:defRPr>
            </a:pPr>
          </a:p>
        </p:txBody>
      </p:sp>
      <p:sp>
        <p:nvSpPr>
          <p:cNvPr id="807" name="Google Shape;930;p73"/>
          <p:cNvSpPr txBox="1"/>
          <p:nvPr>
            <p:ph type="sldNum" sz="quarter" idx="4294967295"/>
          </p:nvPr>
        </p:nvSpPr>
        <p:spPr>
          <a:xfrm>
            <a:off x="8147879" y="4646000"/>
            <a:ext cx="302942" cy="297151"/>
          </a:xfrm>
          <a:prstGeom prst="rect">
            <a:avLst/>
          </a:prstGeom>
          <a:extLst>
            <a:ext uri="{C572A759-6A51-4108-AA02-DFA0A04FC94B}">
              <ma14:wrappingTextBoxFlag xmlns:ma14="http://schemas.microsoft.com/office/mac/drawingml/2011/main" val="1"/>
            </a:ext>
          </a:extLst>
        </p:spPr>
        <p:txBody>
          <a:bodyPr>
            <a:spAutoFit/>
          </a:bodyPr>
          <a:lstStyle>
            <a:lvl1pPr algn="ctr">
              <a:defRPr sz="700">
                <a:solidFill>
                  <a:srgbClr val="1C1C1C"/>
                </a:solidFill>
                <a:latin typeface="Space Grotesk Light Bold"/>
                <a:ea typeface="Space Grotesk Light Bold"/>
                <a:cs typeface="Space Grotesk Light Bold"/>
                <a:sym typeface="Space Grotesk Light Bold"/>
              </a:defRPr>
            </a:lvl1pPr>
          </a:lstStyle>
          <a:p>
            <a:pPr/>
            <a:fld id="{86CB4B4D-7CA3-9044-876B-883B54F8677D}" type="slidenum"/>
          </a:p>
        </p:txBody>
      </p:sp>
      <p:sp>
        <p:nvSpPr>
          <p:cNvPr id="808" name="Google Shape;931;p73"/>
          <p:cNvSpPr txBox="1"/>
          <p:nvPr/>
        </p:nvSpPr>
        <p:spPr>
          <a:xfrm>
            <a:off x="698500" y="1076658"/>
            <a:ext cx="7570049" cy="292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862">
                <a:solidFill>
                  <a:srgbClr val="F4F0E0"/>
                </a:solidFill>
                <a:latin typeface="Space Grotesk Light Regular"/>
                <a:ea typeface="Space Grotesk Light Regular"/>
                <a:cs typeface="Space Grotesk Light Regular"/>
                <a:sym typeface="Space Grotesk Light Regular"/>
              </a:defRPr>
            </a:lvl1pPr>
          </a:lstStyle>
          <a:p>
            <a:pPr/>
            <a:r>
              <a:t>Add short description</a:t>
            </a:r>
          </a:p>
        </p:txBody>
      </p:sp>
      <p:sp>
        <p:nvSpPr>
          <p:cNvPr id="809" name="Google Shape;932;p73"/>
          <p:cNvSpPr txBox="1"/>
          <p:nvPr/>
        </p:nvSpPr>
        <p:spPr>
          <a:xfrm>
            <a:off x="698500" y="466172"/>
            <a:ext cx="7570049" cy="569402"/>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
        <p:nvSpPr>
          <p:cNvPr id="810" name="Google Shape;933;p73"/>
          <p:cNvSpPr txBox="1"/>
          <p:nvPr/>
        </p:nvSpPr>
        <p:spPr>
          <a:xfrm>
            <a:off x="794798" y="1754475"/>
            <a:ext cx="3545550"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
        <p:nvSpPr>
          <p:cNvPr id="811" name="Google Shape;934;p73"/>
          <p:cNvSpPr txBox="1"/>
          <p:nvPr/>
        </p:nvSpPr>
        <p:spPr>
          <a:xfrm>
            <a:off x="794798" y="2173147"/>
            <a:ext cx="3545550" cy="23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F4F0E0"/>
                </a:solidFill>
                <a:latin typeface="Space Grotesk Light Regular"/>
                <a:ea typeface="Space Grotesk Light Regular"/>
                <a:cs typeface="Space Grotesk Light Regular"/>
                <a:sym typeface="Space Grotesk Light Regular"/>
              </a:defRPr>
            </a:lvl1pPr>
          </a:lstStyle>
          <a:p>
            <a:pPr/>
            <a:r>
              <a:t>Lorem ipsum dolor sit amet consectet.</a:t>
            </a:r>
          </a:p>
        </p:txBody>
      </p:sp>
      <p:sp>
        <p:nvSpPr>
          <p:cNvPr id="812" name="Google Shape;935;p73"/>
          <p:cNvSpPr txBox="1"/>
          <p:nvPr/>
        </p:nvSpPr>
        <p:spPr>
          <a:xfrm>
            <a:off x="794798" y="2640950"/>
            <a:ext cx="3545550"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
        <p:nvSpPr>
          <p:cNvPr id="813" name="Google Shape;936;p73"/>
          <p:cNvSpPr txBox="1"/>
          <p:nvPr/>
        </p:nvSpPr>
        <p:spPr>
          <a:xfrm>
            <a:off x="794798" y="3059622"/>
            <a:ext cx="3545550" cy="23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F4F0E0"/>
                </a:solidFill>
                <a:latin typeface="Space Grotesk Light Regular"/>
                <a:ea typeface="Space Grotesk Light Regular"/>
                <a:cs typeface="Space Grotesk Light Regular"/>
                <a:sym typeface="Space Grotesk Light Regular"/>
              </a:defRPr>
            </a:lvl1pPr>
          </a:lstStyle>
          <a:p>
            <a:pPr/>
            <a:r>
              <a:t>Lorem ipsum dolor sit amet consectet.</a:t>
            </a:r>
          </a:p>
        </p:txBody>
      </p:sp>
      <p:sp>
        <p:nvSpPr>
          <p:cNvPr id="814" name="Google Shape;937;p73"/>
          <p:cNvSpPr txBox="1"/>
          <p:nvPr/>
        </p:nvSpPr>
        <p:spPr>
          <a:xfrm>
            <a:off x="794798" y="3527425"/>
            <a:ext cx="3545550" cy="323100"/>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
        <p:nvSpPr>
          <p:cNvPr id="815" name="Google Shape;938;p73"/>
          <p:cNvSpPr txBox="1"/>
          <p:nvPr/>
        </p:nvSpPr>
        <p:spPr>
          <a:xfrm>
            <a:off x="794798" y="3946097"/>
            <a:ext cx="3545550" cy="23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F4F0E0"/>
                </a:solidFill>
                <a:latin typeface="Space Grotesk Light Regular"/>
                <a:ea typeface="Space Grotesk Light Regular"/>
                <a:cs typeface="Space Grotesk Light Regular"/>
                <a:sym typeface="Space Grotesk Light Regular"/>
              </a:defRPr>
            </a:lvl1pPr>
          </a:lstStyle>
          <a:p>
            <a:pPr/>
            <a:r>
              <a:t>Lorem ipsum dolor sit amet consectet.</a:t>
            </a:r>
          </a:p>
        </p:txBody>
      </p:sp>
      <p:sp>
        <p:nvSpPr>
          <p:cNvPr id="816" name="Google Shape;939;p73"/>
          <p:cNvSpPr txBox="1"/>
          <p:nvPr/>
        </p:nvSpPr>
        <p:spPr>
          <a:xfrm>
            <a:off x="4803597" y="1754475"/>
            <a:ext cx="3545551"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
        <p:nvSpPr>
          <p:cNvPr id="817" name="Google Shape;940;p73"/>
          <p:cNvSpPr txBox="1"/>
          <p:nvPr/>
        </p:nvSpPr>
        <p:spPr>
          <a:xfrm>
            <a:off x="4803597" y="2173147"/>
            <a:ext cx="3545551" cy="23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F4F0E0"/>
                </a:solidFill>
                <a:latin typeface="Space Grotesk Light Regular"/>
                <a:ea typeface="Space Grotesk Light Regular"/>
                <a:cs typeface="Space Grotesk Light Regular"/>
                <a:sym typeface="Space Grotesk Light Regular"/>
              </a:defRPr>
            </a:lvl1pPr>
          </a:lstStyle>
          <a:p>
            <a:pPr/>
            <a:r>
              <a:t>Lorem ipsum dolor sit amet consectet.</a:t>
            </a:r>
          </a:p>
        </p:txBody>
      </p:sp>
      <p:sp>
        <p:nvSpPr>
          <p:cNvPr id="818" name="Google Shape;941;p73"/>
          <p:cNvSpPr txBox="1"/>
          <p:nvPr/>
        </p:nvSpPr>
        <p:spPr>
          <a:xfrm>
            <a:off x="4803597" y="2640950"/>
            <a:ext cx="3545551"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
        <p:nvSpPr>
          <p:cNvPr id="819" name="Google Shape;942;p73"/>
          <p:cNvSpPr txBox="1"/>
          <p:nvPr/>
        </p:nvSpPr>
        <p:spPr>
          <a:xfrm>
            <a:off x="4803597" y="3059622"/>
            <a:ext cx="3545551" cy="23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F4F0E0"/>
                </a:solidFill>
                <a:latin typeface="Space Grotesk Light Regular"/>
                <a:ea typeface="Space Grotesk Light Regular"/>
                <a:cs typeface="Space Grotesk Light Regular"/>
                <a:sym typeface="Space Grotesk Light Regular"/>
              </a:defRPr>
            </a:lvl1pPr>
          </a:lstStyle>
          <a:p>
            <a:pPr/>
            <a:r>
              <a:t>Lorem ipsum dolor sit amet consectet.</a:t>
            </a:r>
          </a:p>
        </p:txBody>
      </p:sp>
      <p:sp>
        <p:nvSpPr>
          <p:cNvPr id="820" name="Google Shape;943;p73"/>
          <p:cNvSpPr txBox="1"/>
          <p:nvPr/>
        </p:nvSpPr>
        <p:spPr>
          <a:xfrm>
            <a:off x="4803597" y="3527425"/>
            <a:ext cx="3545551" cy="323100"/>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
        <p:nvSpPr>
          <p:cNvPr id="821" name="Google Shape;944;p73"/>
          <p:cNvSpPr txBox="1"/>
          <p:nvPr/>
        </p:nvSpPr>
        <p:spPr>
          <a:xfrm>
            <a:off x="4803597" y="3946097"/>
            <a:ext cx="3545551" cy="23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F4F0E0"/>
                </a:solidFill>
                <a:latin typeface="Space Grotesk Light Regular"/>
                <a:ea typeface="Space Grotesk Light Regular"/>
                <a:cs typeface="Space Grotesk Light Regular"/>
                <a:sym typeface="Space Grotesk Light Regular"/>
              </a:defRPr>
            </a:lvl1pPr>
          </a:lstStyle>
          <a:p>
            <a:pPr/>
            <a:r>
              <a:t>Lorem ipsum dolor sit amet consectet.</a:t>
            </a:r>
          </a:p>
        </p:txBody>
      </p:sp>
    </p:spTree>
  </p:cSld>
  <p:clrMapOvr>
    <a:masterClrMapping/>
  </p:clrMapOvr>
  <p:transition xmlns:p14="http://schemas.microsoft.com/office/powerpoint/2010/main" spd="med" advClick="1"/>
</p:sld>
</file>

<file path=ppt/slides/slide6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51DA4B"/>
        </a:solidFill>
      </p:bgPr>
    </p:bg>
    <p:spTree>
      <p:nvGrpSpPr>
        <p:cNvPr id="1" name=""/>
        <p:cNvGrpSpPr/>
        <p:nvPr/>
      </p:nvGrpSpPr>
      <p:grpSpPr>
        <a:xfrm>
          <a:off x="0" y="0"/>
          <a:ext cx="0" cy="0"/>
          <a:chOff x="0" y="0"/>
          <a:chExt cx="0" cy="0"/>
        </a:xfrm>
      </p:grpSpPr>
      <p:pic>
        <p:nvPicPr>
          <p:cNvPr id="823" name="Google Shape;949;p74" descr="Google Shape;949;p74"/>
          <p:cNvPicPr>
            <a:picLocks noChangeAspect="1"/>
          </p:cNvPicPr>
          <p:nvPr/>
        </p:nvPicPr>
        <p:blipFill>
          <a:blip r:embed="rId2">
            <a:extLst/>
          </a:blip>
          <a:stretch>
            <a:fillRect/>
          </a:stretch>
        </p:blipFill>
        <p:spPr>
          <a:xfrm>
            <a:off x="0" y="0"/>
            <a:ext cx="9144000" cy="5143500"/>
          </a:xfrm>
          <a:prstGeom prst="rect">
            <a:avLst/>
          </a:prstGeom>
          <a:ln w="12700">
            <a:miter lim="400000"/>
          </a:ln>
        </p:spPr>
      </p:pic>
      <p:pic>
        <p:nvPicPr>
          <p:cNvPr id="824" name="Google Shape;950;p74" descr="Google Shape;950;p74"/>
          <p:cNvPicPr>
            <a:picLocks noChangeAspect="1"/>
          </p:cNvPicPr>
          <p:nvPr/>
        </p:nvPicPr>
        <p:blipFill>
          <a:blip r:embed="rId3">
            <a:extLst/>
          </a:blip>
          <a:stretch>
            <a:fillRect/>
          </a:stretch>
        </p:blipFill>
        <p:spPr>
          <a:xfrm>
            <a:off x="701949" y="4663525"/>
            <a:ext cx="274076" cy="274076"/>
          </a:xfrm>
          <a:prstGeom prst="rect">
            <a:avLst/>
          </a:prstGeom>
          <a:ln w="12700">
            <a:miter lim="400000"/>
          </a:ln>
        </p:spPr>
      </p:pic>
      <p:sp>
        <p:nvSpPr>
          <p:cNvPr id="825" name="Google Shape;951;p74"/>
          <p:cNvSpPr txBox="1"/>
          <p:nvPr>
            <p:ph type="ctrTitle"/>
          </p:nvPr>
        </p:nvSpPr>
        <p:spPr>
          <a:xfrm>
            <a:off x="1061299" y="4715250"/>
            <a:ext cx="7082702" cy="158701"/>
          </a:xfrm>
          <a:prstGeom prst="rect">
            <a:avLst/>
          </a:prstGeom>
        </p:spPr>
        <p:txBody>
          <a:bodyPr lIns="0" tIns="0" rIns="0" bIns="0"/>
          <a:lstStyle>
            <a:lvl1pPr algn="l" defTabSz="795527">
              <a:defRPr sz="957">
                <a:solidFill>
                  <a:srgbClr val="1C1C1C"/>
                </a:solidFill>
                <a:latin typeface="Space Grotesk Light Medium"/>
                <a:ea typeface="Space Grotesk Light Medium"/>
                <a:cs typeface="Space Grotesk Light Medium"/>
                <a:sym typeface="Space Grotesk Light Medium"/>
              </a:defRPr>
            </a:lvl1pPr>
          </a:lstStyle>
          <a:p>
            <a:pPr/>
            <a:r>
              <a:t>Hacktoberfest: Section title goes here</a:t>
            </a:r>
          </a:p>
        </p:txBody>
      </p:sp>
      <p:sp>
        <p:nvSpPr>
          <p:cNvPr id="826" name="Google Shape;952;p74"/>
          <p:cNvSpPr/>
          <p:nvPr/>
        </p:nvSpPr>
        <p:spPr>
          <a:xfrm>
            <a:off x="8143950" y="4633924"/>
            <a:ext cx="310801" cy="321301"/>
          </a:xfrm>
          <a:prstGeom prst="ellipse">
            <a:avLst/>
          </a:prstGeom>
          <a:solidFill>
            <a:srgbClr val="FF8BFF"/>
          </a:solidFill>
          <a:ln w="12700">
            <a:miter lim="400000"/>
          </a:ln>
        </p:spPr>
        <p:txBody>
          <a:bodyPr lIns="0" tIns="0" rIns="0" bIns="0" anchor="ctr"/>
          <a:lstStyle/>
          <a:p>
            <a:pPr algn="ctr">
              <a:defRPr>
                <a:solidFill>
                  <a:srgbClr val="FF00FF"/>
                </a:solidFill>
              </a:defRPr>
            </a:pPr>
          </a:p>
        </p:txBody>
      </p:sp>
      <p:sp>
        <p:nvSpPr>
          <p:cNvPr id="827" name="Google Shape;953;p74"/>
          <p:cNvSpPr txBox="1"/>
          <p:nvPr>
            <p:ph type="sldNum" sz="quarter" idx="4294967295"/>
          </p:nvPr>
        </p:nvSpPr>
        <p:spPr>
          <a:xfrm>
            <a:off x="8147079" y="4646000"/>
            <a:ext cx="304542" cy="297151"/>
          </a:xfrm>
          <a:prstGeom prst="rect">
            <a:avLst/>
          </a:prstGeom>
          <a:extLst>
            <a:ext uri="{C572A759-6A51-4108-AA02-DFA0A04FC94B}">
              <ma14:wrappingTextBoxFlag xmlns:ma14="http://schemas.microsoft.com/office/mac/drawingml/2011/main" val="1"/>
            </a:ext>
          </a:extLst>
        </p:spPr>
        <p:txBody>
          <a:bodyPr>
            <a:spAutoFit/>
          </a:bodyPr>
          <a:lstStyle>
            <a:lvl1pPr algn="ctr">
              <a:defRPr sz="700">
                <a:solidFill>
                  <a:srgbClr val="1C1C1C"/>
                </a:solidFill>
                <a:latin typeface="Space Grotesk Light Bold"/>
                <a:ea typeface="Space Grotesk Light Bold"/>
                <a:cs typeface="Space Grotesk Light Bold"/>
                <a:sym typeface="Space Grotesk Light Bold"/>
              </a:defRPr>
            </a:lvl1pPr>
          </a:lstStyle>
          <a:p>
            <a:pPr/>
            <a:fld id="{86CB4B4D-7CA3-9044-876B-883B54F8677D}" type="slidenum"/>
          </a:p>
        </p:txBody>
      </p:sp>
      <p:sp>
        <p:nvSpPr>
          <p:cNvPr id="828" name="Google Shape;954;p74"/>
          <p:cNvSpPr txBox="1"/>
          <p:nvPr/>
        </p:nvSpPr>
        <p:spPr>
          <a:xfrm>
            <a:off x="698500" y="1076653"/>
            <a:ext cx="3544950" cy="292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862">
                <a:solidFill>
                  <a:srgbClr val="1C1C1C"/>
                </a:solidFill>
                <a:latin typeface="Space Grotesk Light Regular"/>
                <a:ea typeface="Space Grotesk Light Regular"/>
                <a:cs typeface="Space Grotesk Light Regular"/>
                <a:sym typeface="Space Grotesk Light Regular"/>
              </a:defRPr>
            </a:lvl1pPr>
          </a:lstStyle>
          <a:p>
            <a:pPr/>
            <a:r>
              <a:t>Add short description</a:t>
            </a:r>
          </a:p>
        </p:txBody>
      </p:sp>
      <p:sp>
        <p:nvSpPr>
          <p:cNvPr id="829" name="Google Shape;955;p74"/>
          <p:cNvSpPr txBox="1"/>
          <p:nvPr/>
        </p:nvSpPr>
        <p:spPr>
          <a:xfrm>
            <a:off x="698500" y="466174"/>
            <a:ext cx="3544950" cy="569402"/>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1C1C1C"/>
                </a:solidFill>
                <a:latin typeface="Space Grotesk Light Medium"/>
                <a:ea typeface="Space Grotesk Light Medium"/>
                <a:cs typeface="Space Grotesk Light Medium"/>
                <a:sym typeface="Space Grotesk Light Medium"/>
              </a:defRPr>
            </a:lvl1pPr>
          </a:lstStyle>
          <a:p>
            <a:pPr/>
            <a:r>
              <a:t>Title goes here</a:t>
            </a:r>
          </a:p>
        </p:txBody>
      </p:sp>
      <p:sp>
        <p:nvSpPr>
          <p:cNvPr id="830" name="Google Shape;956;p74"/>
          <p:cNvSpPr txBox="1"/>
          <p:nvPr/>
        </p:nvSpPr>
        <p:spPr>
          <a:xfrm>
            <a:off x="4803597" y="574874"/>
            <a:ext cx="3545551"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1C1C1C"/>
                </a:solidFill>
                <a:latin typeface="Space Grotesk Light Medium"/>
                <a:ea typeface="Space Grotesk Light Medium"/>
                <a:cs typeface="Space Grotesk Light Medium"/>
                <a:sym typeface="Space Grotesk Light Medium"/>
              </a:defRPr>
            </a:lvl1pPr>
          </a:lstStyle>
          <a:p>
            <a:pPr/>
            <a:r>
              <a:t>Title goes here</a:t>
            </a:r>
          </a:p>
        </p:txBody>
      </p:sp>
      <p:sp>
        <p:nvSpPr>
          <p:cNvPr id="831" name="Google Shape;957;p74"/>
          <p:cNvSpPr txBox="1"/>
          <p:nvPr/>
        </p:nvSpPr>
        <p:spPr>
          <a:xfrm>
            <a:off x="4803597" y="993547"/>
            <a:ext cx="3545551" cy="23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1C1C1C"/>
                </a:solidFill>
                <a:latin typeface="Space Grotesk Light Regular"/>
                <a:ea typeface="Space Grotesk Light Regular"/>
                <a:cs typeface="Space Grotesk Light Regular"/>
                <a:sym typeface="Space Grotesk Light Regular"/>
              </a:defRPr>
            </a:lvl1pPr>
          </a:lstStyle>
          <a:p>
            <a:pPr/>
            <a:r>
              <a:t>Lorem ipsum dolor sit amet consectet.</a:t>
            </a:r>
          </a:p>
        </p:txBody>
      </p:sp>
      <p:sp>
        <p:nvSpPr>
          <p:cNvPr id="832" name="Google Shape;958;p74"/>
          <p:cNvSpPr txBox="1"/>
          <p:nvPr/>
        </p:nvSpPr>
        <p:spPr>
          <a:xfrm>
            <a:off x="4803597" y="1461350"/>
            <a:ext cx="3545551"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1C1C1C"/>
                </a:solidFill>
                <a:latin typeface="Space Grotesk Light Medium"/>
                <a:ea typeface="Space Grotesk Light Medium"/>
                <a:cs typeface="Space Grotesk Light Medium"/>
                <a:sym typeface="Space Grotesk Light Medium"/>
              </a:defRPr>
            </a:lvl1pPr>
          </a:lstStyle>
          <a:p>
            <a:pPr/>
            <a:r>
              <a:t>Title goes here</a:t>
            </a:r>
          </a:p>
        </p:txBody>
      </p:sp>
      <p:sp>
        <p:nvSpPr>
          <p:cNvPr id="833" name="Google Shape;959;p74"/>
          <p:cNvSpPr txBox="1"/>
          <p:nvPr/>
        </p:nvSpPr>
        <p:spPr>
          <a:xfrm>
            <a:off x="4803597" y="1880023"/>
            <a:ext cx="3545551" cy="23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1C1C1C"/>
                </a:solidFill>
                <a:latin typeface="Space Grotesk Light Regular"/>
                <a:ea typeface="Space Grotesk Light Regular"/>
                <a:cs typeface="Space Grotesk Light Regular"/>
                <a:sym typeface="Space Grotesk Light Regular"/>
              </a:defRPr>
            </a:lvl1pPr>
          </a:lstStyle>
          <a:p>
            <a:pPr/>
            <a:r>
              <a:t>Lorem ipsum dolor sit amet consectet.</a:t>
            </a:r>
          </a:p>
        </p:txBody>
      </p:sp>
      <p:sp>
        <p:nvSpPr>
          <p:cNvPr id="834" name="Google Shape;960;p74"/>
          <p:cNvSpPr txBox="1"/>
          <p:nvPr/>
        </p:nvSpPr>
        <p:spPr>
          <a:xfrm>
            <a:off x="4803597" y="2347824"/>
            <a:ext cx="3545551"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1C1C1C"/>
                </a:solidFill>
                <a:latin typeface="Space Grotesk Light Medium"/>
                <a:ea typeface="Space Grotesk Light Medium"/>
                <a:cs typeface="Space Grotesk Light Medium"/>
                <a:sym typeface="Space Grotesk Light Medium"/>
              </a:defRPr>
            </a:lvl1pPr>
          </a:lstStyle>
          <a:p>
            <a:pPr/>
            <a:r>
              <a:t>Title goes here</a:t>
            </a:r>
          </a:p>
        </p:txBody>
      </p:sp>
      <p:sp>
        <p:nvSpPr>
          <p:cNvPr id="835" name="Google Shape;961;p74"/>
          <p:cNvSpPr txBox="1"/>
          <p:nvPr/>
        </p:nvSpPr>
        <p:spPr>
          <a:xfrm>
            <a:off x="4803597" y="2766497"/>
            <a:ext cx="3545551" cy="23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1C1C1C"/>
                </a:solidFill>
                <a:latin typeface="Space Grotesk Light Regular"/>
                <a:ea typeface="Space Grotesk Light Regular"/>
                <a:cs typeface="Space Grotesk Light Regular"/>
                <a:sym typeface="Space Grotesk Light Regular"/>
              </a:defRPr>
            </a:lvl1pPr>
          </a:lstStyle>
          <a:p>
            <a:pPr/>
            <a:r>
              <a:t>Lorem ipsum dolor sit amet consectet.</a:t>
            </a:r>
          </a:p>
        </p:txBody>
      </p:sp>
      <p:sp>
        <p:nvSpPr>
          <p:cNvPr id="836" name="Google Shape;962;p74"/>
          <p:cNvSpPr txBox="1"/>
          <p:nvPr/>
        </p:nvSpPr>
        <p:spPr>
          <a:xfrm>
            <a:off x="4803597" y="3226249"/>
            <a:ext cx="3545551"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1C1C1C"/>
                </a:solidFill>
                <a:latin typeface="Space Grotesk Light Medium"/>
                <a:ea typeface="Space Grotesk Light Medium"/>
                <a:cs typeface="Space Grotesk Light Medium"/>
                <a:sym typeface="Space Grotesk Light Medium"/>
              </a:defRPr>
            </a:lvl1pPr>
          </a:lstStyle>
          <a:p>
            <a:pPr/>
            <a:r>
              <a:t>Title goes here</a:t>
            </a:r>
          </a:p>
        </p:txBody>
      </p:sp>
      <p:sp>
        <p:nvSpPr>
          <p:cNvPr id="837" name="Google Shape;963;p74"/>
          <p:cNvSpPr txBox="1"/>
          <p:nvPr/>
        </p:nvSpPr>
        <p:spPr>
          <a:xfrm>
            <a:off x="4803597" y="3644922"/>
            <a:ext cx="3545551" cy="23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1C1C1C"/>
                </a:solidFill>
                <a:latin typeface="Space Grotesk Light Regular"/>
                <a:ea typeface="Space Grotesk Light Regular"/>
                <a:cs typeface="Space Grotesk Light Regular"/>
                <a:sym typeface="Space Grotesk Light Regular"/>
              </a:defRPr>
            </a:lvl1pPr>
          </a:lstStyle>
          <a:p>
            <a:pPr/>
            <a:r>
              <a:t>Lorem ipsum dolor sit amet consectet.</a:t>
            </a:r>
          </a:p>
        </p:txBody>
      </p:sp>
    </p:spTree>
  </p:cSld>
  <p:clrMapOvr>
    <a:masterClrMapping/>
  </p:clrMapOvr>
  <p:transition xmlns:p14="http://schemas.microsoft.com/office/powerpoint/2010/main" spd="med" advClick="1"/>
</p:sld>
</file>

<file path=ppt/slides/slide6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4F0E0"/>
        </a:solidFill>
      </p:bgPr>
    </p:bg>
    <p:spTree>
      <p:nvGrpSpPr>
        <p:cNvPr id="1" name=""/>
        <p:cNvGrpSpPr/>
        <p:nvPr/>
      </p:nvGrpSpPr>
      <p:grpSpPr>
        <a:xfrm>
          <a:off x="0" y="0"/>
          <a:ext cx="0" cy="0"/>
          <a:chOff x="0" y="0"/>
          <a:chExt cx="0" cy="0"/>
        </a:xfrm>
      </p:grpSpPr>
      <p:pic>
        <p:nvPicPr>
          <p:cNvPr id="839" name="Google Shape;968;p75" descr="Google Shape;968;p75"/>
          <p:cNvPicPr>
            <a:picLocks noChangeAspect="1"/>
          </p:cNvPicPr>
          <p:nvPr/>
        </p:nvPicPr>
        <p:blipFill>
          <a:blip r:embed="rId2">
            <a:extLst/>
          </a:blip>
          <a:stretch>
            <a:fillRect/>
          </a:stretch>
        </p:blipFill>
        <p:spPr>
          <a:xfrm>
            <a:off x="0" y="0"/>
            <a:ext cx="9144000" cy="5143500"/>
          </a:xfrm>
          <a:prstGeom prst="rect">
            <a:avLst/>
          </a:prstGeom>
          <a:ln w="12700">
            <a:miter lim="400000"/>
          </a:ln>
        </p:spPr>
      </p:pic>
      <p:pic>
        <p:nvPicPr>
          <p:cNvPr id="840" name="Google Shape;969;p75" descr="Google Shape;969;p75"/>
          <p:cNvPicPr>
            <a:picLocks noChangeAspect="1"/>
          </p:cNvPicPr>
          <p:nvPr/>
        </p:nvPicPr>
        <p:blipFill>
          <a:blip r:embed="rId3">
            <a:extLst/>
          </a:blip>
          <a:stretch>
            <a:fillRect/>
          </a:stretch>
        </p:blipFill>
        <p:spPr>
          <a:xfrm>
            <a:off x="701949" y="4663525"/>
            <a:ext cx="274076" cy="274076"/>
          </a:xfrm>
          <a:prstGeom prst="rect">
            <a:avLst/>
          </a:prstGeom>
          <a:ln w="12700">
            <a:miter lim="400000"/>
          </a:ln>
        </p:spPr>
      </p:pic>
      <p:sp>
        <p:nvSpPr>
          <p:cNvPr id="841" name="Google Shape;970;p75"/>
          <p:cNvSpPr txBox="1"/>
          <p:nvPr>
            <p:ph type="ctrTitle"/>
          </p:nvPr>
        </p:nvSpPr>
        <p:spPr>
          <a:xfrm>
            <a:off x="1061299" y="4715250"/>
            <a:ext cx="7082702" cy="158701"/>
          </a:xfrm>
          <a:prstGeom prst="rect">
            <a:avLst/>
          </a:prstGeom>
        </p:spPr>
        <p:txBody>
          <a:bodyPr lIns="0" tIns="0" rIns="0" bIns="0"/>
          <a:lstStyle>
            <a:lvl1pPr algn="l" defTabSz="795527">
              <a:defRPr sz="957">
                <a:solidFill>
                  <a:srgbClr val="183718"/>
                </a:solidFill>
                <a:latin typeface="Space Grotesk Light Medium"/>
                <a:ea typeface="Space Grotesk Light Medium"/>
                <a:cs typeface="Space Grotesk Light Medium"/>
                <a:sym typeface="Space Grotesk Light Medium"/>
              </a:defRPr>
            </a:lvl1pPr>
          </a:lstStyle>
          <a:p>
            <a:pPr/>
            <a:r>
              <a:t>Hacktoberfest: Section title goes here</a:t>
            </a:r>
          </a:p>
        </p:txBody>
      </p:sp>
      <p:sp>
        <p:nvSpPr>
          <p:cNvPr id="842" name="Google Shape;971;p75"/>
          <p:cNvSpPr/>
          <p:nvPr/>
        </p:nvSpPr>
        <p:spPr>
          <a:xfrm>
            <a:off x="8143950" y="4633924"/>
            <a:ext cx="310801" cy="321301"/>
          </a:xfrm>
          <a:prstGeom prst="ellipse">
            <a:avLst/>
          </a:prstGeom>
          <a:solidFill>
            <a:srgbClr val="FF8BFF"/>
          </a:solidFill>
          <a:ln w="12700">
            <a:miter lim="400000"/>
          </a:ln>
        </p:spPr>
        <p:txBody>
          <a:bodyPr lIns="0" tIns="0" rIns="0" bIns="0" anchor="ctr"/>
          <a:lstStyle/>
          <a:p>
            <a:pPr algn="ctr">
              <a:defRPr>
                <a:solidFill>
                  <a:srgbClr val="FF00FF"/>
                </a:solidFill>
              </a:defRPr>
            </a:pPr>
          </a:p>
        </p:txBody>
      </p:sp>
      <p:sp>
        <p:nvSpPr>
          <p:cNvPr id="843" name="Google Shape;972;p75"/>
          <p:cNvSpPr txBox="1"/>
          <p:nvPr>
            <p:ph type="sldNum" sz="quarter" idx="4294967295"/>
          </p:nvPr>
        </p:nvSpPr>
        <p:spPr>
          <a:xfrm>
            <a:off x="8145834" y="4646000"/>
            <a:ext cx="307032" cy="297151"/>
          </a:xfrm>
          <a:prstGeom prst="rect">
            <a:avLst/>
          </a:prstGeom>
          <a:extLst>
            <a:ext uri="{C572A759-6A51-4108-AA02-DFA0A04FC94B}">
              <ma14:wrappingTextBoxFlag xmlns:ma14="http://schemas.microsoft.com/office/mac/drawingml/2011/main" val="1"/>
            </a:ext>
          </a:extLst>
        </p:spPr>
        <p:txBody>
          <a:bodyPr>
            <a:spAutoFit/>
          </a:bodyPr>
          <a:lstStyle>
            <a:lvl1pPr algn="ctr">
              <a:defRPr sz="700">
                <a:solidFill>
                  <a:srgbClr val="1C1C1C"/>
                </a:solidFill>
                <a:latin typeface="Space Grotesk Light Bold"/>
                <a:ea typeface="Space Grotesk Light Bold"/>
                <a:cs typeface="Space Grotesk Light Bold"/>
                <a:sym typeface="Space Grotesk Light Bold"/>
              </a:defRPr>
            </a:lvl1pPr>
          </a:lstStyle>
          <a:p>
            <a:pPr/>
            <a:fld id="{86CB4B4D-7CA3-9044-876B-883B54F8677D}" type="slidenum"/>
          </a:p>
        </p:txBody>
      </p:sp>
      <p:sp>
        <p:nvSpPr>
          <p:cNvPr id="844" name="Google Shape;973;p75"/>
          <p:cNvSpPr txBox="1"/>
          <p:nvPr/>
        </p:nvSpPr>
        <p:spPr>
          <a:xfrm>
            <a:off x="698500" y="1076653"/>
            <a:ext cx="3544950" cy="292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862">
                <a:solidFill>
                  <a:srgbClr val="183718"/>
                </a:solidFill>
                <a:latin typeface="Space Grotesk Light Regular"/>
                <a:ea typeface="Space Grotesk Light Regular"/>
                <a:cs typeface="Space Grotesk Light Regular"/>
                <a:sym typeface="Space Grotesk Light Regular"/>
              </a:defRPr>
            </a:lvl1pPr>
          </a:lstStyle>
          <a:p>
            <a:pPr/>
            <a:r>
              <a:t>Add short description</a:t>
            </a:r>
          </a:p>
        </p:txBody>
      </p:sp>
      <p:sp>
        <p:nvSpPr>
          <p:cNvPr id="845" name="Google Shape;974;p75"/>
          <p:cNvSpPr txBox="1"/>
          <p:nvPr/>
        </p:nvSpPr>
        <p:spPr>
          <a:xfrm>
            <a:off x="698500" y="466174"/>
            <a:ext cx="3544950" cy="569402"/>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183718"/>
                </a:solidFill>
                <a:latin typeface="Space Grotesk Light Medium"/>
                <a:ea typeface="Space Grotesk Light Medium"/>
                <a:cs typeface="Space Grotesk Light Medium"/>
                <a:sym typeface="Space Grotesk Light Medium"/>
              </a:defRPr>
            </a:lvl1pPr>
          </a:lstStyle>
          <a:p>
            <a:pPr/>
            <a:r>
              <a:t>Title goes here</a:t>
            </a:r>
          </a:p>
        </p:txBody>
      </p:sp>
      <p:sp>
        <p:nvSpPr>
          <p:cNvPr id="846" name="Google Shape;975;p75"/>
          <p:cNvSpPr txBox="1"/>
          <p:nvPr/>
        </p:nvSpPr>
        <p:spPr>
          <a:xfrm>
            <a:off x="4803597" y="574874"/>
            <a:ext cx="3545551"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183718"/>
                </a:solidFill>
                <a:latin typeface="Space Grotesk Light Medium"/>
                <a:ea typeface="Space Grotesk Light Medium"/>
                <a:cs typeface="Space Grotesk Light Medium"/>
                <a:sym typeface="Space Grotesk Light Medium"/>
              </a:defRPr>
            </a:lvl1pPr>
          </a:lstStyle>
          <a:p>
            <a:pPr/>
            <a:r>
              <a:t>Title goes here</a:t>
            </a:r>
          </a:p>
        </p:txBody>
      </p:sp>
      <p:sp>
        <p:nvSpPr>
          <p:cNvPr id="847" name="Google Shape;976;p75"/>
          <p:cNvSpPr txBox="1"/>
          <p:nvPr/>
        </p:nvSpPr>
        <p:spPr>
          <a:xfrm>
            <a:off x="4803597" y="993547"/>
            <a:ext cx="3545551" cy="23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183718"/>
                </a:solidFill>
                <a:latin typeface="Space Grotesk Light Regular"/>
                <a:ea typeface="Space Grotesk Light Regular"/>
                <a:cs typeface="Space Grotesk Light Regular"/>
                <a:sym typeface="Space Grotesk Light Regular"/>
              </a:defRPr>
            </a:lvl1pPr>
          </a:lstStyle>
          <a:p>
            <a:pPr/>
            <a:r>
              <a:t>Lorem ipsum dolor sit amet consectet.</a:t>
            </a:r>
          </a:p>
        </p:txBody>
      </p:sp>
      <p:sp>
        <p:nvSpPr>
          <p:cNvPr id="848" name="Google Shape;977;p75"/>
          <p:cNvSpPr txBox="1"/>
          <p:nvPr/>
        </p:nvSpPr>
        <p:spPr>
          <a:xfrm>
            <a:off x="4803597" y="1461350"/>
            <a:ext cx="3545551"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183718"/>
                </a:solidFill>
                <a:latin typeface="Space Grotesk Light Medium"/>
                <a:ea typeface="Space Grotesk Light Medium"/>
                <a:cs typeface="Space Grotesk Light Medium"/>
                <a:sym typeface="Space Grotesk Light Medium"/>
              </a:defRPr>
            </a:lvl1pPr>
          </a:lstStyle>
          <a:p>
            <a:pPr/>
            <a:r>
              <a:t>Title goes here</a:t>
            </a:r>
          </a:p>
        </p:txBody>
      </p:sp>
      <p:sp>
        <p:nvSpPr>
          <p:cNvPr id="849" name="Google Shape;978;p75"/>
          <p:cNvSpPr txBox="1"/>
          <p:nvPr/>
        </p:nvSpPr>
        <p:spPr>
          <a:xfrm>
            <a:off x="4803597" y="1880023"/>
            <a:ext cx="3545551" cy="23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183718"/>
                </a:solidFill>
                <a:latin typeface="Space Grotesk Light Regular"/>
                <a:ea typeface="Space Grotesk Light Regular"/>
                <a:cs typeface="Space Grotesk Light Regular"/>
                <a:sym typeface="Space Grotesk Light Regular"/>
              </a:defRPr>
            </a:lvl1pPr>
          </a:lstStyle>
          <a:p>
            <a:pPr/>
            <a:r>
              <a:t>Lorem ipsum dolor sit amet consectet.</a:t>
            </a:r>
          </a:p>
        </p:txBody>
      </p:sp>
      <p:sp>
        <p:nvSpPr>
          <p:cNvPr id="850" name="Google Shape;979;p75"/>
          <p:cNvSpPr txBox="1"/>
          <p:nvPr/>
        </p:nvSpPr>
        <p:spPr>
          <a:xfrm>
            <a:off x="4803597" y="2347824"/>
            <a:ext cx="3545551"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183718"/>
                </a:solidFill>
                <a:latin typeface="Space Grotesk Light Medium"/>
                <a:ea typeface="Space Grotesk Light Medium"/>
                <a:cs typeface="Space Grotesk Light Medium"/>
                <a:sym typeface="Space Grotesk Light Medium"/>
              </a:defRPr>
            </a:lvl1pPr>
          </a:lstStyle>
          <a:p>
            <a:pPr/>
            <a:r>
              <a:t>Title goes here</a:t>
            </a:r>
          </a:p>
        </p:txBody>
      </p:sp>
      <p:sp>
        <p:nvSpPr>
          <p:cNvPr id="851" name="Google Shape;980;p75"/>
          <p:cNvSpPr txBox="1"/>
          <p:nvPr/>
        </p:nvSpPr>
        <p:spPr>
          <a:xfrm>
            <a:off x="4803597" y="2766497"/>
            <a:ext cx="3545551" cy="23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183718"/>
                </a:solidFill>
                <a:latin typeface="Space Grotesk Light Regular"/>
                <a:ea typeface="Space Grotesk Light Regular"/>
                <a:cs typeface="Space Grotesk Light Regular"/>
                <a:sym typeface="Space Grotesk Light Regular"/>
              </a:defRPr>
            </a:lvl1pPr>
          </a:lstStyle>
          <a:p>
            <a:pPr/>
            <a:r>
              <a:t>Lorem ipsum dolor sit amet consectet.</a:t>
            </a:r>
          </a:p>
        </p:txBody>
      </p:sp>
      <p:sp>
        <p:nvSpPr>
          <p:cNvPr id="852" name="Google Shape;981;p75"/>
          <p:cNvSpPr txBox="1"/>
          <p:nvPr/>
        </p:nvSpPr>
        <p:spPr>
          <a:xfrm>
            <a:off x="4803597" y="3226249"/>
            <a:ext cx="3545551"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183718"/>
                </a:solidFill>
                <a:latin typeface="Space Grotesk Light Medium"/>
                <a:ea typeface="Space Grotesk Light Medium"/>
                <a:cs typeface="Space Grotesk Light Medium"/>
                <a:sym typeface="Space Grotesk Light Medium"/>
              </a:defRPr>
            </a:lvl1pPr>
          </a:lstStyle>
          <a:p>
            <a:pPr/>
            <a:r>
              <a:t>Title goes here</a:t>
            </a:r>
          </a:p>
        </p:txBody>
      </p:sp>
      <p:sp>
        <p:nvSpPr>
          <p:cNvPr id="853" name="Google Shape;982;p75"/>
          <p:cNvSpPr txBox="1"/>
          <p:nvPr/>
        </p:nvSpPr>
        <p:spPr>
          <a:xfrm>
            <a:off x="4803597" y="3644922"/>
            <a:ext cx="3545551" cy="23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183718"/>
                </a:solidFill>
                <a:latin typeface="Space Grotesk Light Regular"/>
                <a:ea typeface="Space Grotesk Light Regular"/>
                <a:cs typeface="Space Grotesk Light Regular"/>
                <a:sym typeface="Space Grotesk Light Regular"/>
              </a:defRPr>
            </a:lvl1pPr>
          </a:lstStyle>
          <a:p>
            <a:pPr/>
            <a:r>
              <a:t>Lorem ipsum dolor sit amet consectet.</a:t>
            </a:r>
          </a:p>
        </p:txBody>
      </p:sp>
    </p:spTree>
  </p:cSld>
  <p:clrMapOvr>
    <a:masterClrMapping/>
  </p:clrMapOvr>
  <p:transition xmlns:p14="http://schemas.microsoft.com/office/powerpoint/2010/main" spd="med" advClick="1"/>
</p:sld>
</file>

<file path=ppt/slides/slide6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C1C1C"/>
        </a:solidFill>
      </p:bgPr>
    </p:bg>
    <p:spTree>
      <p:nvGrpSpPr>
        <p:cNvPr id="1" name=""/>
        <p:cNvGrpSpPr/>
        <p:nvPr/>
      </p:nvGrpSpPr>
      <p:grpSpPr>
        <a:xfrm>
          <a:off x="0" y="0"/>
          <a:ext cx="0" cy="0"/>
          <a:chOff x="0" y="0"/>
          <a:chExt cx="0" cy="0"/>
        </a:xfrm>
      </p:grpSpPr>
      <p:pic>
        <p:nvPicPr>
          <p:cNvPr id="855" name="Google Shape;987;p76" descr="Google Shape;987;p76"/>
          <p:cNvPicPr>
            <a:picLocks noChangeAspect="1"/>
          </p:cNvPicPr>
          <p:nvPr/>
        </p:nvPicPr>
        <p:blipFill>
          <a:blip r:embed="rId2">
            <a:extLst/>
          </a:blip>
          <a:stretch>
            <a:fillRect/>
          </a:stretch>
        </p:blipFill>
        <p:spPr>
          <a:xfrm>
            <a:off x="0" y="0"/>
            <a:ext cx="9144004" cy="5143502"/>
          </a:xfrm>
          <a:prstGeom prst="rect">
            <a:avLst/>
          </a:prstGeom>
          <a:ln w="12700">
            <a:miter lim="400000"/>
          </a:ln>
        </p:spPr>
      </p:pic>
      <p:pic>
        <p:nvPicPr>
          <p:cNvPr id="856" name="Google Shape;988;p76" descr="Google Shape;988;p76"/>
          <p:cNvPicPr>
            <a:picLocks noChangeAspect="1"/>
          </p:cNvPicPr>
          <p:nvPr/>
        </p:nvPicPr>
        <p:blipFill>
          <a:blip r:embed="rId3">
            <a:extLst/>
          </a:blip>
          <a:stretch>
            <a:fillRect/>
          </a:stretch>
        </p:blipFill>
        <p:spPr>
          <a:xfrm>
            <a:off x="701949" y="4663525"/>
            <a:ext cx="274076" cy="274076"/>
          </a:xfrm>
          <a:prstGeom prst="rect">
            <a:avLst/>
          </a:prstGeom>
          <a:ln w="12700">
            <a:miter lim="400000"/>
          </a:ln>
        </p:spPr>
      </p:pic>
      <p:sp>
        <p:nvSpPr>
          <p:cNvPr id="857" name="Google Shape;989;p76"/>
          <p:cNvSpPr txBox="1"/>
          <p:nvPr>
            <p:ph type="ctrTitle"/>
          </p:nvPr>
        </p:nvSpPr>
        <p:spPr>
          <a:xfrm>
            <a:off x="1061299" y="4715250"/>
            <a:ext cx="7082702" cy="158701"/>
          </a:xfrm>
          <a:prstGeom prst="rect">
            <a:avLst/>
          </a:prstGeom>
        </p:spPr>
        <p:txBody>
          <a:bodyPr lIns="0" tIns="0" rIns="0" bIns="0"/>
          <a:lstStyle>
            <a:lvl1pPr algn="l" defTabSz="795527">
              <a:defRPr sz="957">
                <a:solidFill>
                  <a:srgbClr val="F4F0E0"/>
                </a:solidFill>
                <a:latin typeface="Space Grotesk Light Medium"/>
                <a:ea typeface="Space Grotesk Light Medium"/>
                <a:cs typeface="Space Grotesk Light Medium"/>
                <a:sym typeface="Space Grotesk Light Medium"/>
              </a:defRPr>
            </a:lvl1pPr>
          </a:lstStyle>
          <a:p>
            <a:pPr/>
            <a:r>
              <a:t>Hacktoberfest: Section title goes here</a:t>
            </a:r>
          </a:p>
        </p:txBody>
      </p:sp>
      <p:sp>
        <p:nvSpPr>
          <p:cNvPr id="858" name="Google Shape;990;p76"/>
          <p:cNvSpPr/>
          <p:nvPr/>
        </p:nvSpPr>
        <p:spPr>
          <a:xfrm>
            <a:off x="8143950" y="4633924"/>
            <a:ext cx="310801" cy="321301"/>
          </a:xfrm>
          <a:prstGeom prst="ellipse">
            <a:avLst/>
          </a:prstGeom>
          <a:solidFill>
            <a:srgbClr val="FF8BFF"/>
          </a:solidFill>
          <a:ln w="12700">
            <a:miter lim="400000"/>
          </a:ln>
        </p:spPr>
        <p:txBody>
          <a:bodyPr lIns="0" tIns="0" rIns="0" bIns="0" anchor="ctr"/>
          <a:lstStyle/>
          <a:p>
            <a:pPr algn="ctr">
              <a:defRPr>
                <a:solidFill>
                  <a:srgbClr val="FF00FF"/>
                </a:solidFill>
              </a:defRPr>
            </a:pPr>
          </a:p>
        </p:txBody>
      </p:sp>
      <p:sp>
        <p:nvSpPr>
          <p:cNvPr id="859" name="Google Shape;991;p76"/>
          <p:cNvSpPr txBox="1"/>
          <p:nvPr>
            <p:ph type="sldNum" sz="quarter" idx="4294967295"/>
          </p:nvPr>
        </p:nvSpPr>
        <p:spPr>
          <a:xfrm>
            <a:off x="8147434" y="4646000"/>
            <a:ext cx="303832" cy="297151"/>
          </a:xfrm>
          <a:prstGeom prst="rect">
            <a:avLst/>
          </a:prstGeom>
          <a:extLst>
            <a:ext uri="{C572A759-6A51-4108-AA02-DFA0A04FC94B}">
              <ma14:wrappingTextBoxFlag xmlns:ma14="http://schemas.microsoft.com/office/mac/drawingml/2011/main" val="1"/>
            </a:ext>
          </a:extLst>
        </p:spPr>
        <p:txBody>
          <a:bodyPr>
            <a:spAutoFit/>
          </a:bodyPr>
          <a:lstStyle>
            <a:lvl1pPr algn="ctr">
              <a:defRPr sz="700">
                <a:solidFill>
                  <a:srgbClr val="1C1C1C"/>
                </a:solidFill>
                <a:latin typeface="Space Grotesk Light Bold"/>
                <a:ea typeface="Space Grotesk Light Bold"/>
                <a:cs typeface="Space Grotesk Light Bold"/>
                <a:sym typeface="Space Grotesk Light Bold"/>
              </a:defRPr>
            </a:lvl1pPr>
          </a:lstStyle>
          <a:p>
            <a:pPr/>
            <a:fld id="{86CB4B4D-7CA3-9044-876B-883B54F8677D}" type="slidenum"/>
          </a:p>
        </p:txBody>
      </p:sp>
      <p:sp>
        <p:nvSpPr>
          <p:cNvPr id="860" name="Google Shape;992;p76"/>
          <p:cNvSpPr txBox="1"/>
          <p:nvPr/>
        </p:nvSpPr>
        <p:spPr>
          <a:xfrm>
            <a:off x="698500" y="1076653"/>
            <a:ext cx="3544950" cy="292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862">
                <a:solidFill>
                  <a:srgbClr val="F4F0E0"/>
                </a:solidFill>
                <a:latin typeface="Space Grotesk Light Regular"/>
                <a:ea typeface="Space Grotesk Light Regular"/>
                <a:cs typeface="Space Grotesk Light Regular"/>
                <a:sym typeface="Space Grotesk Light Regular"/>
              </a:defRPr>
            </a:lvl1pPr>
          </a:lstStyle>
          <a:p>
            <a:pPr/>
            <a:r>
              <a:t>Add short description</a:t>
            </a:r>
          </a:p>
        </p:txBody>
      </p:sp>
      <p:sp>
        <p:nvSpPr>
          <p:cNvPr id="861" name="Google Shape;993;p76"/>
          <p:cNvSpPr txBox="1"/>
          <p:nvPr/>
        </p:nvSpPr>
        <p:spPr>
          <a:xfrm>
            <a:off x="698500" y="466174"/>
            <a:ext cx="3544950" cy="569402"/>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
        <p:nvSpPr>
          <p:cNvPr id="862" name="Google Shape;994;p76"/>
          <p:cNvSpPr txBox="1"/>
          <p:nvPr/>
        </p:nvSpPr>
        <p:spPr>
          <a:xfrm>
            <a:off x="4803597" y="574874"/>
            <a:ext cx="3545551"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
        <p:nvSpPr>
          <p:cNvPr id="863" name="Google Shape;995;p76"/>
          <p:cNvSpPr txBox="1"/>
          <p:nvPr/>
        </p:nvSpPr>
        <p:spPr>
          <a:xfrm>
            <a:off x="4803597" y="993547"/>
            <a:ext cx="3545551" cy="23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F4F0E0"/>
                </a:solidFill>
                <a:latin typeface="Space Grotesk Light Regular"/>
                <a:ea typeface="Space Grotesk Light Regular"/>
                <a:cs typeface="Space Grotesk Light Regular"/>
                <a:sym typeface="Space Grotesk Light Regular"/>
              </a:defRPr>
            </a:lvl1pPr>
          </a:lstStyle>
          <a:p>
            <a:pPr/>
            <a:r>
              <a:t>Lorem ipsum dolor sit amet consectet.</a:t>
            </a:r>
          </a:p>
        </p:txBody>
      </p:sp>
      <p:sp>
        <p:nvSpPr>
          <p:cNvPr id="864" name="Google Shape;996;p76"/>
          <p:cNvSpPr txBox="1"/>
          <p:nvPr/>
        </p:nvSpPr>
        <p:spPr>
          <a:xfrm>
            <a:off x="4803597" y="1461350"/>
            <a:ext cx="3545551"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
        <p:nvSpPr>
          <p:cNvPr id="865" name="Google Shape;997;p76"/>
          <p:cNvSpPr txBox="1"/>
          <p:nvPr/>
        </p:nvSpPr>
        <p:spPr>
          <a:xfrm>
            <a:off x="4803597" y="1880023"/>
            <a:ext cx="3545551" cy="23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F4F0E0"/>
                </a:solidFill>
                <a:latin typeface="Space Grotesk Light Regular"/>
                <a:ea typeface="Space Grotesk Light Regular"/>
                <a:cs typeface="Space Grotesk Light Regular"/>
                <a:sym typeface="Space Grotesk Light Regular"/>
              </a:defRPr>
            </a:lvl1pPr>
          </a:lstStyle>
          <a:p>
            <a:pPr/>
            <a:r>
              <a:t>Lorem ipsum dolor sit amet consectet.</a:t>
            </a:r>
          </a:p>
        </p:txBody>
      </p:sp>
      <p:sp>
        <p:nvSpPr>
          <p:cNvPr id="866" name="Google Shape;998;p76"/>
          <p:cNvSpPr txBox="1"/>
          <p:nvPr/>
        </p:nvSpPr>
        <p:spPr>
          <a:xfrm>
            <a:off x="4803597" y="2347824"/>
            <a:ext cx="3545551"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
        <p:nvSpPr>
          <p:cNvPr id="867" name="Google Shape;999;p76"/>
          <p:cNvSpPr txBox="1"/>
          <p:nvPr/>
        </p:nvSpPr>
        <p:spPr>
          <a:xfrm>
            <a:off x="4803597" y="2766497"/>
            <a:ext cx="3545551" cy="23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F4F0E0"/>
                </a:solidFill>
                <a:latin typeface="Space Grotesk Light Regular"/>
                <a:ea typeface="Space Grotesk Light Regular"/>
                <a:cs typeface="Space Grotesk Light Regular"/>
                <a:sym typeface="Space Grotesk Light Regular"/>
              </a:defRPr>
            </a:lvl1pPr>
          </a:lstStyle>
          <a:p>
            <a:pPr/>
            <a:r>
              <a:t>Lorem ipsum dolor sit amet consectet.</a:t>
            </a:r>
          </a:p>
        </p:txBody>
      </p:sp>
      <p:sp>
        <p:nvSpPr>
          <p:cNvPr id="868" name="Google Shape;1000;p76"/>
          <p:cNvSpPr txBox="1"/>
          <p:nvPr/>
        </p:nvSpPr>
        <p:spPr>
          <a:xfrm>
            <a:off x="4803597" y="3226249"/>
            <a:ext cx="3545551"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
        <p:nvSpPr>
          <p:cNvPr id="869" name="Google Shape;1001;p76"/>
          <p:cNvSpPr txBox="1"/>
          <p:nvPr/>
        </p:nvSpPr>
        <p:spPr>
          <a:xfrm>
            <a:off x="4803597" y="3644922"/>
            <a:ext cx="3545551" cy="23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F4F0E0"/>
                </a:solidFill>
                <a:latin typeface="Space Grotesk Light Regular"/>
                <a:ea typeface="Space Grotesk Light Regular"/>
                <a:cs typeface="Space Grotesk Light Regular"/>
                <a:sym typeface="Space Grotesk Light Regular"/>
              </a:defRPr>
            </a:lvl1pPr>
          </a:lstStyle>
          <a:p>
            <a:pPr/>
            <a:r>
              <a:t>Lorem ipsum dolor sit amet consectet.</a:t>
            </a:r>
          </a:p>
        </p:txBody>
      </p:sp>
    </p:spTree>
  </p:cSld>
  <p:clrMapOvr>
    <a:masterClrMapping/>
  </p:clrMapOvr>
  <p:transition xmlns:p14="http://schemas.microsoft.com/office/powerpoint/2010/main" spd="med" advClick="1"/>
</p:sld>
</file>

<file path=ppt/slides/slide6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83718"/>
        </a:solidFill>
      </p:bgPr>
    </p:bg>
    <p:spTree>
      <p:nvGrpSpPr>
        <p:cNvPr id="1" name=""/>
        <p:cNvGrpSpPr/>
        <p:nvPr/>
      </p:nvGrpSpPr>
      <p:grpSpPr>
        <a:xfrm>
          <a:off x="0" y="0"/>
          <a:ext cx="0" cy="0"/>
          <a:chOff x="0" y="0"/>
          <a:chExt cx="0" cy="0"/>
        </a:xfrm>
      </p:grpSpPr>
      <p:pic>
        <p:nvPicPr>
          <p:cNvPr id="871" name="Google Shape;1006;p77" descr="Google Shape;1006;p77"/>
          <p:cNvPicPr>
            <a:picLocks noChangeAspect="1"/>
          </p:cNvPicPr>
          <p:nvPr/>
        </p:nvPicPr>
        <p:blipFill>
          <a:blip r:embed="rId2">
            <a:extLst/>
          </a:blip>
          <a:stretch>
            <a:fillRect/>
          </a:stretch>
        </p:blipFill>
        <p:spPr>
          <a:xfrm>
            <a:off x="0" y="0"/>
            <a:ext cx="9144004" cy="5143502"/>
          </a:xfrm>
          <a:prstGeom prst="rect">
            <a:avLst/>
          </a:prstGeom>
          <a:ln w="12700">
            <a:miter lim="400000"/>
          </a:ln>
        </p:spPr>
      </p:pic>
      <p:pic>
        <p:nvPicPr>
          <p:cNvPr id="872" name="Google Shape;1007;p77" descr="Google Shape;1007;p77"/>
          <p:cNvPicPr>
            <a:picLocks noChangeAspect="1"/>
          </p:cNvPicPr>
          <p:nvPr/>
        </p:nvPicPr>
        <p:blipFill>
          <a:blip r:embed="rId3">
            <a:extLst/>
          </a:blip>
          <a:stretch>
            <a:fillRect/>
          </a:stretch>
        </p:blipFill>
        <p:spPr>
          <a:xfrm>
            <a:off x="701949" y="4663525"/>
            <a:ext cx="274076" cy="274076"/>
          </a:xfrm>
          <a:prstGeom prst="rect">
            <a:avLst/>
          </a:prstGeom>
          <a:ln w="12700">
            <a:miter lim="400000"/>
          </a:ln>
        </p:spPr>
      </p:pic>
      <p:sp>
        <p:nvSpPr>
          <p:cNvPr id="873" name="Google Shape;1008;p77"/>
          <p:cNvSpPr txBox="1"/>
          <p:nvPr>
            <p:ph type="ctrTitle"/>
          </p:nvPr>
        </p:nvSpPr>
        <p:spPr>
          <a:xfrm>
            <a:off x="1061299" y="4715250"/>
            <a:ext cx="7082702" cy="158701"/>
          </a:xfrm>
          <a:prstGeom prst="rect">
            <a:avLst/>
          </a:prstGeom>
        </p:spPr>
        <p:txBody>
          <a:bodyPr lIns="0" tIns="0" rIns="0" bIns="0"/>
          <a:lstStyle>
            <a:lvl1pPr algn="l" defTabSz="795527">
              <a:defRPr sz="957">
                <a:solidFill>
                  <a:srgbClr val="F4F0E0"/>
                </a:solidFill>
                <a:latin typeface="Space Grotesk Light Medium"/>
                <a:ea typeface="Space Grotesk Light Medium"/>
                <a:cs typeface="Space Grotesk Light Medium"/>
                <a:sym typeface="Space Grotesk Light Medium"/>
              </a:defRPr>
            </a:lvl1pPr>
          </a:lstStyle>
          <a:p>
            <a:pPr/>
            <a:r>
              <a:t>Hacktoberfest: Section title goes here</a:t>
            </a:r>
          </a:p>
        </p:txBody>
      </p:sp>
      <p:sp>
        <p:nvSpPr>
          <p:cNvPr id="874" name="Google Shape;1009;p77"/>
          <p:cNvSpPr/>
          <p:nvPr/>
        </p:nvSpPr>
        <p:spPr>
          <a:xfrm>
            <a:off x="8143950" y="4633924"/>
            <a:ext cx="310801" cy="321301"/>
          </a:xfrm>
          <a:prstGeom prst="ellipse">
            <a:avLst/>
          </a:prstGeom>
          <a:solidFill>
            <a:srgbClr val="FF8BFF"/>
          </a:solidFill>
          <a:ln w="12700">
            <a:miter lim="400000"/>
          </a:ln>
        </p:spPr>
        <p:txBody>
          <a:bodyPr lIns="0" tIns="0" rIns="0" bIns="0" anchor="ctr"/>
          <a:lstStyle/>
          <a:p>
            <a:pPr algn="ctr">
              <a:defRPr>
                <a:solidFill>
                  <a:srgbClr val="FF00FF"/>
                </a:solidFill>
              </a:defRPr>
            </a:pPr>
          </a:p>
        </p:txBody>
      </p:sp>
      <p:sp>
        <p:nvSpPr>
          <p:cNvPr id="875" name="Google Shape;1010;p77"/>
          <p:cNvSpPr txBox="1"/>
          <p:nvPr>
            <p:ph type="sldNum" sz="quarter" idx="4294967295"/>
          </p:nvPr>
        </p:nvSpPr>
        <p:spPr>
          <a:xfrm>
            <a:off x="8146634" y="4646000"/>
            <a:ext cx="305432" cy="297151"/>
          </a:xfrm>
          <a:prstGeom prst="rect">
            <a:avLst/>
          </a:prstGeom>
          <a:extLst>
            <a:ext uri="{C572A759-6A51-4108-AA02-DFA0A04FC94B}">
              <ma14:wrappingTextBoxFlag xmlns:ma14="http://schemas.microsoft.com/office/mac/drawingml/2011/main" val="1"/>
            </a:ext>
          </a:extLst>
        </p:spPr>
        <p:txBody>
          <a:bodyPr>
            <a:spAutoFit/>
          </a:bodyPr>
          <a:lstStyle>
            <a:lvl1pPr algn="ctr">
              <a:defRPr sz="700">
                <a:solidFill>
                  <a:srgbClr val="1C1C1C"/>
                </a:solidFill>
                <a:latin typeface="Space Grotesk Light Bold"/>
                <a:ea typeface="Space Grotesk Light Bold"/>
                <a:cs typeface="Space Grotesk Light Bold"/>
                <a:sym typeface="Space Grotesk Light Bold"/>
              </a:defRPr>
            </a:lvl1pPr>
          </a:lstStyle>
          <a:p>
            <a:pPr/>
            <a:fld id="{86CB4B4D-7CA3-9044-876B-883B54F8677D}" type="slidenum"/>
          </a:p>
        </p:txBody>
      </p:sp>
      <p:sp>
        <p:nvSpPr>
          <p:cNvPr id="876" name="Google Shape;1011;p77"/>
          <p:cNvSpPr txBox="1"/>
          <p:nvPr/>
        </p:nvSpPr>
        <p:spPr>
          <a:xfrm>
            <a:off x="698500" y="1076653"/>
            <a:ext cx="3544950" cy="292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862">
                <a:solidFill>
                  <a:srgbClr val="F4F0E0"/>
                </a:solidFill>
                <a:latin typeface="Space Grotesk Light Regular"/>
                <a:ea typeface="Space Grotesk Light Regular"/>
                <a:cs typeface="Space Grotesk Light Regular"/>
                <a:sym typeface="Space Grotesk Light Regular"/>
              </a:defRPr>
            </a:lvl1pPr>
          </a:lstStyle>
          <a:p>
            <a:pPr/>
            <a:r>
              <a:t>Add short description</a:t>
            </a:r>
          </a:p>
        </p:txBody>
      </p:sp>
      <p:sp>
        <p:nvSpPr>
          <p:cNvPr id="877" name="Google Shape;1012;p77"/>
          <p:cNvSpPr txBox="1"/>
          <p:nvPr/>
        </p:nvSpPr>
        <p:spPr>
          <a:xfrm>
            <a:off x="698500" y="466174"/>
            <a:ext cx="3544950" cy="569402"/>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
        <p:nvSpPr>
          <p:cNvPr id="878" name="Google Shape;1013;p77"/>
          <p:cNvSpPr txBox="1"/>
          <p:nvPr/>
        </p:nvSpPr>
        <p:spPr>
          <a:xfrm>
            <a:off x="4803597" y="574874"/>
            <a:ext cx="3545551"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
        <p:nvSpPr>
          <p:cNvPr id="879" name="Google Shape;1014;p77"/>
          <p:cNvSpPr txBox="1"/>
          <p:nvPr/>
        </p:nvSpPr>
        <p:spPr>
          <a:xfrm>
            <a:off x="4803597" y="993547"/>
            <a:ext cx="3545551" cy="23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F4F0E0"/>
                </a:solidFill>
                <a:latin typeface="Space Grotesk Light Regular"/>
                <a:ea typeface="Space Grotesk Light Regular"/>
                <a:cs typeface="Space Grotesk Light Regular"/>
                <a:sym typeface="Space Grotesk Light Regular"/>
              </a:defRPr>
            </a:lvl1pPr>
          </a:lstStyle>
          <a:p>
            <a:pPr/>
            <a:r>
              <a:t>Lorem ipsum dolor sit amet consectet.</a:t>
            </a:r>
          </a:p>
        </p:txBody>
      </p:sp>
      <p:sp>
        <p:nvSpPr>
          <p:cNvPr id="880" name="Google Shape;1015;p77"/>
          <p:cNvSpPr txBox="1"/>
          <p:nvPr/>
        </p:nvSpPr>
        <p:spPr>
          <a:xfrm>
            <a:off x="4803597" y="1461350"/>
            <a:ext cx="3545551"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
        <p:nvSpPr>
          <p:cNvPr id="881" name="Google Shape;1016;p77"/>
          <p:cNvSpPr txBox="1"/>
          <p:nvPr/>
        </p:nvSpPr>
        <p:spPr>
          <a:xfrm>
            <a:off x="4803597" y="1880023"/>
            <a:ext cx="3545551" cy="23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F4F0E0"/>
                </a:solidFill>
                <a:latin typeface="Space Grotesk Light Regular"/>
                <a:ea typeface="Space Grotesk Light Regular"/>
                <a:cs typeface="Space Grotesk Light Regular"/>
                <a:sym typeface="Space Grotesk Light Regular"/>
              </a:defRPr>
            </a:lvl1pPr>
          </a:lstStyle>
          <a:p>
            <a:pPr/>
            <a:r>
              <a:t>Lorem ipsum dolor sit amet consectet.</a:t>
            </a:r>
          </a:p>
        </p:txBody>
      </p:sp>
      <p:sp>
        <p:nvSpPr>
          <p:cNvPr id="882" name="Google Shape;1017;p77"/>
          <p:cNvSpPr txBox="1"/>
          <p:nvPr/>
        </p:nvSpPr>
        <p:spPr>
          <a:xfrm>
            <a:off x="4803597" y="2347824"/>
            <a:ext cx="3545551"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
        <p:nvSpPr>
          <p:cNvPr id="883" name="Google Shape;1018;p77"/>
          <p:cNvSpPr txBox="1"/>
          <p:nvPr/>
        </p:nvSpPr>
        <p:spPr>
          <a:xfrm>
            <a:off x="4803597" y="2766497"/>
            <a:ext cx="3545551" cy="23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F4F0E0"/>
                </a:solidFill>
                <a:latin typeface="Space Grotesk Light Regular"/>
                <a:ea typeface="Space Grotesk Light Regular"/>
                <a:cs typeface="Space Grotesk Light Regular"/>
                <a:sym typeface="Space Grotesk Light Regular"/>
              </a:defRPr>
            </a:lvl1pPr>
          </a:lstStyle>
          <a:p>
            <a:pPr/>
            <a:r>
              <a:t>Lorem ipsum dolor sit amet consectet.</a:t>
            </a:r>
          </a:p>
        </p:txBody>
      </p:sp>
      <p:sp>
        <p:nvSpPr>
          <p:cNvPr id="884" name="Google Shape;1019;p77"/>
          <p:cNvSpPr txBox="1"/>
          <p:nvPr/>
        </p:nvSpPr>
        <p:spPr>
          <a:xfrm>
            <a:off x="4803597" y="3226249"/>
            <a:ext cx="3545551"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
        <p:nvSpPr>
          <p:cNvPr id="885" name="Google Shape;1020;p77"/>
          <p:cNvSpPr txBox="1"/>
          <p:nvPr/>
        </p:nvSpPr>
        <p:spPr>
          <a:xfrm>
            <a:off x="4803597" y="3644922"/>
            <a:ext cx="3545551" cy="23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F4F0E0"/>
                </a:solidFill>
                <a:latin typeface="Space Grotesk Light Regular"/>
                <a:ea typeface="Space Grotesk Light Regular"/>
                <a:cs typeface="Space Grotesk Light Regular"/>
                <a:sym typeface="Space Grotesk Light Regular"/>
              </a:defRPr>
            </a:lvl1pPr>
          </a:lstStyle>
          <a:p>
            <a:pPr/>
            <a:r>
              <a:t>Lorem ipsum dolor sit amet consectet.</a:t>
            </a:r>
          </a:p>
        </p:txBody>
      </p:sp>
    </p:spTree>
  </p:cSld>
  <p:clrMapOvr>
    <a:masterClrMapping/>
  </p:clrMapOvr>
  <p:transition xmlns:p14="http://schemas.microsoft.com/office/powerpoint/2010/main" spd="med" advClick="1"/>
</p:sld>
</file>

<file path=ppt/slides/slide6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51DA4B"/>
        </a:solidFill>
      </p:bgPr>
    </p:bg>
    <p:spTree>
      <p:nvGrpSpPr>
        <p:cNvPr id="1" name=""/>
        <p:cNvGrpSpPr/>
        <p:nvPr/>
      </p:nvGrpSpPr>
      <p:grpSpPr>
        <a:xfrm>
          <a:off x="0" y="0"/>
          <a:ext cx="0" cy="0"/>
          <a:chOff x="0" y="0"/>
          <a:chExt cx="0" cy="0"/>
        </a:xfrm>
      </p:grpSpPr>
      <p:pic>
        <p:nvPicPr>
          <p:cNvPr id="887" name="Google Shape;1025;p78" descr="Google Shape;1025;p78"/>
          <p:cNvPicPr>
            <a:picLocks noChangeAspect="1"/>
          </p:cNvPicPr>
          <p:nvPr/>
        </p:nvPicPr>
        <p:blipFill>
          <a:blip r:embed="rId2">
            <a:extLst/>
          </a:blip>
          <a:stretch>
            <a:fillRect/>
          </a:stretch>
        </p:blipFill>
        <p:spPr>
          <a:xfrm>
            <a:off x="0" y="0"/>
            <a:ext cx="9144004" cy="5143502"/>
          </a:xfrm>
          <a:prstGeom prst="rect">
            <a:avLst/>
          </a:prstGeom>
          <a:ln w="12700">
            <a:miter lim="400000"/>
          </a:ln>
        </p:spPr>
      </p:pic>
      <p:sp>
        <p:nvSpPr>
          <p:cNvPr id="888" name="Google Shape;1026;p78"/>
          <p:cNvSpPr txBox="1"/>
          <p:nvPr>
            <p:ph type="ctrTitle"/>
          </p:nvPr>
        </p:nvSpPr>
        <p:spPr>
          <a:xfrm>
            <a:off x="704100" y="554674"/>
            <a:ext cx="7750500" cy="2618102"/>
          </a:xfrm>
          <a:prstGeom prst="rect">
            <a:avLst/>
          </a:prstGeom>
        </p:spPr>
        <p:txBody>
          <a:bodyPr lIns="0" tIns="0" rIns="0" bIns="0"/>
          <a:lstStyle>
            <a:lvl1pPr algn="l" defTabSz="868680">
              <a:lnSpc>
                <a:spcPct val="90000"/>
              </a:lnSpc>
              <a:defRPr sz="2565">
                <a:solidFill>
                  <a:srgbClr val="1C1C1C"/>
                </a:solidFill>
                <a:latin typeface="Space Grotesk Light Medium"/>
                <a:ea typeface="Space Grotesk Light Medium"/>
                <a:cs typeface="Space Grotesk Light Medium"/>
                <a:sym typeface="Space Grotesk Light Medium"/>
              </a:defRPr>
            </a:lvl1pPr>
          </a:lstStyle>
          <a:p>
            <a:pPr/>
            <a:r>
              <a:t>“Lorem ipsum dolor sit amet consectetur. Sed tellus blandit enim pretium sit massa auctor malesuada.Leo nulla aliquam ac dignissim tellus. Fermentum nibh volutpat turpis tellus etiam. Pretium fermentum semper amet orci mauris ultricies hendrerit in. Aliquet sit interdum nisl felis arcu non”</a:t>
            </a:r>
          </a:p>
        </p:txBody>
      </p:sp>
      <p:pic>
        <p:nvPicPr>
          <p:cNvPr id="889" name="Google Shape;1027;p78" descr="Google Shape;1027;p78"/>
          <p:cNvPicPr>
            <a:picLocks noChangeAspect="1"/>
          </p:cNvPicPr>
          <p:nvPr/>
        </p:nvPicPr>
        <p:blipFill>
          <a:blip r:embed="rId3">
            <a:extLst/>
          </a:blip>
          <a:stretch>
            <a:fillRect/>
          </a:stretch>
        </p:blipFill>
        <p:spPr>
          <a:xfrm>
            <a:off x="701949" y="4663525"/>
            <a:ext cx="274076" cy="274076"/>
          </a:xfrm>
          <a:prstGeom prst="rect">
            <a:avLst/>
          </a:prstGeom>
          <a:ln w="12700">
            <a:miter lim="400000"/>
          </a:ln>
        </p:spPr>
      </p:pic>
      <p:sp>
        <p:nvSpPr>
          <p:cNvPr id="890" name="Google Shape;1028;p78"/>
          <p:cNvSpPr txBox="1"/>
          <p:nvPr/>
        </p:nvSpPr>
        <p:spPr>
          <a:xfrm>
            <a:off x="1061299" y="4715250"/>
            <a:ext cx="7082702" cy="168276"/>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795527">
              <a:defRPr sz="957">
                <a:solidFill>
                  <a:srgbClr val="1C1C1C"/>
                </a:solidFill>
                <a:latin typeface="Space Grotesk Light Medium"/>
                <a:ea typeface="Space Grotesk Light Medium"/>
                <a:cs typeface="Space Grotesk Light Medium"/>
                <a:sym typeface="Space Grotesk Light Medium"/>
              </a:defRPr>
            </a:lvl1pPr>
          </a:lstStyle>
          <a:p>
            <a:pPr/>
            <a:r>
              <a:t>Hacktoberfest: Section title goes here</a:t>
            </a:r>
          </a:p>
        </p:txBody>
      </p:sp>
      <p:sp>
        <p:nvSpPr>
          <p:cNvPr id="891" name="Google Shape;1029;p78"/>
          <p:cNvSpPr/>
          <p:nvPr/>
        </p:nvSpPr>
        <p:spPr>
          <a:xfrm>
            <a:off x="8143950" y="4633924"/>
            <a:ext cx="310801" cy="321301"/>
          </a:xfrm>
          <a:prstGeom prst="ellipse">
            <a:avLst/>
          </a:prstGeom>
          <a:solidFill>
            <a:srgbClr val="FF8BFF"/>
          </a:solidFill>
          <a:ln w="12700">
            <a:miter lim="400000"/>
          </a:ln>
        </p:spPr>
        <p:txBody>
          <a:bodyPr lIns="0" tIns="0" rIns="0" bIns="0" anchor="ctr"/>
          <a:lstStyle/>
          <a:p>
            <a:pPr algn="ctr">
              <a:defRPr>
                <a:solidFill>
                  <a:srgbClr val="FF00FF"/>
                </a:solidFill>
              </a:defRPr>
            </a:pPr>
          </a:p>
        </p:txBody>
      </p:sp>
      <p:sp>
        <p:nvSpPr>
          <p:cNvPr id="892" name="Google Shape;1030;p78"/>
          <p:cNvSpPr txBox="1"/>
          <p:nvPr>
            <p:ph type="sldNum" sz="quarter" idx="4294967295"/>
          </p:nvPr>
        </p:nvSpPr>
        <p:spPr>
          <a:xfrm>
            <a:off x="8150190" y="4646000"/>
            <a:ext cx="298320" cy="297151"/>
          </a:xfrm>
          <a:prstGeom prst="rect">
            <a:avLst/>
          </a:prstGeom>
          <a:extLst>
            <a:ext uri="{C572A759-6A51-4108-AA02-DFA0A04FC94B}">
              <ma14:wrappingTextBoxFlag xmlns:ma14="http://schemas.microsoft.com/office/mac/drawingml/2011/main" val="1"/>
            </a:ext>
          </a:extLst>
        </p:spPr>
        <p:txBody>
          <a:bodyPr>
            <a:spAutoFit/>
          </a:bodyPr>
          <a:lstStyle>
            <a:lvl1pPr algn="ctr">
              <a:defRPr sz="700">
                <a:solidFill>
                  <a:srgbClr val="1C1C1C"/>
                </a:solidFill>
                <a:latin typeface="Space Grotesk Light Bold"/>
                <a:ea typeface="Space Grotesk Light Bold"/>
                <a:cs typeface="Space Grotesk Light Bold"/>
                <a:sym typeface="Space Grotesk Light Bold"/>
              </a:defRPr>
            </a:lvl1pPr>
          </a:lstStyle>
          <a:p>
            <a:pPr/>
            <a:fld id="{86CB4B4D-7CA3-9044-876B-883B54F8677D}" type="slidenum"/>
          </a:p>
        </p:txBody>
      </p:sp>
      <p:sp>
        <p:nvSpPr>
          <p:cNvPr id="893" name="Google Shape;1031;p78"/>
          <p:cNvSpPr txBox="1"/>
          <p:nvPr/>
        </p:nvSpPr>
        <p:spPr>
          <a:xfrm>
            <a:off x="698500" y="3413128"/>
            <a:ext cx="3544950"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1C1C1C"/>
                </a:solidFill>
                <a:latin typeface="Space Grotesk Light Medium"/>
                <a:ea typeface="Space Grotesk Light Medium"/>
                <a:cs typeface="Space Grotesk Light Medium"/>
                <a:sym typeface="Space Grotesk Light Medium"/>
              </a:defRPr>
            </a:lvl1pPr>
          </a:lstStyle>
          <a:p>
            <a:pPr/>
            <a:r>
              <a:t>Name, last name</a:t>
            </a:r>
          </a:p>
        </p:txBody>
      </p:sp>
      <p:sp>
        <p:nvSpPr>
          <p:cNvPr id="894" name="Google Shape;1032;p78"/>
          <p:cNvSpPr txBox="1"/>
          <p:nvPr/>
        </p:nvSpPr>
        <p:spPr>
          <a:xfrm>
            <a:off x="698500" y="3778899"/>
            <a:ext cx="3544950" cy="2154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1358">
                <a:solidFill>
                  <a:srgbClr val="1C1C1C"/>
                </a:solidFill>
                <a:latin typeface="Space Grotesk Light Regular"/>
                <a:ea typeface="Space Grotesk Light Regular"/>
                <a:cs typeface="Space Grotesk Light Regular"/>
                <a:sym typeface="Space Grotesk Light Regular"/>
              </a:defRPr>
            </a:lvl1pPr>
          </a:lstStyle>
          <a:p>
            <a:pPr/>
            <a:r>
              <a:t>Job title, Company name</a:t>
            </a:r>
          </a:p>
        </p:txBody>
      </p:sp>
    </p:spTree>
  </p:cSld>
  <p:clrMapOvr>
    <a:masterClrMapping/>
  </p:clrMapOvr>
  <p:transition xmlns:p14="http://schemas.microsoft.com/office/powerpoint/2010/main" spd="med" advClick="1"/>
</p:sld>
</file>

<file path=ppt/slides/slide6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4F0E0"/>
        </a:solidFill>
      </p:bgPr>
    </p:bg>
    <p:spTree>
      <p:nvGrpSpPr>
        <p:cNvPr id="1" name=""/>
        <p:cNvGrpSpPr/>
        <p:nvPr/>
      </p:nvGrpSpPr>
      <p:grpSpPr>
        <a:xfrm>
          <a:off x="0" y="0"/>
          <a:ext cx="0" cy="0"/>
          <a:chOff x="0" y="0"/>
          <a:chExt cx="0" cy="0"/>
        </a:xfrm>
      </p:grpSpPr>
      <p:pic>
        <p:nvPicPr>
          <p:cNvPr id="896" name="Google Shape;1037;p79" descr="Google Shape;1037;p79"/>
          <p:cNvPicPr>
            <a:picLocks noChangeAspect="1"/>
          </p:cNvPicPr>
          <p:nvPr/>
        </p:nvPicPr>
        <p:blipFill>
          <a:blip r:embed="rId2">
            <a:extLst/>
          </a:blip>
          <a:stretch>
            <a:fillRect/>
          </a:stretch>
        </p:blipFill>
        <p:spPr>
          <a:xfrm>
            <a:off x="0" y="0"/>
            <a:ext cx="9144004" cy="5143502"/>
          </a:xfrm>
          <a:prstGeom prst="rect">
            <a:avLst/>
          </a:prstGeom>
          <a:ln w="12700">
            <a:miter lim="400000"/>
          </a:ln>
        </p:spPr>
      </p:pic>
      <p:sp>
        <p:nvSpPr>
          <p:cNvPr id="897" name="Google Shape;1038;p79"/>
          <p:cNvSpPr txBox="1"/>
          <p:nvPr>
            <p:ph type="ctrTitle"/>
          </p:nvPr>
        </p:nvSpPr>
        <p:spPr>
          <a:xfrm>
            <a:off x="704100" y="554674"/>
            <a:ext cx="7750500" cy="2618102"/>
          </a:xfrm>
          <a:prstGeom prst="rect">
            <a:avLst/>
          </a:prstGeom>
        </p:spPr>
        <p:txBody>
          <a:bodyPr lIns="0" tIns="0" rIns="0" bIns="0"/>
          <a:lstStyle>
            <a:lvl1pPr algn="l" defTabSz="868680">
              <a:lnSpc>
                <a:spcPct val="90000"/>
              </a:lnSpc>
              <a:defRPr sz="2565">
                <a:solidFill>
                  <a:srgbClr val="183718"/>
                </a:solidFill>
                <a:latin typeface="Space Grotesk Light Medium"/>
                <a:ea typeface="Space Grotesk Light Medium"/>
                <a:cs typeface="Space Grotesk Light Medium"/>
                <a:sym typeface="Space Grotesk Light Medium"/>
              </a:defRPr>
            </a:lvl1pPr>
          </a:lstStyle>
          <a:p>
            <a:pPr/>
            <a:r>
              <a:t>“Lorem ipsum dolor sit amet consectetur. Sed tellus blandit enim pretium sit massa auctor malesuada.Leo nulla aliquam ac dignissim tellus. Fermentum nibh volutpat turpis tellus etiam. Pretium fermentum semper amet orci mauris ultricies hendrerit in. Aliquet sit interdum nisl felis arcu non”</a:t>
            </a:r>
          </a:p>
        </p:txBody>
      </p:sp>
      <p:pic>
        <p:nvPicPr>
          <p:cNvPr id="898" name="Google Shape;1039;p79" descr="Google Shape;1039;p79"/>
          <p:cNvPicPr>
            <a:picLocks noChangeAspect="1"/>
          </p:cNvPicPr>
          <p:nvPr/>
        </p:nvPicPr>
        <p:blipFill>
          <a:blip r:embed="rId3">
            <a:extLst/>
          </a:blip>
          <a:stretch>
            <a:fillRect/>
          </a:stretch>
        </p:blipFill>
        <p:spPr>
          <a:xfrm>
            <a:off x="701949" y="4663525"/>
            <a:ext cx="274076" cy="274076"/>
          </a:xfrm>
          <a:prstGeom prst="rect">
            <a:avLst/>
          </a:prstGeom>
          <a:ln w="12700">
            <a:miter lim="400000"/>
          </a:ln>
        </p:spPr>
      </p:pic>
      <p:sp>
        <p:nvSpPr>
          <p:cNvPr id="899" name="Google Shape;1040;p79"/>
          <p:cNvSpPr txBox="1"/>
          <p:nvPr/>
        </p:nvSpPr>
        <p:spPr>
          <a:xfrm>
            <a:off x="1061299" y="4715250"/>
            <a:ext cx="7082702" cy="168276"/>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795527">
              <a:defRPr sz="957">
                <a:solidFill>
                  <a:srgbClr val="183718"/>
                </a:solidFill>
                <a:latin typeface="Space Grotesk Light Medium"/>
                <a:ea typeface="Space Grotesk Light Medium"/>
                <a:cs typeface="Space Grotesk Light Medium"/>
                <a:sym typeface="Space Grotesk Light Medium"/>
              </a:defRPr>
            </a:lvl1pPr>
          </a:lstStyle>
          <a:p>
            <a:pPr/>
            <a:r>
              <a:t>Hacktoberfest: Section title goes here</a:t>
            </a:r>
          </a:p>
        </p:txBody>
      </p:sp>
      <p:sp>
        <p:nvSpPr>
          <p:cNvPr id="900" name="Google Shape;1041;p79"/>
          <p:cNvSpPr/>
          <p:nvPr/>
        </p:nvSpPr>
        <p:spPr>
          <a:xfrm>
            <a:off x="8143950" y="4633924"/>
            <a:ext cx="310801" cy="321301"/>
          </a:xfrm>
          <a:prstGeom prst="ellipse">
            <a:avLst/>
          </a:prstGeom>
          <a:solidFill>
            <a:srgbClr val="FF8BFF"/>
          </a:solidFill>
          <a:ln w="12700">
            <a:miter lim="400000"/>
          </a:ln>
        </p:spPr>
        <p:txBody>
          <a:bodyPr lIns="0" tIns="0" rIns="0" bIns="0" anchor="ctr"/>
          <a:lstStyle/>
          <a:p>
            <a:pPr algn="ctr">
              <a:defRPr>
                <a:solidFill>
                  <a:srgbClr val="FF00FF"/>
                </a:solidFill>
              </a:defRPr>
            </a:pPr>
          </a:p>
        </p:txBody>
      </p:sp>
      <p:sp>
        <p:nvSpPr>
          <p:cNvPr id="901" name="Google Shape;1042;p79"/>
          <p:cNvSpPr txBox="1"/>
          <p:nvPr>
            <p:ph type="sldNum" sz="quarter" idx="4294967295"/>
          </p:nvPr>
        </p:nvSpPr>
        <p:spPr>
          <a:xfrm>
            <a:off x="8147434" y="4646000"/>
            <a:ext cx="303832" cy="297151"/>
          </a:xfrm>
          <a:prstGeom prst="rect">
            <a:avLst/>
          </a:prstGeom>
          <a:extLst>
            <a:ext uri="{C572A759-6A51-4108-AA02-DFA0A04FC94B}">
              <ma14:wrappingTextBoxFlag xmlns:ma14="http://schemas.microsoft.com/office/mac/drawingml/2011/main" val="1"/>
            </a:ext>
          </a:extLst>
        </p:spPr>
        <p:txBody>
          <a:bodyPr>
            <a:spAutoFit/>
          </a:bodyPr>
          <a:lstStyle>
            <a:lvl1pPr algn="ctr">
              <a:defRPr sz="700">
                <a:solidFill>
                  <a:srgbClr val="1C1C1C"/>
                </a:solidFill>
                <a:latin typeface="Space Grotesk Light Bold"/>
                <a:ea typeface="Space Grotesk Light Bold"/>
                <a:cs typeface="Space Grotesk Light Bold"/>
                <a:sym typeface="Space Grotesk Light Bold"/>
              </a:defRPr>
            </a:lvl1pPr>
          </a:lstStyle>
          <a:p>
            <a:pPr/>
            <a:fld id="{86CB4B4D-7CA3-9044-876B-883B54F8677D}" type="slidenum"/>
          </a:p>
        </p:txBody>
      </p:sp>
      <p:sp>
        <p:nvSpPr>
          <p:cNvPr id="902" name="Google Shape;1043;p79"/>
          <p:cNvSpPr txBox="1"/>
          <p:nvPr/>
        </p:nvSpPr>
        <p:spPr>
          <a:xfrm>
            <a:off x="698500" y="3413128"/>
            <a:ext cx="3544950"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183718"/>
                </a:solidFill>
                <a:latin typeface="Space Grotesk Light Medium"/>
                <a:ea typeface="Space Grotesk Light Medium"/>
                <a:cs typeface="Space Grotesk Light Medium"/>
                <a:sym typeface="Space Grotesk Light Medium"/>
              </a:defRPr>
            </a:lvl1pPr>
          </a:lstStyle>
          <a:p>
            <a:pPr/>
            <a:r>
              <a:t>Name, last name</a:t>
            </a:r>
          </a:p>
        </p:txBody>
      </p:sp>
      <p:sp>
        <p:nvSpPr>
          <p:cNvPr id="903" name="Google Shape;1044;p79"/>
          <p:cNvSpPr txBox="1"/>
          <p:nvPr/>
        </p:nvSpPr>
        <p:spPr>
          <a:xfrm>
            <a:off x="698500" y="3778899"/>
            <a:ext cx="3544950" cy="2154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1358">
                <a:solidFill>
                  <a:srgbClr val="183718"/>
                </a:solidFill>
                <a:latin typeface="Space Grotesk Light Regular"/>
                <a:ea typeface="Space Grotesk Light Regular"/>
                <a:cs typeface="Space Grotesk Light Regular"/>
                <a:sym typeface="Space Grotesk Light Regular"/>
              </a:defRPr>
            </a:lvl1pPr>
          </a:lstStyle>
          <a:p>
            <a:pPr/>
            <a:r>
              <a:t>Job title, Company name</a:t>
            </a:r>
          </a:p>
        </p:txBody>
      </p:sp>
    </p:spTree>
  </p:cSld>
  <p:clrMapOvr>
    <a:masterClrMapping/>
  </p:clrMapOvr>
  <p:transition xmlns:p14="http://schemas.microsoft.com/office/powerpoint/2010/main" spd="med" advClick="1"/>
</p:sld>
</file>

<file path=ppt/slides/slide6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C1C1C"/>
        </a:solidFill>
      </p:bgPr>
    </p:bg>
    <p:spTree>
      <p:nvGrpSpPr>
        <p:cNvPr id="1" name=""/>
        <p:cNvGrpSpPr/>
        <p:nvPr/>
      </p:nvGrpSpPr>
      <p:grpSpPr>
        <a:xfrm>
          <a:off x="0" y="0"/>
          <a:ext cx="0" cy="0"/>
          <a:chOff x="0" y="0"/>
          <a:chExt cx="0" cy="0"/>
        </a:xfrm>
      </p:grpSpPr>
      <p:pic>
        <p:nvPicPr>
          <p:cNvPr id="905" name="Google Shape;1049;p80" descr="Google Shape;1049;p80"/>
          <p:cNvPicPr>
            <a:picLocks noChangeAspect="1"/>
          </p:cNvPicPr>
          <p:nvPr/>
        </p:nvPicPr>
        <p:blipFill>
          <a:blip r:embed="rId2">
            <a:extLst/>
          </a:blip>
          <a:stretch>
            <a:fillRect/>
          </a:stretch>
        </p:blipFill>
        <p:spPr>
          <a:xfrm>
            <a:off x="0" y="0"/>
            <a:ext cx="9144004" cy="5143502"/>
          </a:xfrm>
          <a:prstGeom prst="rect">
            <a:avLst/>
          </a:prstGeom>
          <a:ln w="12700">
            <a:miter lim="400000"/>
          </a:ln>
        </p:spPr>
      </p:pic>
      <p:sp>
        <p:nvSpPr>
          <p:cNvPr id="906" name="Google Shape;1050;p80"/>
          <p:cNvSpPr txBox="1"/>
          <p:nvPr>
            <p:ph type="ctrTitle"/>
          </p:nvPr>
        </p:nvSpPr>
        <p:spPr>
          <a:xfrm>
            <a:off x="704100" y="554674"/>
            <a:ext cx="7750500" cy="2618102"/>
          </a:xfrm>
          <a:prstGeom prst="rect">
            <a:avLst/>
          </a:prstGeom>
        </p:spPr>
        <p:txBody>
          <a:bodyPr lIns="0" tIns="0" rIns="0" bIns="0"/>
          <a:lstStyle>
            <a:lvl1pPr algn="l" defTabSz="868680">
              <a:lnSpc>
                <a:spcPct val="90000"/>
              </a:lnSpc>
              <a:defRPr sz="2565">
                <a:solidFill>
                  <a:srgbClr val="F4F0E0"/>
                </a:solidFill>
                <a:latin typeface="Space Grotesk Light Medium"/>
                <a:ea typeface="Space Grotesk Light Medium"/>
                <a:cs typeface="Space Grotesk Light Medium"/>
                <a:sym typeface="Space Grotesk Light Medium"/>
              </a:defRPr>
            </a:lvl1pPr>
          </a:lstStyle>
          <a:p>
            <a:pPr/>
            <a:r>
              <a:t>“Lorem ipsum dolor sit amet consectetur. Sed tellus blandit enim pretium sit massa auctor malesuada.Leo nulla aliquam ac dignissim tellus. Fermentum nibh volutpat turpis tellus etiam. Pretium fermentum semper amet orci mauris ultricies hendrerit in. Aliquet sit interdum nisl felis arcu non”</a:t>
            </a:r>
          </a:p>
        </p:txBody>
      </p:sp>
      <p:pic>
        <p:nvPicPr>
          <p:cNvPr id="907" name="Google Shape;1051;p80" descr="Google Shape;1051;p80"/>
          <p:cNvPicPr>
            <a:picLocks noChangeAspect="1"/>
          </p:cNvPicPr>
          <p:nvPr/>
        </p:nvPicPr>
        <p:blipFill>
          <a:blip r:embed="rId3">
            <a:extLst/>
          </a:blip>
          <a:stretch>
            <a:fillRect/>
          </a:stretch>
        </p:blipFill>
        <p:spPr>
          <a:xfrm>
            <a:off x="701949" y="4663525"/>
            <a:ext cx="274076" cy="274076"/>
          </a:xfrm>
          <a:prstGeom prst="rect">
            <a:avLst/>
          </a:prstGeom>
          <a:ln w="12700">
            <a:miter lim="400000"/>
          </a:ln>
        </p:spPr>
      </p:pic>
      <p:sp>
        <p:nvSpPr>
          <p:cNvPr id="908" name="Google Shape;1052;p80"/>
          <p:cNvSpPr txBox="1"/>
          <p:nvPr/>
        </p:nvSpPr>
        <p:spPr>
          <a:xfrm>
            <a:off x="1061299" y="4715250"/>
            <a:ext cx="7082702" cy="168276"/>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795527">
              <a:defRPr sz="957">
                <a:solidFill>
                  <a:srgbClr val="F4F0E0"/>
                </a:solidFill>
                <a:latin typeface="Space Grotesk Light Medium"/>
                <a:ea typeface="Space Grotesk Light Medium"/>
                <a:cs typeface="Space Grotesk Light Medium"/>
                <a:sym typeface="Space Grotesk Light Medium"/>
              </a:defRPr>
            </a:lvl1pPr>
          </a:lstStyle>
          <a:p>
            <a:pPr/>
            <a:r>
              <a:t>Hacktoberfest: Section title goes here</a:t>
            </a:r>
          </a:p>
        </p:txBody>
      </p:sp>
      <p:sp>
        <p:nvSpPr>
          <p:cNvPr id="909" name="Google Shape;1053;p80"/>
          <p:cNvSpPr/>
          <p:nvPr/>
        </p:nvSpPr>
        <p:spPr>
          <a:xfrm>
            <a:off x="8143950" y="4633924"/>
            <a:ext cx="310801" cy="321301"/>
          </a:xfrm>
          <a:prstGeom prst="ellipse">
            <a:avLst/>
          </a:prstGeom>
          <a:solidFill>
            <a:srgbClr val="FF8BFF"/>
          </a:solidFill>
          <a:ln w="12700">
            <a:miter lim="400000"/>
          </a:ln>
        </p:spPr>
        <p:txBody>
          <a:bodyPr lIns="0" tIns="0" rIns="0" bIns="0" anchor="ctr"/>
          <a:lstStyle/>
          <a:p>
            <a:pPr algn="ctr">
              <a:defRPr>
                <a:solidFill>
                  <a:srgbClr val="FF00FF"/>
                </a:solidFill>
              </a:defRPr>
            </a:pPr>
          </a:p>
        </p:txBody>
      </p:sp>
      <p:sp>
        <p:nvSpPr>
          <p:cNvPr id="910" name="Google Shape;1054;p80"/>
          <p:cNvSpPr txBox="1"/>
          <p:nvPr>
            <p:ph type="sldNum" sz="quarter" idx="4294967295"/>
          </p:nvPr>
        </p:nvSpPr>
        <p:spPr>
          <a:xfrm>
            <a:off x="8146634" y="4646000"/>
            <a:ext cx="305432" cy="297151"/>
          </a:xfrm>
          <a:prstGeom prst="rect">
            <a:avLst/>
          </a:prstGeom>
          <a:extLst>
            <a:ext uri="{C572A759-6A51-4108-AA02-DFA0A04FC94B}">
              <ma14:wrappingTextBoxFlag xmlns:ma14="http://schemas.microsoft.com/office/mac/drawingml/2011/main" val="1"/>
            </a:ext>
          </a:extLst>
        </p:spPr>
        <p:txBody>
          <a:bodyPr>
            <a:spAutoFit/>
          </a:bodyPr>
          <a:lstStyle>
            <a:lvl1pPr algn="ctr">
              <a:defRPr sz="700">
                <a:solidFill>
                  <a:srgbClr val="1C1C1C"/>
                </a:solidFill>
                <a:latin typeface="Space Grotesk Light Bold"/>
                <a:ea typeface="Space Grotesk Light Bold"/>
                <a:cs typeface="Space Grotesk Light Bold"/>
                <a:sym typeface="Space Grotesk Light Bold"/>
              </a:defRPr>
            </a:lvl1pPr>
          </a:lstStyle>
          <a:p>
            <a:pPr/>
            <a:fld id="{86CB4B4D-7CA3-9044-876B-883B54F8677D}" type="slidenum"/>
          </a:p>
        </p:txBody>
      </p:sp>
      <p:sp>
        <p:nvSpPr>
          <p:cNvPr id="911" name="Google Shape;1055;p80"/>
          <p:cNvSpPr txBox="1"/>
          <p:nvPr/>
        </p:nvSpPr>
        <p:spPr>
          <a:xfrm>
            <a:off x="698500" y="3413128"/>
            <a:ext cx="3544950"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F4F0E0"/>
                </a:solidFill>
                <a:latin typeface="Space Grotesk Light Medium"/>
                <a:ea typeface="Space Grotesk Light Medium"/>
                <a:cs typeface="Space Grotesk Light Medium"/>
                <a:sym typeface="Space Grotesk Light Medium"/>
              </a:defRPr>
            </a:lvl1pPr>
          </a:lstStyle>
          <a:p>
            <a:pPr/>
            <a:r>
              <a:t>Name, last name</a:t>
            </a:r>
          </a:p>
        </p:txBody>
      </p:sp>
      <p:sp>
        <p:nvSpPr>
          <p:cNvPr id="912" name="Google Shape;1056;p80"/>
          <p:cNvSpPr txBox="1"/>
          <p:nvPr/>
        </p:nvSpPr>
        <p:spPr>
          <a:xfrm>
            <a:off x="698500" y="3778899"/>
            <a:ext cx="3544950" cy="2154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1358">
                <a:solidFill>
                  <a:srgbClr val="F4F0E0"/>
                </a:solidFill>
                <a:latin typeface="Space Grotesk Light Regular"/>
                <a:ea typeface="Space Grotesk Light Regular"/>
                <a:cs typeface="Space Grotesk Light Regular"/>
                <a:sym typeface="Space Grotesk Light Regular"/>
              </a:defRPr>
            </a:lvl1pPr>
          </a:lstStyle>
          <a:p>
            <a:pPr/>
            <a:r>
              <a:t>Job title, Company name</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51DA4B"/>
        </a:solidFill>
      </p:bgPr>
    </p:bg>
    <p:spTree>
      <p:nvGrpSpPr>
        <p:cNvPr id="1" name=""/>
        <p:cNvGrpSpPr/>
        <p:nvPr/>
      </p:nvGrpSpPr>
      <p:grpSpPr>
        <a:xfrm>
          <a:off x="0" y="0"/>
          <a:ext cx="0" cy="0"/>
          <a:chOff x="0" y="0"/>
          <a:chExt cx="0" cy="0"/>
        </a:xfrm>
      </p:grpSpPr>
      <p:pic>
        <p:nvPicPr>
          <p:cNvPr id="155" name="Google Shape;113;p18" descr="Google Shape;113;p18"/>
          <p:cNvPicPr>
            <a:picLocks noChangeAspect="1"/>
          </p:cNvPicPr>
          <p:nvPr/>
        </p:nvPicPr>
        <p:blipFill>
          <a:blip r:embed="rId2">
            <a:extLst/>
          </a:blip>
          <a:stretch>
            <a:fillRect/>
          </a:stretch>
        </p:blipFill>
        <p:spPr>
          <a:xfrm>
            <a:off x="0" y="0"/>
            <a:ext cx="9144000" cy="5143500"/>
          </a:xfrm>
          <a:prstGeom prst="rect">
            <a:avLst/>
          </a:prstGeom>
          <a:ln w="12700">
            <a:miter lim="400000"/>
          </a:ln>
        </p:spPr>
      </p:pic>
      <p:pic>
        <p:nvPicPr>
          <p:cNvPr id="156" name="Google Shape;114;p18" descr="Google Shape;114;p18"/>
          <p:cNvPicPr>
            <a:picLocks noChangeAspect="1"/>
          </p:cNvPicPr>
          <p:nvPr/>
        </p:nvPicPr>
        <p:blipFill>
          <a:blip r:embed="rId3">
            <a:extLst/>
          </a:blip>
          <a:stretch>
            <a:fillRect/>
          </a:stretch>
        </p:blipFill>
        <p:spPr>
          <a:xfrm>
            <a:off x="701949" y="4663525"/>
            <a:ext cx="274076" cy="274076"/>
          </a:xfrm>
          <a:prstGeom prst="rect">
            <a:avLst/>
          </a:prstGeom>
          <a:ln w="12700">
            <a:miter lim="400000"/>
          </a:ln>
        </p:spPr>
      </p:pic>
      <p:sp>
        <p:nvSpPr>
          <p:cNvPr id="157" name="Google Shape;115;p18"/>
          <p:cNvSpPr txBox="1"/>
          <p:nvPr>
            <p:ph type="ctrTitle"/>
          </p:nvPr>
        </p:nvSpPr>
        <p:spPr>
          <a:xfrm>
            <a:off x="1061299" y="4715250"/>
            <a:ext cx="7082702" cy="158701"/>
          </a:xfrm>
          <a:prstGeom prst="rect">
            <a:avLst/>
          </a:prstGeom>
        </p:spPr>
        <p:txBody>
          <a:bodyPr lIns="0" tIns="0" rIns="0" bIns="0"/>
          <a:lstStyle>
            <a:lvl1pPr algn="l" defTabSz="795527">
              <a:defRPr sz="957">
                <a:solidFill>
                  <a:srgbClr val="1C1C1C"/>
                </a:solidFill>
                <a:latin typeface="Space Grotesk Light Medium"/>
                <a:ea typeface="Space Grotesk Light Medium"/>
                <a:cs typeface="Space Grotesk Light Medium"/>
                <a:sym typeface="Space Grotesk Light Medium"/>
              </a:defRPr>
            </a:lvl1pPr>
          </a:lstStyle>
          <a:p>
            <a:pPr/>
            <a:r>
              <a:t>Hacktoberfest: Section title goes here</a:t>
            </a:r>
          </a:p>
        </p:txBody>
      </p:sp>
      <p:sp>
        <p:nvSpPr>
          <p:cNvPr id="158" name="Google Shape;116;p18"/>
          <p:cNvSpPr/>
          <p:nvPr/>
        </p:nvSpPr>
        <p:spPr>
          <a:xfrm>
            <a:off x="8143950" y="4633924"/>
            <a:ext cx="310801" cy="321301"/>
          </a:xfrm>
          <a:prstGeom prst="ellipse">
            <a:avLst/>
          </a:prstGeom>
          <a:solidFill>
            <a:srgbClr val="FF8BFF"/>
          </a:solidFill>
          <a:ln w="12700">
            <a:miter lim="400000"/>
          </a:ln>
        </p:spPr>
        <p:txBody>
          <a:bodyPr lIns="0" tIns="0" rIns="0" bIns="0" anchor="ctr"/>
          <a:lstStyle/>
          <a:p>
            <a:pPr algn="ctr">
              <a:defRPr>
                <a:solidFill>
                  <a:srgbClr val="FF00FF"/>
                </a:solidFill>
              </a:defRPr>
            </a:pPr>
          </a:p>
        </p:txBody>
      </p:sp>
      <p:sp>
        <p:nvSpPr>
          <p:cNvPr id="159" name="Google Shape;117;p18"/>
          <p:cNvSpPr txBox="1"/>
          <p:nvPr>
            <p:ph type="sldNum" sz="quarter" idx="4294967295"/>
          </p:nvPr>
        </p:nvSpPr>
        <p:spPr>
          <a:xfrm>
            <a:off x="8176949" y="4646000"/>
            <a:ext cx="244802" cy="297151"/>
          </a:xfrm>
          <a:prstGeom prst="rect">
            <a:avLst/>
          </a:prstGeom>
          <a:extLst>
            <a:ext uri="{C572A759-6A51-4108-AA02-DFA0A04FC94B}">
              <ma14:wrappingTextBoxFlag xmlns:ma14="http://schemas.microsoft.com/office/mac/drawingml/2011/main" val="1"/>
            </a:ext>
          </a:extLst>
        </p:spPr>
        <p:txBody>
          <a:bodyPr>
            <a:spAutoFit/>
          </a:bodyPr>
          <a:lstStyle>
            <a:lvl1pPr algn="ctr">
              <a:defRPr sz="700">
                <a:solidFill>
                  <a:srgbClr val="1C1C1C"/>
                </a:solidFill>
                <a:latin typeface="Space Grotesk Light Bold"/>
                <a:ea typeface="Space Grotesk Light Bold"/>
                <a:cs typeface="Space Grotesk Light Bold"/>
                <a:sym typeface="Space Grotesk Light Bold"/>
              </a:defRPr>
            </a:lvl1pPr>
          </a:lstStyle>
          <a:p>
            <a:pPr/>
            <a:fld id="{86CB4B4D-7CA3-9044-876B-883B54F8677D}" type="slidenum"/>
          </a:p>
        </p:txBody>
      </p:sp>
      <p:sp>
        <p:nvSpPr>
          <p:cNvPr id="160" name="Google Shape;118;p18"/>
          <p:cNvSpPr txBox="1"/>
          <p:nvPr/>
        </p:nvSpPr>
        <p:spPr>
          <a:xfrm>
            <a:off x="701941" y="1597151"/>
            <a:ext cx="3730802" cy="283980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normAutofit fontScale="100000" lnSpcReduction="0"/>
          </a:bodyPr>
          <a:lstStyle/>
          <a:p>
            <a:pPr marL="268833" indent="-272567" defTabSz="896111">
              <a:lnSpc>
                <a:spcPct val="150000"/>
              </a:lnSpc>
              <a:buClr>
                <a:srgbClr val="1C1C1C"/>
              </a:buClr>
              <a:buSzPts val="1400"/>
              <a:buAutoNum type="arabicPeriod" startAt="1"/>
              <a:defRPr sz="1470">
                <a:solidFill>
                  <a:srgbClr val="1C1C1C"/>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1C1C1C"/>
              </a:buClr>
              <a:buSzPts val="1400"/>
              <a:buAutoNum type="arabicPeriod" startAt="1"/>
              <a:defRPr sz="1470">
                <a:solidFill>
                  <a:srgbClr val="1C1C1C"/>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1C1C1C"/>
              </a:buClr>
              <a:buSzPts val="1400"/>
              <a:buAutoNum type="arabicPeriod" startAt="1"/>
              <a:defRPr sz="1470">
                <a:solidFill>
                  <a:srgbClr val="1C1C1C"/>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1C1C1C"/>
              </a:buClr>
              <a:buSzPts val="1400"/>
              <a:buAutoNum type="arabicPeriod" startAt="1"/>
              <a:defRPr sz="1470">
                <a:solidFill>
                  <a:srgbClr val="1C1C1C"/>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1C1C1C"/>
              </a:buClr>
              <a:buSzPts val="1400"/>
              <a:buAutoNum type="arabicPeriod" startAt="1"/>
              <a:defRPr sz="1470">
                <a:solidFill>
                  <a:srgbClr val="1C1C1C"/>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1C1C1C"/>
              </a:buClr>
              <a:buSzPts val="1400"/>
              <a:buAutoNum type="arabicPeriod" startAt="1"/>
              <a:defRPr sz="1470">
                <a:solidFill>
                  <a:srgbClr val="1C1C1C"/>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1C1C1C"/>
              </a:buClr>
              <a:buSzPts val="1400"/>
              <a:buAutoNum type="arabicPeriod" startAt="1"/>
              <a:defRPr sz="1470">
                <a:solidFill>
                  <a:srgbClr val="1C1C1C"/>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1C1C1C"/>
              </a:buClr>
              <a:buSzPts val="1400"/>
              <a:buAutoNum type="arabicPeriod" startAt="1"/>
              <a:defRPr sz="1470">
                <a:solidFill>
                  <a:srgbClr val="1C1C1C"/>
                </a:solidFill>
                <a:latin typeface="Space Grotesk Light Regular"/>
                <a:ea typeface="Space Grotesk Light Regular"/>
                <a:cs typeface="Space Grotesk Light Regular"/>
                <a:sym typeface="Space Grotesk Light Regular"/>
              </a:defRPr>
            </a:pPr>
            <a:r>
              <a:t>List item goes here</a:t>
            </a:r>
          </a:p>
        </p:txBody>
      </p:sp>
      <p:sp>
        <p:nvSpPr>
          <p:cNvPr id="161" name="Google Shape;119;p18"/>
          <p:cNvSpPr txBox="1"/>
          <p:nvPr/>
        </p:nvSpPr>
        <p:spPr>
          <a:xfrm>
            <a:off x="4709159" y="1597151"/>
            <a:ext cx="3730802" cy="283980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normAutofit fontScale="100000" lnSpcReduction="0"/>
          </a:bodyPr>
          <a:lstStyle/>
          <a:p>
            <a:pPr marL="268833" indent="-272567" defTabSz="896111">
              <a:lnSpc>
                <a:spcPct val="150000"/>
              </a:lnSpc>
              <a:buClr>
                <a:srgbClr val="1C1C1C"/>
              </a:buClr>
              <a:buSzPts val="1400"/>
              <a:buAutoNum type="arabicPeriod" startAt="1"/>
              <a:defRPr sz="1470">
                <a:solidFill>
                  <a:srgbClr val="1C1C1C"/>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1C1C1C"/>
              </a:buClr>
              <a:buSzPts val="1400"/>
              <a:buAutoNum type="arabicPeriod" startAt="1"/>
              <a:defRPr sz="1470">
                <a:solidFill>
                  <a:srgbClr val="1C1C1C"/>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1C1C1C"/>
              </a:buClr>
              <a:buSzPts val="1400"/>
              <a:buAutoNum type="arabicPeriod" startAt="1"/>
              <a:defRPr sz="1470">
                <a:solidFill>
                  <a:srgbClr val="1C1C1C"/>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1C1C1C"/>
              </a:buClr>
              <a:buSzPts val="1400"/>
              <a:buAutoNum type="arabicPeriod" startAt="1"/>
              <a:defRPr sz="1470">
                <a:solidFill>
                  <a:srgbClr val="1C1C1C"/>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1C1C1C"/>
              </a:buClr>
              <a:buSzPts val="1400"/>
              <a:buAutoNum type="arabicPeriod" startAt="1"/>
              <a:defRPr sz="1470">
                <a:solidFill>
                  <a:srgbClr val="1C1C1C"/>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1C1C1C"/>
              </a:buClr>
              <a:buSzPts val="1400"/>
              <a:buAutoNum type="arabicPeriod" startAt="1"/>
              <a:defRPr sz="1470">
                <a:solidFill>
                  <a:srgbClr val="1C1C1C"/>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1C1C1C"/>
              </a:buClr>
              <a:buSzPts val="1400"/>
              <a:buAutoNum type="arabicPeriod" startAt="1"/>
              <a:defRPr sz="1470">
                <a:solidFill>
                  <a:srgbClr val="1C1C1C"/>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1C1C1C"/>
              </a:buClr>
              <a:buSzPts val="1400"/>
              <a:buAutoNum type="arabicPeriod" startAt="1"/>
              <a:defRPr sz="1470">
                <a:solidFill>
                  <a:srgbClr val="1C1C1C"/>
                </a:solidFill>
                <a:latin typeface="Space Grotesk Light Regular"/>
                <a:ea typeface="Space Grotesk Light Regular"/>
                <a:cs typeface="Space Grotesk Light Regular"/>
                <a:sym typeface="Space Grotesk Light Regular"/>
              </a:defRPr>
            </a:pPr>
            <a:r>
              <a:t>List item goes here</a:t>
            </a:r>
          </a:p>
        </p:txBody>
      </p:sp>
      <p:sp>
        <p:nvSpPr>
          <p:cNvPr id="162" name="Google Shape;120;p18"/>
          <p:cNvSpPr txBox="1"/>
          <p:nvPr/>
        </p:nvSpPr>
        <p:spPr>
          <a:xfrm>
            <a:off x="698500" y="1076658"/>
            <a:ext cx="7570049" cy="292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862">
                <a:solidFill>
                  <a:srgbClr val="1C1C1C"/>
                </a:solidFill>
                <a:latin typeface="Space Grotesk Light Regular"/>
                <a:ea typeface="Space Grotesk Light Regular"/>
                <a:cs typeface="Space Grotesk Light Regular"/>
                <a:sym typeface="Space Grotesk Light Regular"/>
              </a:defRPr>
            </a:lvl1pPr>
          </a:lstStyle>
          <a:p>
            <a:pPr/>
            <a:r>
              <a:t>Add short description</a:t>
            </a:r>
          </a:p>
        </p:txBody>
      </p:sp>
      <p:sp>
        <p:nvSpPr>
          <p:cNvPr id="163" name="Google Shape;121;p18"/>
          <p:cNvSpPr txBox="1"/>
          <p:nvPr/>
        </p:nvSpPr>
        <p:spPr>
          <a:xfrm>
            <a:off x="698500" y="466172"/>
            <a:ext cx="7570049" cy="569402"/>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1C1C1C"/>
                </a:solidFill>
                <a:latin typeface="Space Grotesk Light Medium"/>
                <a:ea typeface="Space Grotesk Light Medium"/>
                <a:cs typeface="Space Grotesk Light Medium"/>
                <a:sym typeface="Space Grotesk Light Medium"/>
              </a:defRPr>
            </a:lvl1pPr>
          </a:lstStyle>
          <a:p>
            <a:pPr/>
            <a:r>
              <a:t>Title goes here</a:t>
            </a:r>
          </a:p>
        </p:txBody>
      </p:sp>
    </p:spTree>
  </p:cSld>
  <p:clrMapOvr>
    <a:masterClrMapping/>
  </p:clrMapOvr>
  <p:transition xmlns:p14="http://schemas.microsoft.com/office/powerpoint/2010/main" spd="med" advClick="1"/>
</p:sld>
</file>

<file path=ppt/slides/slide7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83718"/>
        </a:solidFill>
      </p:bgPr>
    </p:bg>
    <p:spTree>
      <p:nvGrpSpPr>
        <p:cNvPr id="1" name=""/>
        <p:cNvGrpSpPr/>
        <p:nvPr/>
      </p:nvGrpSpPr>
      <p:grpSpPr>
        <a:xfrm>
          <a:off x="0" y="0"/>
          <a:ext cx="0" cy="0"/>
          <a:chOff x="0" y="0"/>
          <a:chExt cx="0" cy="0"/>
        </a:xfrm>
      </p:grpSpPr>
      <p:pic>
        <p:nvPicPr>
          <p:cNvPr id="914" name="Google Shape;1061;p81" descr="Google Shape;1061;p81"/>
          <p:cNvPicPr>
            <a:picLocks noChangeAspect="1"/>
          </p:cNvPicPr>
          <p:nvPr/>
        </p:nvPicPr>
        <p:blipFill>
          <a:blip r:embed="rId2">
            <a:extLst/>
          </a:blip>
          <a:stretch>
            <a:fillRect/>
          </a:stretch>
        </p:blipFill>
        <p:spPr>
          <a:xfrm>
            <a:off x="0" y="0"/>
            <a:ext cx="9144004" cy="5143502"/>
          </a:xfrm>
          <a:prstGeom prst="rect">
            <a:avLst/>
          </a:prstGeom>
          <a:ln w="12700">
            <a:miter lim="400000"/>
          </a:ln>
        </p:spPr>
      </p:pic>
      <p:sp>
        <p:nvSpPr>
          <p:cNvPr id="915" name="Google Shape;1062;p81"/>
          <p:cNvSpPr txBox="1"/>
          <p:nvPr>
            <p:ph type="ctrTitle"/>
          </p:nvPr>
        </p:nvSpPr>
        <p:spPr>
          <a:xfrm>
            <a:off x="704100" y="554674"/>
            <a:ext cx="7750500" cy="2618102"/>
          </a:xfrm>
          <a:prstGeom prst="rect">
            <a:avLst/>
          </a:prstGeom>
        </p:spPr>
        <p:txBody>
          <a:bodyPr lIns="0" tIns="0" rIns="0" bIns="0"/>
          <a:lstStyle>
            <a:lvl1pPr algn="l" defTabSz="868680">
              <a:lnSpc>
                <a:spcPct val="90000"/>
              </a:lnSpc>
              <a:defRPr sz="2565">
                <a:solidFill>
                  <a:srgbClr val="F4F0E0"/>
                </a:solidFill>
                <a:latin typeface="Space Grotesk Light Medium"/>
                <a:ea typeface="Space Grotesk Light Medium"/>
                <a:cs typeface="Space Grotesk Light Medium"/>
                <a:sym typeface="Space Grotesk Light Medium"/>
              </a:defRPr>
            </a:lvl1pPr>
          </a:lstStyle>
          <a:p>
            <a:pPr/>
            <a:r>
              <a:t>“Lorem ipsum dolor sit amet consectetur. Sed tellus blandit enim pretium sit massa auctor malesuada.Leo nulla aliquam ac dignissim tellus. Fermentum nibh volutpat turpis tellus etiam. Pretium fermentum semper amet orci mauris ultricies hendrerit in. Aliquet sit interdum nisl felis arcu non”</a:t>
            </a:r>
          </a:p>
        </p:txBody>
      </p:sp>
      <p:pic>
        <p:nvPicPr>
          <p:cNvPr id="916" name="Google Shape;1063;p81" descr="Google Shape;1063;p81"/>
          <p:cNvPicPr>
            <a:picLocks noChangeAspect="1"/>
          </p:cNvPicPr>
          <p:nvPr/>
        </p:nvPicPr>
        <p:blipFill>
          <a:blip r:embed="rId3">
            <a:extLst/>
          </a:blip>
          <a:stretch>
            <a:fillRect/>
          </a:stretch>
        </p:blipFill>
        <p:spPr>
          <a:xfrm>
            <a:off x="701949" y="4663525"/>
            <a:ext cx="274076" cy="274076"/>
          </a:xfrm>
          <a:prstGeom prst="rect">
            <a:avLst/>
          </a:prstGeom>
          <a:ln w="12700">
            <a:miter lim="400000"/>
          </a:ln>
        </p:spPr>
      </p:pic>
      <p:sp>
        <p:nvSpPr>
          <p:cNvPr id="917" name="Google Shape;1064;p81"/>
          <p:cNvSpPr txBox="1"/>
          <p:nvPr/>
        </p:nvSpPr>
        <p:spPr>
          <a:xfrm>
            <a:off x="1061299" y="4715250"/>
            <a:ext cx="7082702" cy="168276"/>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795527">
              <a:defRPr sz="957">
                <a:solidFill>
                  <a:srgbClr val="F4F0E0"/>
                </a:solidFill>
                <a:latin typeface="Space Grotesk Light Medium"/>
                <a:ea typeface="Space Grotesk Light Medium"/>
                <a:cs typeface="Space Grotesk Light Medium"/>
                <a:sym typeface="Space Grotesk Light Medium"/>
              </a:defRPr>
            </a:lvl1pPr>
          </a:lstStyle>
          <a:p>
            <a:pPr/>
            <a:r>
              <a:t>Hacktoberfest: Section title goes here</a:t>
            </a:r>
          </a:p>
        </p:txBody>
      </p:sp>
      <p:sp>
        <p:nvSpPr>
          <p:cNvPr id="918" name="Google Shape;1065;p81"/>
          <p:cNvSpPr/>
          <p:nvPr/>
        </p:nvSpPr>
        <p:spPr>
          <a:xfrm>
            <a:off x="8143950" y="4633924"/>
            <a:ext cx="310801" cy="321301"/>
          </a:xfrm>
          <a:prstGeom prst="ellipse">
            <a:avLst/>
          </a:prstGeom>
          <a:solidFill>
            <a:srgbClr val="FF8BFF"/>
          </a:solidFill>
          <a:ln w="12700">
            <a:miter lim="400000"/>
          </a:ln>
        </p:spPr>
        <p:txBody>
          <a:bodyPr lIns="0" tIns="0" rIns="0" bIns="0" anchor="ctr"/>
          <a:lstStyle/>
          <a:p>
            <a:pPr algn="ctr">
              <a:defRPr>
                <a:solidFill>
                  <a:srgbClr val="FF00FF"/>
                </a:solidFill>
              </a:defRPr>
            </a:pPr>
          </a:p>
        </p:txBody>
      </p:sp>
      <p:sp>
        <p:nvSpPr>
          <p:cNvPr id="919" name="Google Shape;1066;p81"/>
          <p:cNvSpPr txBox="1"/>
          <p:nvPr>
            <p:ph type="sldNum" sz="quarter" idx="4294967295"/>
          </p:nvPr>
        </p:nvSpPr>
        <p:spPr>
          <a:xfrm>
            <a:off x="8148323" y="4646000"/>
            <a:ext cx="302054" cy="297151"/>
          </a:xfrm>
          <a:prstGeom prst="rect">
            <a:avLst/>
          </a:prstGeom>
          <a:extLst>
            <a:ext uri="{C572A759-6A51-4108-AA02-DFA0A04FC94B}">
              <ma14:wrappingTextBoxFlag xmlns:ma14="http://schemas.microsoft.com/office/mac/drawingml/2011/main" val="1"/>
            </a:ext>
          </a:extLst>
        </p:spPr>
        <p:txBody>
          <a:bodyPr>
            <a:spAutoFit/>
          </a:bodyPr>
          <a:lstStyle>
            <a:lvl1pPr algn="ctr">
              <a:defRPr sz="700">
                <a:solidFill>
                  <a:srgbClr val="1C1C1C"/>
                </a:solidFill>
                <a:latin typeface="Space Grotesk Light Bold"/>
                <a:ea typeface="Space Grotesk Light Bold"/>
                <a:cs typeface="Space Grotesk Light Bold"/>
                <a:sym typeface="Space Grotesk Light Bold"/>
              </a:defRPr>
            </a:lvl1pPr>
          </a:lstStyle>
          <a:p>
            <a:pPr/>
            <a:fld id="{86CB4B4D-7CA3-9044-876B-883B54F8677D}" type="slidenum"/>
          </a:p>
        </p:txBody>
      </p:sp>
      <p:sp>
        <p:nvSpPr>
          <p:cNvPr id="920" name="Google Shape;1067;p81"/>
          <p:cNvSpPr txBox="1"/>
          <p:nvPr/>
        </p:nvSpPr>
        <p:spPr>
          <a:xfrm>
            <a:off x="698500" y="3413128"/>
            <a:ext cx="3544950"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F4F0E0"/>
                </a:solidFill>
                <a:latin typeface="Space Grotesk Light Medium"/>
                <a:ea typeface="Space Grotesk Light Medium"/>
                <a:cs typeface="Space Grotesk Light Medium"/>
                <a:sym typeface="Space Grotesk Light Medium"/>
              </a:defRPr>
            </a:lvl1pPr>
          </a:lstStyle>
          <a:p>
            <a:pPr/>
            <a:r>
              <a:t>Name, last name</a:t>
            </a:r>
          </a:p>
        </p:txBody>
      </p:sp>
      <p:sp>
        <p:nvSpPr>
          <p:cNvPr id="921" name="Google Shape;1068;p81"/>
          <p:cNvSpPr txBox="1"/>
          <p:nvPr/>
        </p:nvSpPr>
        <p:spPr>
          <a:xfrm>
            <a:off x="698500" y="3778899"/>
            <a:ext cx="3544950" cy="2154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1358">
                <a:solidFill>
                  <a:srgbClr val="F4F0E0"/>
                </a:solidFill>
                <a:latin typeface="Space Grotesk Light Regular"/>
                <a:ea typeface="Space Grotesk Light Regular"/>
                <a:cs typeface="Space Grotesk Light Regular"/>
                <a:sym typeface="Space Grotesk Light Regular"/>
              </a:defRPr>
            </a:lvl1pPr>
          </a:lstStyle>
          <a:p>
            <a:pPr/>
            <a:r>
              <a:t>Job title, Company name</a:t>
            </a:r>
          </a:p>
        </p:txBody>
      </p:sp>
    </p:spTree>
  </p:cSld>
  <p:clrMapOvr>
    <a:masterClrMapping/>
  </p:clrMapOvr>
  <p:transition xmlns:p14="http://schemas.microsoft.com/office/powerpoint/2010/main" spd="med" advClick="1"/>
</p:sld>
</file>

<file path=ppt/slides/slide7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51DA4B"/>
        </a:solidFill>
      </p:bgPr>
    </p:bg>
    <p:spTree>
      <p:nvGrpSpPr>
        <p:cNvPr id="1" name=""/>
        <p:cNvGrpSpPr/>
        <p:nvPr/>
      </p:nvGrpSpPr>
      <p:grpSpPr>
        <a:xfrm>
          <a:off x="0" y="0"/>
          <a:ext cx="0" cy="0"/>
          <a:chOff x="0" y="0"/>
          <a:chExt cx="0" cy="0"/>
        </a:xfrm>
      </p:grpSpPr>
      <p:pic>
        <p:nvPicPr>
          <p:cNvPr id="923" name="Google Shape;1073;p82" descr="Google Shape;1073;p82"/>
          <p:cNvPicPr>
            <a:picLocks noChangeAspect="1"/>
          </p:cNvPicPr>
          <p:nvPr/>
        </p:nvPicPr>
        <p:blipFill>
          <a:blip r:embed="rId2">
            <a:extLst/>
          </a:blip>
          <a:stretch>
            <a:fillRect/>
          </a:stretch>
        </p:blipFill>
        <p:spPr>
          <a:xfrm>
            <a:off x="701949" y="4663525"/>
            <a:ext cx="274076" cy="274076"/>
          </a:xfrm>
          <a:prstGeom prst="rect">
            <a:avLst/>
          </a:prstGeom>
          <a:ln w="12700">
            <a:miter lim="400000"/>
          </a:ln>
        </p:spPr>
      </p:pic>
      <p:sp>
        <p:nvSpPr>
          <p:cNvPr id="924" name="Google Shape;1074;p82"/>
          <p:cNvSpPr txBox="1"/>
          <p:nvPr>
            <p:ph type="ctrTitle"/>
          </p:nvPr>
        </p:nvSpPr>
        <p:spPr>
          <a:xfrm>
            <a:off x="1061299" y="4715250"/>
            <a:ext cx="7082702" cy="158701"/>
          </a:xfrm>
          <a:prstGeom prst="rect">
            <a:avLst/>
          </a:prstGeom>
        </p:spPr>
        <p:txBody>
          <a:bodyPr lIns="0" tIns="0" rIns="0" bIns="0"/>
          <a:lstStyle>
            <a:lvl1pPr algn="l" defTabSz="795527">
              <a:defRPr sz="957">
                <a:solidFill>
                  <a:srgbClr val="1C1C1C"/>
                </a:solidFill>
                <a:latin typeface="Space Grotesk Light Medium"/>
                <a:ea typeface="Space Grotesk Light Medium"/>
                <a:cs typeface="Space Grotesk Light Medium"/>
                <a:sym typeface="Space Grotesk Light Medium"/>
              </a:defRPr>
            </a:lvl1pPr>
          </a:lstStyle>
          <a:p>
            <a:pPr/>
            <a:r>
              <a:t>Hacktoberfest: Section title goes here</a:t>
            </a:r>
          </a:p>
        </p:txBody>
      </p:sp>
      <p:sp>
        <p:nvSpPr>
          <p:cNvPr id="925" name="Google Shape;1075;p82"/>
          <p:cNvSpPr/>
          <p:nvPr/>
        </p:nvSpPr>
        <p:spPr>
          <a:xfrm>
            <a:off x="8143950" y="4633924"/>
            <a:ext cx="310801" cy="321301"/>
          </a:xfrm>
          <a:prstGeom prst="ellipse">
            <a:avLst/>
          </a:prstGeom>
          <a:solidFill>
            <a:srgbClr val="FF8BFF"/>
          </a:solidFill>
          <a:ln w="12700">
            <a:miter lim="400000"/>
          </a:ln>
        </p:spPr>
        <p:txBody>
          <a:bodyPr lIns="0" tIns="0" rIns="0" bIns="0" anchor="ctr"/>
          <a:lstStyle/>
          <a:p>
            <a:pPr algn="ctr">
              <a:defRPr>
                <a:solidFill>
                  <a:srgbClr val="FF00FF"/>
                </a:solidFill>
              </a:defRPr>
            </a:pPr>
          </a:p>
        </p:txBody>
      </p:sp>
      <p:sp>
        <p:nvSpPr>
          <p:cNvPr id="926" name="Google Shape;1076;p82"/>
          <p:cNvSpPr txBox="1"/>
          <p:nvPr>
            <p:ph type="sldNum" sz="quarter" idx="4294967295"/>
          </p:nvPr>
        </p:nvSpPr>
        <p:spPr>
          <a:xfrm>
            <a:off x="8157302" y="4646000"/>
            <a:ext cx="284096" cy="297151"/>
          </a:xfrm>
          <a:prstGeom prst="rect">
            <a:avLst/>
          </a:prstGeom>
          <a:extLst>
            <a:ext uri="{C572A759-6A51-4108-AA02-DFA0A04FC94B}">
              <ma14:wrappingTextBoxFlag xmlns:ma14="http://schemas.microsoft.com/office/mac/drawingml/2011/main" val="1"/>
            </a:ext>
          </a:extLst>
        </p:spPr>
        <p:txBody>
          <a:bodyPr>
            <a:spAutoFit/>
          </a:bodyPr>
          <a:lstStyle>
            <a:lvl1pPr algn="ctr">
              <a:defRPr sz="700">
                <a:solidFill>
                  <a:srgbClr val="1C1C1C"/>
                </a:solidFill>
                <a:latin typeface="Space Grotesk Light Bold"/>
                <a:ea typeface="Space Grotesk Light Bold"/>
                <a:cs typeface="Space Grotesk Light Bold"/>
                <a:sym typeface="Space Grotesk Light Bold"/>
              </a:defRPr>
            </a:lvl1pPr>
          </a:lstStyle>
          <a:p>
            <a:pPr/>
            <a:fld id="{86CB4B4D-7CA3-9044-876B-883B54F8677D}" type="slidenum"/>
          </a:p>
        </p:txBody>
      </p:sp>
      <p:sp>
        <p:nvSpPr>
          <p:cNvPr id="927" name="Google Shape;1077;p82"/>
          <p:cNvSpPr txBox="1"/>
          <p:nvPr/>
        </p:nvSpPr>
        <p:spPr>
          <a:xfrm>
            <a:off x="795524" y="3273854"/>
            <a:ext cx="3544951"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1C1C1C"/>
                </a:solidFill>
                <a:latin typeface="Space Grotesk Light Medium"/>
                <a:ea typeface="Space Grotesk Light Medium"/>
                <a:cs typeface="Space Grotesk Light Medium"/>
                <a:sym typeface="Space Grotesk Light Medium"/>
              </a:defRPr>
            </a:lvl1pPr>
          </a:lstStyle>
          <a:p>
            <a:pPr/>
            <a:r>
              <a:t>Title goes here</a:t>
            </a:r>
          </a:p>
        </p:txBody>
      </p:sp>
      <p:sp>
        <p:nvSpPr>
          <p:cNvPr id="928" name="Google Shape;1078;p82"/>
          <p:cNvSpPr txBox="1"/>
          <p:nvPr/>
        </p:nvSpPr>
        <p:spPr>
          <a:xfrm>
            <a:off x="795487" y="3673154"/>
            <a:ext cx="3544951" cy="6927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1C1C1C"/>
                </a:solidFill>
                <a:latin typeface="Space Grotesk Light Regular"/>
                <a:ea typeface="Space Grotesk Light Regular"/>
                <a:cs typeface="Space Grotesk Light Regular"/>
                <a:sym typeface="Space Grotesk Light Regular"/>
              </a:defRPr>
            </a:lvl1pPr>
          </a:lstStyle>
          <a:p>
            <a:pPr/>
            <a:r>
              <a:t>Lorem ipsum dolor sit amet consectetur.  Sed tellus blandit enim pretium sit massa auctor malesuada.</a:t>
            </a:r>
          </a:p>
        </p:txBody>
      </p:sp>
      <p:pic>
        <p:nvPicPr>
          <p:cNvPr id="929" name="Google Shape;1079;p82" descr="Google Shape;1079;p82"/>
          <p:cNvPicPr>
            <a:picLocks noChangeAspect="1"/>
          </p:cNvPicPr>
          <p:nvPr/>
        </p:nvPicPr>
        <p:blipFill>
          <a:blip r:embed="rId3">
            <a:extLst/>
          </a:blip>
          <a:stretch>
            <a:fillRect/>
          </a:stretch>
        </p:blipFill>
        <p:spPr>
          <a:xfrm>
            <a:off x="780299" y="1597155"/>
            <a:ext cx="1451551" cy="1451550"/>
          </a:xfrm>
          <a:prstGeom prst="rect">
            <a:avLst/>
          </a:prstGeom>
          <a:ln w="12700">
            <a:miter lim="400000"/>
          </a:ln>
        </p:spPr>
      </p:pic>
      <p:sp>
        <p:nvSpPr>
          <p:cNvPr id="930" name="Google Shape;1080;p82"/>
          <p:cNvSpPr txBox="1"/>
          <p:nvPr/>
        </p:nvSpPr>
        <p:spPr>
          <a:xfrm>
            <a:off x="4803600" y="3273854"/>
            <a:ext cx="3544951"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1C1C1C"/>
                </a:solidFill>
                <a:latin typeface="Space Grotesk Light Medium"/>
                <a:ea typeface="Space Grotesk Light Medium"/>
                <a:cs typeface="Space Grotesk Light Medium"/>
                <a:sym typeface="Space Grotesk Light Medium"/>
              </a:defRPr>
            </a:lvl1pPr>
          </a:lstStyle>
          <a:p>
            <a:pPr/>
            <a:r>
              <a:t>Title goes here</a:t>
            </a:r>
          </a:p>
        </p:txBody>
      </p:sp>
      <p:sp>
        <p:nvSpPr>
          <p:cNvPr id="931" name="Google Shape;1081;p82"/>
          <p:cNvSpPr txBox="1"/>
          <p:nvPr/>
        </p:nvSpPr>
        <p:spPr>
          <a:xfrm>
            <a:off x="4803562" y="3673154"/>
            <a:ext cx="3544951" cy="6927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1C1C1C"/>
                </a:solidFill>
                <a:latin typeface="Space Grotesk Light Regular"/>
                <a:ea typeface="Space Grotesk Light Regular"/>
                <a:cs typeface="Space Grotesk Light Regular"/>
                <a:sym typeface="Space Grotesk Light Regular"/>
              </a:defRPr>
            </a:lvl1pPr>
          </a:lstStyle>
          <a:p>
            <a:pPr/>
            <a:r>
              <a:t>Lorem ipsum dolor sit amet consectetur.  Sed tellus blandit enim pretium sit massa auctor malesuada.</a:t>
            </a:r>
          </a:p>
        </p:txBody>
      </p:sp>
      <p:pic>
        <p:nvPicPr>
          <p:cNvPr id="932" name="Google Shape;1082;p82" descr="Google Shape;1082;p82"/>
          <p:cNvPicPr>
            <a:picLocks noChangeAspect="1"/>
          </p:cNvPicPr>
          <p:nvPr/>
        </p:nvPicPr>
        <p:blipFill>
          <a:blip r:embed="rId3">
            <a:extLst/>
          </a:blip>
          <a:stretch>
            <a:fillRect/>
          </a:stretch>
        </p:blipFill>
        <p:spPr>
          <a:xfrm>
            <a:off x="4788375" y="1597155"/>
            <a:ext cx="1451551" cy="1451550"/>
          </a:xfrm>
          <a:prstGeom prst="rect">
            <a:avLst/>
          </a:prstGeom>
          <a:ln w="12700">
            <a:miter lim="400000"/>
          </a:ln>
        </p:spPr>
      </p:pic>
      <p:sp>
        <p:nvSpPr>
          <p:cNvPr id="933" name="Google Shape;1083;p82"/>
          <p:cNvSpPr txBox="1"/>
          <p:nvPr/>
        </p:nvSpPr>
        <p:spPr>
          <a:xfrm>
            <a:off x="698500" y="1076658"/>
            <a:ext cx="7570049" cy="292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862">
                <a:solidFill>
                  <a:srgbClr val="1C1C1C"/>
                </a:solidFill>
                <a:latin typeface="Space Grotesk Light Regular"/>
                <a:ea typeface="Space Grotesk Light Regular"/>
                <a:cs typeface="Space Grotesk Light Regular"/>
                <a:sym typeface="Space Grotesk Light Regular"/>
              </a:defRPr>
            </a:lvl1pPr>
          </a:lstStyle>
          <a:p>
            <a:pPr/>
            <a:r>
              <a:t>Add short description</a:t>
            </a:r>
          </a:p>
        </p:txBody>
      </p:sp>
      <p:sp>
        <p:nvSpPr>
          <p:cNvPr id="934" name="Google Shape;1084;p82"/>
          <p:cNvSpPr txBox="1"/>
          <p:nvPr/>
        </p:nvSpPr>
        <p:spPr>
          <a:xfrm>
            <a:off x="698500" y="466172"/>
            <a:ext cx="7570049" cy="569402"/>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1C1C1C"/>
                </a:solidFill>
                <a:latin typeface="Space Grotesk Light Medium"/>
                <a:ea typeface="Space Grotesk Light Medium"/>
                <a:cs typeface="Space Grotesk Light Medium"/>
                <a:sym typeface="Space Grotesk Light Medium"/>
              </a:defRPr>
            </a:lvl1pPr>
          </a:lstStyle>
          <a:p>
            <a:pPr/>
            <a:r>
              <a:t>Title goes here</a:t>
            </a:r>
          </a:p>
        </p:txBody>
      </p:sp>
    </p:spTree>
  </p:cSld>
  <p:clrMapOvr>
    <a:masterClrMapping/>
  </p:clrMapOvr>
  <p:transition xmlns:p14="http://schemas.microsoft.com/office/powerpoint/2010/main" spd="med" advClick="1"/>
</p:sld>
</file>

<file path=ppt/slides/slide7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4F0E0"/>
        </a:solidFill>
      </p:bgPr>
    </p:bg>
    <p:spTree>
      <p:nvGrpSpPr>
        <p:cNvPr id="1" name=""/>
        <p:cNvGrpSpPr/>
        <p:nvPr/>
      </p:nvGrpSpPr>
      <p:grpSpPr>
        <a:xfrm>
          <a:off x="0" y="0"/>
          <a:ext cx="0" cy="0"/>
          <a:chOff x="0" y="0"/>
          <a:chExt cx="0" cy="0"/>
        </a:xfrm>
      </p:grpSpPr>
      <p:pic>
        <p:nvPicPr>
          <p:cNvPr id="936" name="Google Shape;1089;p83" descr="Google Shape;1089;p83"/>
          <p:cNvPicPr>
            <a:picLocks noChangeAspect="1"/>
          </p:cNvPicPr>
          <p:nvPr/>
        </p:nvPicPr>
        <p:blipFill>
          <a:blip r:embed="rId2">
            <a:extLst/>
          </a:blip>
          <a:stretch>
            <a:fillRect/>
          </a:stretch>
        </p:blipFill>
        <p:spPr>
          <a:xfrm>
            <a:off x="701949" y="4663525"/>
            <a:ext cx="274076" cy="274076"/>
          </a:xfrm>
          <a:prstGeom prst="rect">
            <a:avLst/>
          </a:prstGeom>
          <a:ln w="12700">
            <a:miter lim="400000"/>
          </a:ln>
        </p:spPr>
      </p:pic>
      <p:sp>
        <p:nvSpPr>
          <p:cNvPr id="937" name="Google Shape;1090;p83"/>
          <p:cNvSpPr txBox="1"/>
          <p:nvPr>
            <p:ph type="ctrTitle"/>
          </p:nvPr>
        </p:nvSpPr>
        <p:spPr>
          <a:xfrm>
            <a:off x="1061299" y="4715250"/>
            <a:ext cx="7082702" cy="158701"/>
          </a:xfrm>
          <a:prstGeom prst="rect">
            <a:avLst/>
          </a:prstGeom>
        </p:spPr>
        <p:txBody>
          <a:bodyPr lIns="0" tIns="0" rIns="0" bIns="0"/>
          <a:lstStyle>
            <a:lvl1pPr algn="l" defTabSz="795527">
              <a:defRPr sz="957">
                <a:solidFill>
                  <a:srgbClr val="183718"/>
                </a:solidFill>
                <a:latin typeface="Space Grotesk Light Medium"/>
                <a:ea typeface="Space Grotesk Light Medium"/>
                <a:cs typeface="Space Grotesk Light Medium"/>
                <a:sym typeface="Space Grotesk Light Medium"/>
              </a:defRPr>
            </a:lvl1pPr>
          </a:lstStyle>
          <a:p>
            <a:pPr/>
            <a:r>
              <a:t>Hacktoberfest: Section title goes here</a:t>
            </a:r>
          </a:p>
        </p:txBody>
      </p:sp>
      <p:sp>
        <p:nvSpPr>
          <p:cNvPr id="938" name="Google Shape;1091;p83"/>
          <p:cNvSpPr/>
          <p:nvPr/>
        </p:nvSpPr>
        <p:spPr>
          <a:xfrm>
            <a:off x="8143950" y="4633924"/>
            <a:ext cx="310801" cy="321301"/>
          </a:xfrm>
          <a:prstGeom prst="ellipse">
            <a:avLst/>
          </a:prstGeom>
          <a:solidFill>
            <a:srgbClr val="FF8BFF"/>
          </a:solidFill>
          <a:ln w="12700">
            <a:miter lim="400000"/>
          </a:ln>
        </p:spPr>
        <p:txBody>
          <a:bodyPr lIns="0" tIns="0" rIns="0" bIns="0" anchor="ctr"/>
          <a:lstStyle/>
          <a:p>
            <a:pPr algn="ctr">
              <a:defRPr>
                <a:solidFill>
                  <a:srgbClr val="FF00FF"/>
                </a:solidFill>
              </a:defRPr>
            </a:pPr>
          </a:p>
        </p:txBody>
      </p:sp>
      <p:sp>
        <p:nvSpPr>
          <p:cNvPr id="939" name="Google Shape;1092;p83"/>
          <p:cNvSpPr txBox="1"/>
          <p:nvPr>
            <p:ph type="sldNum" sz="quarter" idx="4294967295"/>
          </p:nvPr>
        </p:nvSpPr>
        <p:spPr>
          <a:xfrm>
            <a:off x="8150724" y="4646000"/>
            <a:ext cx="297252" cy="297151"/>
          </a:xfrm>
          <a:prstGeom prst="rect">
            <a:avLst/>
          </a:prstGeom>
          <a:extLst>
            <a:ext uri="{C572A759-6A51-4108-AA02-DFA0A04FC94B}">
              <ma14:wrappingTextBoxFlag xmlns:ma14="http://schemas.microsoft.com/office/mac/drawingml/2011/main" val="1"/>
            </a:ext>
          </a:extLst>
        </p:spPr>
        <p:txBody>
          <a:bodyPr>
            <a:spAutoFit/>
          </a:bodyPr>
          <a:lstStyle>
            <a:lvl1pPr algn="ctr">
              <a:defRPr sz="700">
                <a:solidFill>
                  <a:srgbClr val="1C1C1C"/>
                </a:solidFill>
                <a:latin typeface="Space Grotesk Light Bold"/>
                <a:ea typeface="Space Grotesk Light Bold"/>
                <a:cs typeface="Space Grotesk Light Bold"/>
                <a:sym typeface="Space Grotesk Light Bold"/>
              </a:defRPr>
            </a:lvl1pPr>
          </a:lstStyle>
          <a:p>
            <a:pPr/>
            <a:fld id="{86CB4B4D-7CA3-9044-876B-883B54F8677D}" type="slidenum"/>
          </a:p>
        </p:txBody>
      </p:sp>
      <p:sp>
        <p:nvSpPr>
          <p:cNvPr id="940" name="Google Shape;1093;p83"/>
          <p:cNvSpPr txBox="1"/>
          <p:nvPr/>
        </p:nvSpPr>
        <p:spPr>
          <a:xfrm>
            <a:off x="795524" y="3273854"/>
            <a:ext cx="3544951"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183718"/>
                </a:solidFill>
                <a:latin typeface="Space Grotesk Light Medium"/>
                <a:ea typeface="Space Grotesk Light Medium"/>
                <a:cs typeface="Space Grotesk Light Medium"/>
                <a:sym typeface="Space Grotesk Light Medium"/>
              </a:defRPr>
            </a:lvl1pPr>
          </a:lstStyle>
          <a:p>
            <a:pPr/>
            <a:r>
              <a:t>Title goes here</a:t>
            </a:r>
          </a:p>
        </p:txBody>
      </p:sp>
      <p:sp>
        <p:nvSpPr>
          <p:cNvPr id="941" name="Google Shape;1094;p83"/>
          <p:cNvSpPr txBox="1"/>
          <p:nvPr/>
        </p:nvSpPr>
        <p:spPr>
          <a:xfrm>
            <a:off x="795487" y="3673154"/>
            <a:ext cx="3544951" cy="6927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183718"/>
                </a:solidFill>
                <a:latin typeface="Space Grotesk Light Regular"/>
                <a:ea typeface="Space Grotesk Light Regular"/>
                <a:cs typeface="Space Grotesk Light Regular"/>
                <a:sym typeface="Space Grotesk Light Regular"/>
              </a:defRPr>
            </a:lvl1pPr>
          </a:lstStyle>
          <a:p>
            <a:pPr/>
            <a:r>
              <a:t>Lorem ipsum dolor sit amet consectetur.  Sed tellus blandit enim pretium sit massa auctor malesuada.</a:t>
            </a:r>
          </a:p>
        </p:txBody>
      </p:sp>
      <p:pic>
        <p:nvPicPr>
          <p:cNvPr id="942" name="Google Shape;1095;p83" descr="Google Shape;1095;p83"/>
          <p:cNvPicPr>
            <a:picLocks noChangeAspect="1"/>
          </p:cNvPicPr>
          <p:nvPr/>
        </p:nvPicPr>
        <p:blipFill>
          <a:blip r:embed="rId3">
            <a:extLst/>
          </a:blip>
          <a:stretch>
            <a:fillRect/>
          </a:stretch>
        </p:blipFill>
        <p:spPr>
          <a:xfrm>
            <a:off x="780299" y="1597155"/>
            <a:ext cx="1451551" cy="1451550"/>
          </a:xfrm>
          <a:prstGeom prst="rect">
            <a:avLst/>
          </a:prstGeom>
          <a:ln w="12700">
            <a:miter lim="400000"/>
          </a:ln>
        </p:spPr>
      </p:pic>
      <p:sp>
        <p:nvSpPr>
          <p:cNvPr id="943" name="Google Shape;1096;p83"/>
          <p:cNvSpPr txBox="1"/>
          <p:nvPr/>
        </p:nvSpPr>
        <p:spPr>
          <a:xfrm>
            <a:off x="4803600" y="3273854"/>
            <a:ext cx="3544951"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183718"/>
                </a:solidFill>
                <a:latin typeface="Space Grotesk Light Medium"/>
                <a:ea typeface="Space Grotesk Light Medium"/>
                <a:cs typeface="Space Grotesk Light Medium"/>
                <a:sym typeface="Space Grotesk Light Medium"/>
              </a:defRPr>
            </a:lvl1pPr>
          </a:lstStyle>
          <a:p>
            <a:pPr/>
            <a:r>
              <a:t>Title goes here</a:t>
            </a:r>
          </a:p>
        </p:txBody>
      </p:sp>
      <p:sp>
        <p:nvSpPr>
          <p:cNvPr id="944" name="Google Shape;1097;p83"/>
          <p:cNvSpPr txBox="1"/>
          <p:nvPr/>
        </p:nvSpPr>
        <p:spPr>
          <a:xfrm>
            <a:off x="4803562" y="3673154"/>
            <a:ext cx="3544951" cy="6927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183718"/>
                </a:solidFill>
                <a:latin typeface="Space Grotesk Light Regular"/>
                <a:ea typeface="Space Grotesk Light Regular"/>
                <a:cs typeface="Space Grotesk Light Regular"/>
                <a:sym typeface="Space Grotesk Light Regular"/>
              </a:defRPr>
            </a:lvl1pPr>
          </a:lstStyle>
          <a:p>
            <a:pPr/>
            <a:r>
              <a:t>Lorem ipsum dolor sit amet consectetur.  Sed tellus blandit enim pretium sit massa auctor malesuada.</a:t>
            </a:r>
          </a:p>
        </p:txBody>
      </p:sp>
      <p:pic>
        <p:nvPicPr>
          <p:cNvPr id="945" name="Google Shape;1098;p83" descr="Google Shape;1098;p83"/>
          <p:cNvPicPr>
            <a:picLocks noChangeAspect="1"/>
          </p:cNvPicPr>
          <p:nvPr/>
        </p:nvPicPr>
        <p:blipFill>
          <a:blip r:embed="rId3">
            <a:extLst/>
          </a:blip>
          <a:stretch>
            <a:fillRect/>
          </a:stretch>
        </p:blipFill>
        <p:spPr>
          <a:xfrm>
            <a:off x="4788375" y="1597155"/>
            <a:ext cx="1451551" cy="1451550"/>
          </a:xfrm>
          <a:prstGeom prst="rect">
            <a:avLst/>
          </a:prstGeom>
          <a:ln w="12700">
            <a:miter lim="400000"/>
          </a:ln>
        </p:spPr>
      </p:pic>
      <p:sp>
        <p:nvSpPr>
          <p:cNvPr id="946" name="Google Shape;1099;p83"/>
          <p:cNvSpPr txBox="1"/>
          <p:nvPr/>
        </p:nvSpPr>
        <p:spPr>
          <a:xfrm>
            <a:off x="698500" y="1076658"/>
            <a:ext cx="7570049" cy="292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862">
                <a:solidFill>
                  <a:srgbClr val="183718"/>
                </a:solidFill>
                <a:latin typeface="Space Grotesk Light Regular"/>
                <a:ea typeface="Space Grotesk Light Regular"/>
                <a:cs typeface="Space Grotesk Light Regular"/>
                <a:sym typeface="Space Grotesk Light Regular"/>
              </a:defRPr>
            </a:lvl1pPr>
          </a:lstStyle>
          <a:p>
            <a:pPr/>
            <a:r>
              <a:t>Add short description</a:t>
            </a:r>
          </a:p>
        </p:txBody>
      </p:sp>
      <p:sp>
        <p:nvSpPr>
          <p:cNvPr id="947" name="Google Shape;1100;p83"/>
          <p:cNvSpPr txBox="1"/>
          <p:nvPr/>
        </p:nvSpPr>
        <p:spPr>
          <a:xfrm>
            <a:off x="698500" y="466172"/>
            <a:ext cx="7570049" cy="569402"/>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183718"/>
                </a:solidFill>
                <a:latin typeface="Space Grotesk Light Medium"/>
                <a:ea typeface="Space Grotesk Light Medium"/>
                <a:cs typeface="Space Grotesk Light Medium"/>
                <a:sym typeface="Space Grotesk Light Medium"/>
              </a:defRPr>
            </a:lvl1pPr>
          </a:lstStyle>
          <a:p>
            <a:pPr/>
            <a:r>
              <a:t>Title goes here</a:t>
            </a:r>
          </a:p>
        </p:txBody>
      </p:sp>
    </p:spTree>
  </p:cSld>
  <p:clrMapOvr>
    <a:masterClrMapping/>
  </p:clrMapOvr>
  <p:transition xmlns:p14="http://schemas.microsoft.com/office/powerpoint/2010/main" spd="med" advClick="1"/>
</p:sld>
</file>

<file path=ppt/slides/slide7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C1C1C"/>
        </a:solidFill>
      </p:bgPr>
    </p:bg>
    <p:spTree>
      <p:nvGrpSpPr>
        <p:cNvPr id="1" name=""/>
        <p:cNvGrpSpPr/>
        <p:nvPr/>
      </p:nvGrpSpPr>
      <p:grpSpPr>
        <a:xfrm>
          <a:off x="0" y="0"/>
          <a:ext cx="0" cy="0"/>
          <a:chOff x="0" y="0"/>
          <a:chExt cx="0" cy="0"/>
        </a:xfrm>
      </p:grpSpPr>
      <p:pic>
        <p:nvPicPr>
          <p:cNvPr id="949" name="Google Shape;1105;p84" descr="Google Shape;1105;p84"/>
          <p:cNvPicPr>
            <a:picLocks noChangeAspect="1"/>
          </p:cNvPicPr>
          <p:nvPr/>
        </p:nvPicPr>
        <p:blipFill>
          <a:blip r:embed="rId2">
            <a:extLst/>
          </a:blip>
          <a:stretch>
            <a:fillRect/>
          </a:stretch>
        </p:blipFill>
        <p:spPr>
          <a:xfrm>
            <a:off x="701949" y="4663525"/>
            <a:ext cx="274076" cy="274076"/>
          </a:xfrm>
          <a:prstGeom prst="rect">
            <a:avLst/>
          </a:prstGeom>
          <a:ln w="12700">
            <a:miter lim="400000"/>
          </a:ln>
        </p:spPr>
      </p:pic>
      <p:sp>
        <p:nvSpPr>
          <p:cNvPr id="950" name="Google Shape;1106;p84"/>
          <p:cNvSpPr txBox="1"/>
          <p:nvPr>
            <p:ph type="ctrTitle"/>
          </p:nvPr>
        </p:nvSpPr>
        <p:spPr>
          <a:xfrm>
            <a:off x="1061299" y="4715250"/>
            <a:ext cx="7082702" cy="158701"/>
          </a:xfrm>
          <a:prstGeom prst="rect">
            <a:avLst/>
          </a:prstGeom>
        </p:spPr>
        <p:txBody>
          <a:bodyPr lIns="0" tIns="0" rIns="0" bIns="0"/>
          <a:lstStyle>
            <a:lvl1pPr algn="l" defTabSz="795527">
              <a:defRPr sz="957">
                <a:solidFill>
                  <a:srgbClr val="F4F0E0"/>
                </a:solidFill>
                <a:latin typeface="Space Grotesk Light Medium"/>
                <a:ea typeface="Space Grotesk Light Medium"/>
                <a:cs typeface="Space Grotesk Light Medium"/>
                <a:sym typeface="Space Grotesk Light Medium"/>
              </a:defRPr>
            </a:lvl1pPr>
          </a:lstStyle>
          <a:p>
            <a:pPr/>
            <a:r>
              <a:t>Hacktoberfest: Section title goes here</a:t>
            </a:r>
          </a:p>
        </p:txBody>
      </p:sp>
      <p:sp>
        <p:nvSpPr>
          <p:cNvPr id="951" name="Google Shape;1107;p84"/>
          <p:cNvSpPr/>
          <p:nvPr/>
        </p:nvSpPr>
        <p:spPr>
          <a:xfrm>
            <a:off x="8143950" y="4633924"/>
            <a:ext cx="310801" cy="321301"/>
          </a:xfrm>
          <a:prstGeom prst="ellipse">
            <a:avLst/>
          </a:prstGeom>
          <a:solidFill>
            <a:srgbClr val="FF8BFF"/>
          </a:solidFill>
          <a:ln w="12700">
            <a:miter lim="400000"/>
          </a:ln>
        </p:spPr>
        <p:txBody>
          <a:bodyPr lIns="0" tIns="0" rIns="0" bIns="0" anchor="ctr"/>
          <a:lstStyle/>
          <a:p>
            <a:pPr algn="ctr">
              <a:defRPr>
                <a:solidFill>
                  <a:srgbClr val="FF00FF"/>
                </a:solidFill>
              </a:defRPr>
            </a:pPr>
          </a:p>
        </p:txBody>
      </p:sp>
      <p:sp>
        <p:nvSpPr>
          <p:cNvPr id="952" name="Google Shape;1108;p84"/>
          <p:cNvSpPr txBox="1"/>
          <p:nvPr>
            <p:ph type="sldNum" sz="quarter" idx="4294967295"/>
          </p:nvPr>
        </p:nvSpPr>
        <p:spPr>
          <a:xfrm>
            <a:off x="8149924" y="4646000"/>
            <a:ext cx="298852" cy="297151"/>
          </a:xfrm>
          <a:prstGeom prst="rect">
            <a:avLst/>
          </a:prstGeom>
          <a:extLst>
            <a:ext uri="{C572A759-6A51-4108-AA02-DFA0A04FC94B}">
              <ma14:wrappingTextBoxFlag xmlns:ma14="http://schemas.microsoft.com/office/mac/drawingml/2011/main" val="1"/>
            </a:ext>
          </a:extLst>
        </p:spPr>
        <p:txBody>
          <a:bodyPr>
            <a:spAutoFit/>
          </a:bodyPr>
          <a:lstStyle>
            <a:lvl1pPr algn="ctr">
              <a:defRPr sz="700">
                <a:solidFill>
                  <a:srgbClr val="1C1C1C"/>
                </a:solidFill>
                <a:latin typeface="Space Grotesk Light Bold"/>
                <a:ea typeface="Space Grotesk Light Bold"/>
                <a:cs typeface="Space Grotesk Light Bold"/>
                <a:sym typeface="Space Grotesk Light Bold"/>
              </a:defRPr>
            </a:lvl1pPr>
          </a:lstStyle>
          <a:p>
            <a:pPr/>
            <a:fld id="{86CB4B4D-7CA3-9044-876B-883B54F8677D}" type="slidenum"/>
          </a:p>
        </p:txBody>
      </p:sp>
      <p:sp>
        <p:nvSpPr>
          <p:cNvPr id="953" name="Google Shape;1109;p84"/>
          <p:cNvSpPr txBox="1"/>
          <p:nvPr/>
        </p:nvSpPr>
        <p:spPr>
          <a:xfrm>
            <a:off x="795524" y="3273854"/>
            <a:ext cx="3544951"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
        <p:nvSpPr>
          <p:cNvPr id="954" name="Google Shape;1110;p84"/>
          <p:cNvSpPr txBox="1"/>
          <p:nvPr/>
        </p:nvSpPr>
        <p:spPr>
          <a:xfrm>
            <a:off x="795487" y="3673154"/>
            <a:ext cx="3544951" cy="6927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F4F0E0"/>
                </a:solidFill>
                <a:latin typeface="Space Grotesk Light Regular"/>
                <a:ea typeface="Space Grotesk Light Regular"/>
                <a:cs typeface="Space Grotesk Light Regular"/>
                <a:sym typeface="Space Grotesk Light Regular"/>
              </a:defRPr>
            </a:lvl1pPr>
          </a:lstStyle>
          <a:p>
            <a:pPr/>
            <a:r>
              <a:t>Lorem ipsum dolor sit amet consectetur.  Sed tellus blandit enim pretium sit massa auctor malesuada.</a:t>
            </a:r>
          </a:p>
        </p:txBody>
      </p:sp>
      <p:pic>
        <p:nvPicPr>
          <p:cNvPr id="955" name="Google Shape;1111;p84" descr="Google Shape;1111;p84"/>
          <p:cNvPicPr>
            <a:picLocks noChangeAspect="1"/>
          </p:cNvPicPr>
          <p:nvPr/>
        </p:nvPicPr>
        <p:blipFill>
          <a:blip r:embed="rId3">
            <a:extLst/>
          </a:blip>
          <a:stretch>
            <a:fillRect/>
          </a:stretch>
        </p:blipFill>
        <p:spPr>
          <a:xfrm>
            <a:off x="780299" y="1597155"/>
            <a:ext cx="1451551" cy="1451550"/>
          </a:xfrm>
          <a:prstGeom prst="rect">
            <a:avLst/>
          </a:prstGeom>
          <a:ln w="12700">
            <a:miter lim="400000"/>
          </a:ln>
        </p:spPr>
      </p:pic>
      <p:sp>
        <p:nvSpPr>
          <p:cNvPr id="956" name="Google Shape;1112;p84"/>
          <p:cNvSpPr txBox="1"/>
          <p:nvPr/>
        </p:nvSpPr>
        <p:spPr>
          <a:xfrm>
            <a:off x="4803600" y="3273854"/>
            <a:ext cx="3544951"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
        <p:nvSpPr>
          <p:cNvPr id="957" name="Google Shape;1113;p84"/>
          <p:cNvSpPr txBox="1"/>
          <p:nvPr/>
        </p:nvSpPr>
        <p:spPr>
          <a:xfrm>
            <a:off x="4803562" y="3673154"/>
            <a:ext cx="3544951" cy="6927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F4F0E0"/>
                </a:solidFill>
                <a:latin typeface="Space Grotesk Light Regular"/>
                <a:ea typeface="Space Grotesk Light Regular"/>
                <a:cs typeface="Space Grotesk Light Regular"/>
                <a:sym typeface="Space Grotesk Light Regular"/>
              </a:defRPr>
            </a:lvl1pPr>
          </a:lstStyle>
          <a:p>
            <a:pPr/>
            <a:r>
              <a:t>Lorem ipsum dolor sit amet consectetur.  Sed tellus blandit enim pretium sit massa auctor malesuada.</a:t>
            </a:r>
          </a:p>
        </p:txBody>
      </p:sp>
      <p:pic>
        <p:nvPicPr>
          <p:cNvPr id="958" name="Google Shape;1114;p84" descr="Google Shape;1114;p84"/>
          <p:cNvPicPr>
            <a:picLocks noChangeAspect="1"/>
          </p:cNvPicPr>
          <p:nvPr/>
        </p:nvPicPr>
        <p:blipFill>
          <a:blip r:embed="rId3">
            <a:extLst/>
          </a:blip>
          <a:stretch>
            <a:fillRect/>
          </a:stretch>
        </p:blipFill>
        <p:spPr>
          <a:xfrm>
            <a:off x="4788375" y="1597155"/>
            <a:ext cx="1451551" cy="1451550"/>
          </a:xfrm>
          <a:prstGeom prst="rect">
            <a:avLst/>
          </a:prstGeom>
          <a:ln w="12700">
            <a:miter lim="400000"/>
          </a:ln>
        </p:spPr>
      </p:pic>
      <p:sp>
        <p:nvSpPr>
          <p:cNvPr id="959" name="Google Shape;1115;p84"/>
          <p:cNvSpPr txBox="1"/>
          <p:nvPr/>
        </p:nvSpPr>
        <p:spPr>
          <a:xfrm>
            <a:off x="698500" y="1076658"/>
            <a:ext cx="7570049" cy="292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862">
                <a:solidFill>
                  <a:srgbClr val="F4F0E0"/>
                </a:solidFill>
                <a:latin typeface="Space Grotesk Light Regular"/>
                <a:ea typeface="Space Grotesk Light Regular"/>
                <a:cs typeface="Space Grotesk Light Regular"/>
                <a:sym typeface="Space Grotesk Light Regular"/>
              </a:defRPr>
            </a:lvl1pPr>
          </a:lstStyle>
          <a:p>
            <a:pPr/>
            <a:r>
              <a:t>Add short description</a:t>
            </a:r>
          </a:p>
        </p:txBody>
      </p:sp>
      <p:sp>
        <p:nvSpPr>
          <p:cNvPr id="960" name="Google Shape;1116;p84"/>
          <p:cNvSpPr txBox="1"/>
          <p:nvPr/>
        </p:nvSpPr>
        <p:spPr>
          <a:xfrm>
            <a:off x="698500" y="466172"/>
            <a:ext cx="7570049" cy="569402"/>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Tree>
  </p:cSld>
  <p:clrMapOvr>
    <a:masterClrMapping/>
  </p:clrMapOvr>
  <p:transition xmlns:p14="http://schemas.microsoft.com/office/powerpoint/2010/main" spd="med" advClick="1"/>
</p:sld>
</file>

<file path=ppt/slides/slide7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83718"/>
        </a:solidFill>
      </p:bgPr>
    </p:bg>
    <p:spTree>
      <p:nvGrpSpPr>
        <p:cNvPr id="1" name=""/>
        <p:cNvGrpSpPr/>
        <p:nvPr/>
      </p:nvGrpSpPr>
      <p:grpSpPr>
        <a:xfrm>
          <a:off x="0" y="0"/>
          <a:ext cx="0" cy="0"/>
          <a:chOff x="0" y="0"/>
          <a:chExt cx="0" cy="0"/>
        </a:xfrm>
      </p:grpSpPr>
      <p:pic>
        <p:nvPicPr>
          <p:cNvPr id="962" name="Google Shape;1121;p85" descr="Google Shape;1121;p85"/>
          <p:cNvPicPr>
            <a:picLocks noChangeAspect="1"/>
          </p:cNvPicPr>
          <p:nvPr/>
        </p:nvPicPr>
        <p:blipFill>
          <a:blip r:embed="rId2">
            <a:extLst/>
          </a:blip>
          <a:stretch>
            <a:fillRect/>
          </a:stretch>
        </p:blipFill>
        <p:spPr>
          <a:xfrm>
            <a:off x="701949" y="4663525"/>
            <a:ext cx="274076" cy="274076"/>
          </a:xfrm>
          <a:prstGeom prst="rect">
            <a:avLst/>
          </a:prstGeom>
          <a:ln w="12700">
            <a:miter lim="400000"/>
          </a:ln>
        </p:spPr>
      </p:pic>
      <p:sp>
        <p:nvSpPr>
          <p:cNvPr id="963" name="Google Shape;1122;p85"/>
          <p:cNvSpPr txBox="1"/>
          <p:nvPr>
            <p:ph type="ctrTitle"/>
          </p:nvPr>
        </p:nvSpPr>
        <p:spPr>
          <a:xfrm>
            <a:off x="1061299" y="4715250"/>
            <a:ext cx="7082702" cy="158701"/>
          </a:xfrm>
          <a:prstGeom prst="rect">
            <a:avLst/>
          </a:prstGeom>
        </p:spPr>
        <p:txBody>
          <a:bodyPr lIns="0" tIns="0" rIns="0" bIns="0"/>
          <a:lstStyle>
            <a:lvl1pPr algn="l" defTabSz="795527">
              <a:defRPr sz="957">
                <a:solidFill>
                  <a:srgbClr val="F4F0E0"/>
                </a:solidFill>
                <a:latin typeface="Space Grotesk Light Medium"/>
                <a:ea typeface="Space Grotesk Light Medium"/>
                <a:cs typeface="Space Grotesk Light Medium"/>
                <a:sym typeface="Space Grotesk Light Medium"/>
              </a:defRPr>
            </a:lvl1pPr>
          </a:lstStyle>
          <a:p>
            <a:pPr/>
            <a:r>
              <a:t>Hacktoberfest: Section title goes here</a:t>
            </a:r>
          </a:p>
        </p:txBody>
      </p:sp>
      <p:sp>
        <p:nvSpPr>
          <p:cNvPr id="964" name="Google Shape;1123;p85"/>
          <p:cNvSpPr/>
          <p:nvPr/>
        </p:nvSpPr>
        <p:spPr>
          <a:xfrm>
            <a:off x="8143950" y="4633924"/>
            <a:ext cx="310801" cy="321301"/>
          </a:xfrm>
          <a:prstGeom prst="ellipse">
            <a:avLst/>
          </a:prstGeom>
          <a:solidFill>
            <a:srgbClr val="FF8BFF"/>
          </a:solidFill>
          <a:ln w="12700">
            <a:miter lim="400000"/>
          </a:ln>
        </p:spPr>
        <p:txBody>
          <a:bodyPr lIns="0" tIns="0" rIns="0" bIns="0" anchor="ctr"/>
          <a:lstStyle/>
          <a:p>
            <a:pPr algn="ctr">
              <a:defRPr>
                <a:solidFill>
                  <a:srgbClr val="FF00FF"/>
                </a:solidFill>
              </a:defRPr>
            </a:pPr>
          </a:p>
        </p:txBody>
      </p:sp>
      <p:sp>
        <p:nvSpPr>
          <p:cNvPr id="965" name="Google Shape;1124;p85"/>
          <p:cNvSpPr txBox="1"/>
          <p:nvPr>
            <p:ph type="sldNum" sz="quarter" idx="4294967295"/>
          </p:nvPr>
        </p:nvSpPr>
        <p:spPr>
          <a:xfrm>
            <a:off x="8150724" y="4646000"/>
            <a:ext cx="297252" cy="297151"/>
          </a:xfrm>
          <a:prstGeom prst="rect">
            <a:avLst/>
          </a:prstGeom>
          <a:extLst>
            <a:ext uri="{C572A759-6A51-4108-AA02-DFA0A04FC94B}">
              <ma14:wrappingTextBoxFlag xmlns:ma14="http://schemas.microsoft.com/office/mac/drawingml/2011/main" val="1"/>
            </a:ext>
          </a:extLst>
        </p:spPr>
        <p:txBody>
          <a:bodyPr>
            <a:spAutoFit/>
          </a:bodyPr>
          <a:lstStyle>
            <a:lvl1pPr algn="ctr">
              <a:defRPr sz="700">
                <a:solidFill>
                  <a:srgbClr val="1C1C1C"/>
                </a:solidFill>
                <a:latin typeface="Space Grotesk Light Bold"/>
                <a:ea typeface="Space Grotesk Light Bold"/>
                <a:cs typeface="Space Grotesk Light Bold"/>
                <a:sym typeface="Space Grotesk Light Bold"/>
              </a:defRPr>
            </a:lvl1pPr>
          </a:lstStyle>
          <a:p>
            <a:pPr/>
            <a:fld id="{86CB4B4D-7CA3-9044-876B-883B54F8677D}" type="slidenum"/>
          </a:p>
        </p:txBody>
      </p:sp>
      <p:sp>
        <p:nvSpPr>
          <p:cNvPr id="966" name="Google Shape;1125;p85"/>
          <p:cNvSpPr txBox="1"/>
          <p:nvPr/>
        </p:nvSpPr>
        <p:spPr>
          <a:xfrm>
            <a:off x="795524" y="3273854"/>
            <a:ext cx="3544951"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
        <p:nvSpPr>
          <p:cNvPr id="967" name="Google Shape;1126;p85"/>
          <p:cNvSpPr txBox="1"/>
          <p:nvPr/>
        </p:nvSpPr>
        <p:spPr>
          <a:xfrm>
            <a:off x="795487" y="3673154"/>
            <a:ext cx="3544951" cy="6927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F4F0E0"/>
                </a:solidFill>
                <a:latin typeface="Space Grotesk Light Regular"/>
                <a:ea typeface="Space Grotesk Light Regular"/>
                <a:cs typeface="Space Grotesk Light Regular"/>
                <a:sym typeface="Space Grotesk Light Regular"/>
              </a:defRPr>
            </a:lvl1pPr>
          </a:lstStyle>
          <a:p>
            <a:pPr/>
            <a:r>
              <a:t>Lorem ipsum dolor sit amet consectetur.  Sed tellus blandit enim pretium sit massa auctor malesuada.</a:t>
            </a:r>
          </a:p>
        </p:txBody>
      </p:sp>
      <p:pic>
        <p:nvPicPr>
          <p:cNvPr id="968" name="Google Shape;1127;p85" descr="Google Shape;1127;p85"/>
          <p:cNvPicPr>
            <a:picLocks noChangeAspect="1"/>
          </p:cNvPicPr>
          <p:nvPr/>
        </p:nvPicPr>
        <p:blipFill>
          <a:blip r:embed="rId3">
            <a:extLst/>
          </a:blip>
          <a:stretch>
            <a:fillRect/>
          </a:stretch>
        </p:blipFill>
        <p:spPr>
          <a:xfrm>
            <a:off x="780299" y="1597155"/>
            <a:ext cx="1451551" cy="1451550"/>
          </a:xfrm>
          <a:prstGeom prst="rect">
            <a:avLst/>
          </a:prstGeom>
          <a:ln w="12700">
            <a:miter lim="400000"/>
          </a:ln>
        </p:spPr>
      </p:pic>
      <p:sp>
        <p:nvSpPr>
          <p:cNvPr id="969" name="Google Shape;1128;p85"/>
          <p:cNvSpPr txBox="1"/>
          <p:nvPr/>
        </p:nvSpPr>
        <p:spPr>
          <a:xfrm>
            <a:off x="4803600" y="3273854"/>
            <a:ext cx="3544951"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
        <p:nvSpPr>
          <p:cNvPr id="970" name="Google Shape;1129;p85"/>
          <p:cNvSpPr txBox="1"/>
          <p:nvPr/>
        </p:nvSpPr>
        <p:spPr>
          <a:xfrm>
            <a:off x="4803562" y="3673154"/>
            <a:ext cx="3544951" cy="6927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F4F0E0"/>
                </a:solidFill>
                <a:latin typeface="Space Grotesk Light Regular"/>
                <a:ea typeface="Space Grotesk Light Regular"/>
                <a:cs typeface="Space Grotesk Light Regular"/>
                <a:sym typeface="Space Grotesk Light Regular"/>
              </a:defRPr>
            </a:lvl1pPr>
          </a:lstStyle>
          <a:p>
            <a:pPr/>
            <a:r>
              <a:t>Lorem ipsum dolor sit amet consectetur.  Sed tellus blandit enim pretium sit massa auctor malesuada.</a:t>
            </a:r>
          </a:p>
        </p:txBody>
      </p:sp>
      <p:pic>
        <p:nvPicPr>
          <p:cNvPr id="971" name="Google Shape;1130;p85" descr="Google Shape;1130;p85"/>
          <p:cNvPicPr>
            <a:picLocks noChangeAspect="1"/>
          </p:cNvPicPr>
          <p:nvPr/>
        </p:nvPicPr>
        <p:blipFill>
          <a:blip r:embed="rId3">
            <a:extLst/>
          </a:blip>
          <a:stretch>
            <a:fillRect/>
          </a:stretch>
        </p:blipFill>
        <p:spPr>
          <a:xfrm>
            <a:off x="4788375" y="1597155"/>
            <a:ext cx="1451551" cy="1451550"/>
          </a:xfrm>
          <a:prstGeom prst="rect">
            <a:avLst/>
          </a:prstGeom>
          <a:ln w="12700">
            <a:miter lim="400000"/>
          </a:ln>
        </p:spPr>
      </p:pic>
      <p:sp>
        <p:nvSpPr>
          <p:cNvPr id="972" name="Google Shape;1131;p85"/>
          <p:cNvSpPr txBox="1"/>
          <p:nvPr/>
        </p:nvSpPr>
        <p:spPr>
          <a:xfrm>
            <a:off x="698500" y="1076658"/>
            <a:ext cx="7570049" cy="292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862">
                <a:solidFill>
                  <a:srgbClr val="F4F0E0"/>
                </a:solidFill>
                <a:latin typeface="Space Grotesk Light Regular"/>
                <a:ea typeface="Space Grotesk Light Regular"/>
                <a:cs typeface="Space Grotesk Light Regular"/>
                <a:sym typeface="Space Grotesk Light Regular"/>
              </a:defRPr>
            </a:lvl1pPr>
          </a:lstStyle>
          <a:p>
            <a:pPr/>
            <a:r>
              <a:t>Add short description</a:t>
            </a:r>
          </a:p>
        </p:txBody>
      </p:sp>
      <p:sp>
        <p:nvSpPr>
          <p:cNvPr id="973" name="Google Shape;1132;p85"/>
          <p:cNvSpPr txBox="1"/>
          <p:nvPr/>
        </p:nvSpPr>
        <p:spPr>
          <a:xfrm>
            <a:off x="698500" y="466172"/>
            <a:ext cx="7570049" cy="569402"/>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Tree>
  </p:cSld>
  <p:clrMapOvr>
    <a:masterClrMapping/>
  </p:clrMapOvr>
  <p:transition xmlns:p14="http://schemas.microsoft.com/office/powerpoint/2010/main" spd="med" advClick="1"/>
</p:sld>
</file>

<file path=ppt/slides/slide7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51DA4B"/>
        </a:solidFill>
      </p:bgPr>
    </p:bg>
    <p:spTree>
      <p:nvGrpSpPr>
        <p:cNvPr id="1" name=""/>
        <p:cNvGrpSpPr/>
        <p:nvPr/>
      </p:nvGrpSpPr>
      <p:grpSpPr>
        <a:xfrm>
          <a:off x="0" y="0"/>
          <a:ext cx="0" cy="0"/>
          <a:chOff x="0" y="0"/>
          <a:chExt cx="0" cy="0"/>
        </a:xfrm>
      </p:grpSpPr>
      <p:pic>
        <p:nvPicPr>
          <p:cNvPr id="975" name="Google Shape;1137;p86" descr="Google Shape;1137;p86"/>
          <p:cNvPicPr>
            <a:picLocks noChangeAspect="1"/>
          </p:cNvPicPr>
          <p:nvPr/>
        </p:nvPicPr>
        <p:blipFill>
          <a:blip r:embed="rId2">
            <a:extLst/>
          </a:blip>
          <a:stretch>
            <a:fillRect/>
          </a:stretch>
        </p:blipFill>
        <p:spPr>
          <a:xfrm>
            <a:off x="701949" y="4663525"/>
            <a:ext cx="274076" cy="274076"/>
          </a:xfrm>
          <a:prstGeom prst="rect">
            <a:avLst/>
          </a:prstGeom>
          <a:ln w="12700">
            <a:miter lim="400000"/>
          </a:ln>
        </p:spPr>
      </p:pic>
      <p:sp>
        <p:nvSpPr>
          <p:cNvPr id="976" name="Google Shape;1138;p86"/>
          <p:cNvSpPr txBox="1"/>
          <p:nvPr>
            <p:ph type="ctrTitle"/>
          </p:nvPr>
        </p:nvSpPr>
        <p:spPr>
          <a:xfrm>
            <a:off x="1061299" y="4715250"/>
            <a:ext cx="7082702" cy="158701"/>
          </a:xfrm>
          <a:prstGeom prst="rect">
            <a:avLst/>
          </a:prstGeom>
        </p:spPr>
        <p:txBody>
          <a:bodyPr lIns="0" tIns="0" rIns="0" bIns="0"/>
          <a:lstStyle>
            <a:lvl1pPr algn="l" defTabSz="795527">
              <a:defRPr sz="957">
                <a:solidFill>
                  <a:srgbClr val="1C1C1C"/>
                </a:solidFill>
                <a:latin typeface="Space Grotesk Light Medium"/>
                <a:ea typeface="Space Grotesk Light Medium"/>
                <a:cs typeface="Space Grotesk Light Medium"/>
                <a:sym typeface="Space Grotesk Light Medium"/>
              </a:defRPr>
            </a:lvl1pPr>
          </a:lstStyle>
          <a:p>
            <a:pPr/>
            <a:r>
              <a:t>Hacktoberfest: Section title goes here</a:t>
            </a:r>
          </a:p>
        </p:txBody>
      </p:sp>
      <p:sp>
        <p:nvSpPr>
          <p:cNvPr id="977" name="Google Shape;1139;p86"/>
          <p:cNvSpPr/>
          <p:nvPr/>
        </p:nvSpPr>
        <p:spPr>
          <a:xfrm>
            <a:off x="8143950" y="4633924"/>
            <a:ext cx="310801" cy="321301"/>
          </a:xfrm>
          <a:prstGeom prst="ellipse">
            <a:avLst/>
          </a:prstGeom>
          <a:solidFill>
            <a:srgbClr val="FF8BFF"/>
          </a:solidFill>
          <a:ln w="12700">
            <a:miter lim="400000"/>
          </a:ln>
        </p:spPr>
        <p:txBody>
          <a:bodyPr lIns="0" tIns="0" rIns="0" bIns="0" anchor="ctr"/>
          <a:lstStyle/>
          <a:p>
            <a:pPr algn="ctr">
              <a:defRPr>
                <a:solidFill>
                  <a:srgbClr val="FF00FF"/>
                </a:solidFill>
              </a:defRPr>
            </a:pPr>
          </a:p>
        </p:txBody>
      </p:sp>
      <p:sp>
        <p:nvSpPr>
          <p:cNvPr id="978" name="Google Shape;1140;p86"/>
          <p:cNvSpPr txBox="1"/>
          <p:nvPr>
            <p:ph type="sldNum" sz="quarter" idx="4294967295"/>
          </p:nvPr>
        </p:nvSpPr>
        <p:spPr>
          <a:xfrm>
            <a:off x="8150279" y="4646000"/>
            <a:ext cx="298142" cy="297151"/>
          </a:xfrm>
          <a:prstGeom prst="rect">
            <a:avLst/>
          </a:prstGeom>
          <a:extLst>
            <a:ext uri="{C572A759-6A51-4108-AA02-DFA0A04FC94B}">
              <ma14:wrappingTextBoxFlag xmlns:ma14="http://schemas.microsoft.com/office/mac/drawingml/2011/main" val="1"/>
            </a:ext>
          </a:extLst>
        </p:spPr>
        <p:txBody>
          <a:bodyPr>
            <a:spAutoFit/>
          </a:bodyPr>
          <a:lstStyle>
            <a:lvl1pPr algn="ctr">
              <a:defRPr sz="700">
                <a:solidFill>
                  <a:srgbClr val="1C1C1C"/>
                </a:solidFill>
                <a:latin typeface="Space Grotesk Light Bold"/>
                <a:ea typeface="Space Grotesk Light Bold"/>
                <a:cs typeface="Space Grotesk Light Bold"/>
                <a:sym typeface="Space Grotesk Light Bold"/>
              </a:defRPr>
            </a:lvl1pPr>
          </a:lstStyle>
          <a:p>
            <a:pPr/>
            <a:fld id="{86CB4B4D-7CA3-9044-876B-883B54F8677D}" type="slidenum"/>
          </a:p>
        </p:txBody>
      </p:sp>
      <p:sp>
        <p:nvSpPr>
          <p:cNvPr id="979" name="Google Shape;1141;p86"/>
          <p:cNvSpPr txBox="1"/>
          <p:nvPr/>
        </p:nvSpPr>
        <p:spPr>
          <a:xfrm>
            <a:off x="795524" y="2945283"/>
            <a:ext cx="2286151"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1C1C1C"/>
                </a:solidFill>
                <a:latin typeface="Space Grotesk Light Medium"/>
                <a:ea typeface="Space Grotesk Light Medium"/>
                <a:cs typeface="Space Grotesk Light Medium"/>
                <a:sym typeface="Space Grotesk Light Medium"/>
              </a:defRPr>
            </a:lvl1pPr>
          </a:lstStyle>
          <a:p>
            <a:pPr/>
            <a:r>
              <a:t>Title goes here</a:t>
            </a:r>
          </a:p>
        </p:txBody>
      </p:sp>
      <p:sp>
        <p:nvSpPr>
          <p:cNvPr id="980" name="Google Shape;1142;p86"/>
          <p:cNvSpPr txBox="1"/>
          <p:nvPr/>
        </p:nvSpPr>
        <p:spPr>
          <a:xfrm>
            <a:off x="795524" y="3341466"/>
            <a:ext cx="2286151" cy="9234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1C1C1C"/>
                </a:solidFill>
                <a:latin typeface="Space Grotesk Light Regular"/>
                <a:ea typeface="Space Grotesk Light Regular"/>
                <a:cs typeface="Space Grotesk Light Regular"/>
                <a:sym typeface="Space Grotesk Light Regular"/>
              </a:defRPr>
            </a:lvl1pPr>
          </a:lstStyle>
          <a:p>
            <a:pPr/>
            <a:r>
              <a:t>Lorem ipsum dolor sit amet consectetur.  Sed tellus blandit enim pretium sit massa aucto.</a:t>
            </a:r>
          </a:p>
        </p:txBody>
      </p:sp>
      <p:pic>
        <p:nvPicPr>
          <p:cNvPr id="981" name="Google Shape;1143;p86" descr="Google Shape;1143;p86"/>
          <p:cNvPicPr>
            <a:picLocks noChangeAspect="1"/>
          </p:cNvPicPr>
          <p:nvPr/>
        </p:nvPicPr>
        <p:blipFill>
          <a:blip r:embed="rId3">
            <a:extLst/>
          </a:blip>
          <a:stretch>
            <a:fillRect/>
          </a:stretch>
        </p:blipFill>
        <p:spPr>
          <a:xfrm>
            <a:off x="780299" y="1681200"/>
            <a:ext cx="1030776" cy="1030776"/>
          </a:xfrm>
          <a:prstGeom prst="rect">
            <a:avLst/>
          </a:prstGeom>
          <a:ln w="12700">
            <a:miter lim="400000"/>
          </a:ln>
        </p:spPr>
      </p:pic>
      <p:sp>
        <p:nvSpPr>
          <p:cNvPr id="982" name="Google Shape;1144;p86"/>
          <p:cNvSpPr txBox="1"/>
          <p:nvPr/>
        </p:nvSpPr>
        <p:spPr>
          <a:xfrm>
            <a:off x="3429599" y="2945283"/>
            <a:ext cx="2286151"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1C1C1C"/>
                </a:solidFill>
                <a:latin typeface="Space Grotesk Light Medium"/>
                <a:ea typeface="Space Grotesk Light Medium"/>
                <a:cs typeface="Space Grotesk Light Medium"/>
                <a:sym typeface="Space Grotesk Light Medium"/>
              </a:defRPr>
            </a:lvl1pPr>
          </a:lstStyle>
          <a:p>
            <a:pPr/>
            <a:r>
              <a:t>Title goes here</a:t>
            </a:r>
          </a:p>
        </p:txBody>
      </p:sp>
      <p:sp>
        <p:nvSpPr>
          <p:cNvPr id="983" name="Google Shape;1145;p86"/>
          <p:cNvSpPr txBox="1"/>
          <p:nvPr/>
        </p:nvSpPr>
        <p:spPr>
          <a:xfrm>
            <a:off x="3429599" y="3341466"/>
            <a:ext cx="2286151" cy="9234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1C1C1C"/>
                </a:solidFill>
                <a:latin typeface="Space Grotesk Light Regular"/>
                <a:ea typeface="Space Grotesk Light Regular"/>
                <a:cs typeface="Space Grotesk Light Regular"/>
                <a:sym typeface="Space Grotesk Light Regular"/>
              </a:defRPr>
            </a:lvl1pPr>
          </a:lstStyle>
          <a:p>
            <a:pPr/>
            <a:r>
              <a:t>Lorem ipsum dolor sit amet consectetur.  Sed tellus blandit enim pretium sit massa aucto.</a:t>
            </a:r>
          </a:p>
        </p:txBody>
      </p:sp>
      <p:pic>
        <p:nvPicPr>
          <p:cNvPr id="984" name="Google Shape;1146;p86" descr="Google Shape;1146;p86"/>
          <p:cNvPicPr>
            <a:picLocks noChangeAspect="1"/>
          </p:cNvPicPr>
          <p:nvPr/>
        </p:nvPicPr>
        <p:blipFill>
          <a:blip r:embed="rId3">
            <a:extLst/>
          </a:blip>
          <a:stretch>
            <a:fillRect/>
          </a:stretch>
        </p:blipFill>
        <p:spPr>
          <a:xfrm>
            <a:off x="3414374" y="1681200"/>
            <a:ext cx="1030776" cy="1030776"/>
          </a:xfrm>
          <a:prstGeom prst="rect">
            <a:avLst/>
          </a:prstGeom>
          <a:ln w="12700">
            <a:miter lim="400000"/>
          </a:ln>
        </p:spPr>
      </p:pic>
      <p:sp>
        <p:nvSpPr>
          <p:cNvPr id="985" name="Google Shape;1147;p86"/>
          <p:cNvSpPr txBox="1"/>
          <p:nvPr/>
        </p:nvSpPr>
        <p:spPr>
          <a:xfrm>
            <a:off x="6063675" y="2945283"/>
            <a:ext cx="2286151"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1C1C1C"/>
                </a:solidFill>
                <a:latin typeface="Space Grotesk Light Medium"/>
                <a:ea typeface="Space Grotesk Light Medium"/>
                <a:cs typeface="Space Grotesk Light Medium"/>
                <a:sym typeface="Space Grotesk Light Medium"/>
              </a:defRPr>
            </a:lvl1pPr>
          </a:lstStyle>
          <a:p>
            <a:pPr/>
            <a:r>
              <a:t>Title goes here</a:t>
            </a:r>
          </a:p>
        </p:txBody>
      </p:sp>
      <p:sp>
        <p:nvSpPr>
          <p:cNvPr id="986" name="Google Shape;1148;p86"/>
          <p:cNvSpPr txBox="1"/>
          <p:nvPr/>
        </p:nvSpPr>
        <p:spPr>
          <a:xfrm>
            <a:off x="6063675" y="3341466"/>
            <a:ext cx="2286151" cy="9234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1C1C1C"/>
                </a:solidFill>
                <a:latin typeface="Space Grotesk Light Regular"/>
                <a:ea typeface="Space Grotesk Light Regular"/>
                <a:cs typeface="Space Grotesk Light Regular"/>
                <a:sym typeface="Space Grotesk Light Regular"/>
              </a:defRPr>
            </a:lvl1pPr>
          </a:lstStyle>
          <a:p>
            <a:pPr/>
            <a:r>
              <a:t>Lorem ipsum dolor sit amet consectetur.  Sed tellus blandit enim pretium sit massa aucto.</a:t>
            </a:r>
          </a:p>
        </p:txBody>
      </p:sp>
      <p:pic>
        <p:nvPicPr>
          <p:cNvPr id="987" name="Google Shape;1149;p86" descr="Google Shape;1149;p86"/>
          <p:cNvPicPr>
            <a:picLocks noChangeAspect="1"/>
          </p:cNvPicPr>
          <p:nvPr/>
        </p:nvPicPr>
        <p:blipFill>
          <a:blip r:embed="rId3">
            <a:extLst/>
          </a:blip>
          <a:stretch>
            <a:fillRect/>
          </a:stretch>
        </p:blipFill>
        <p:spPr>
          <a:xfrm>
            <a:off x="6048450" y="1681200"/>
            <a:ext cx="1030776" cy="1030776"/>
          </a:xfrm>
          <a:prstGeom prst="rect">
            <a:avLst/>
          </a:prstGeom>
          <a:ln w="12700">
            <a:miter lim="400000"/>
          </a:ln>
        </p:spPr>
      </p:pic>
      <p:sp>
        <p:nvSpPr>
          <p:cNvPr id="988" name="Google Shape;1150;p86"/>
          <p:cNvSpPr txBox="1"/>
          <p:nvPr/>
        </p:nvSpPr>
        <p:spPr>
          <a:xfrm>
            <a:off x="698500" y="1076658"/>
            <a:ext cx="7570049" cy="292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862">
                <a:solidFill>
                  <a:srgbClr val="1C1C1C"/>
                </a:solidFill>
                <a:latin typeface="Space Grotesk Light Regular"/>
                <a:ea typeface="Space Grotesk Light Regular"/>
                <a:cs typeface="Space Grotesk Light Regular"/>
                <a:sym typeface="Space Grotesk Light Regular"/>
              </a:defRPr>
            </a:lvl1pPr>
          </a:lstStyle>
          <a:p>
            <a:pPr/>
            <a:r>
              <a:t>Add short description</a:t>
            </a:r>
          </a:p>
        </p:txBody>
      </p:sp>
      <p:sp>
        <p:nvSpPr>
          <p:cNvPr id="989" name="Google Shape;1151;p86"/>
          <p:cNvSpPr txBox="1"/>
          <p:nvPr/>
        </p:nvSpPr>
        <p:spPr>
          <a:xfrm>
            <a:off x="698500" y="466172"/>
            <a:ext cx="7570049" cy="569402"/>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1C1C1C"/>
                </a:solidFill>
                <a:latin typeface="Space Grotesk Light Medium"/>
                <a:ea typeface="Space Grotesk Light Medium"/>
                <a:cs typeface="Space Grotesk Light Medium"/>
                <a:sym typeface="Space Grotesk Light Medium"/>
              </a:defRPr>
            </a:lvl1pPr>
          </a:lstStyle>
          <a:p>
            <a:pPr/>
            <a:r>
              <a:t>Title goes here</a:t>
            </a:r>
          </a:p>
        </p:txBody>
      </p:sp>
    </p:spTree>
  </p:cSld>
  <p:clrMapOvr>
    <a:masterClrMapping/>
  </p:clrMapOvr>
  <p:transition xmlns:p14="http://schemas.microsoft.com/office/powerpoint/2010/main" spd="med" advClick="1"/>
</p:sld>
</file>

<file path=ppt/slides/slide7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4F0E0"/>
        </a:solidFill>
      </p:bgPr>
    </p:bg>
    <p:spTree>
      <p:nvGrpSpPr>
        <p:cNvPr id="1" name=""/>
        <p:cNvGrpSpPr/>
        <p:nvPr/>
      </p:nvGrpSpPr>
      <p:grpSpPr>
        <a:xfrm>
          <a:off x="0" y="0"/>
          <a:ext cx="0" cy="0"/>
          <a:chOff x="0" y="0"/>
          <a:chExt cx="0" cy="0"/>
        </a:xfrm>
      </p:grpSpPr>
      <p:pic>
        <p:nvPicPr>
          <p:cNvPr id="991" name="Google Shape;1156;p87" descr="Google Shape;1156;p87"/>
          <p:cNvPicPr>
            <a:picLocks noChangeAspect="1"/>
          </p:cNvPicPr>
          <p:nvPr/>
        </p:nvPicPr>
        <p:blipFill>
          <a:blip r:embed="rId2">
            <a:extLst/>
          </a:blip>
          <a:stretch>
            <a:fillRect/>
          </a:stretch>
        </p:blipFill>
        <p:spPr>
          <a:xfrm>
            <a:off x="701949" y="4663525"/>
            <a:ext cx="274076" cy="274076"/>
          </a:xfrm>
          <a:prstGeom prst="rect">
            <a:avLst/>
          </a:prstGeom>
          <a:ln w="12700">
            <a:miter lim="400000"/>
          </a:ln>
        </p:spPr>
      </p:pic>
      <p:sp>
        <p:nvSpPr>
          <p:cNvPr id="992" name="Google Shape;1157;p87"/>
          <p:cNvSpPr txBox="1"/>
          <p:nvPr>
            <p:ph type="ctrTitle"/>
          </p:nvPr>
        </p:nvSpPr>
        <p:spPr>
          <a:xfrm>
            <a:off x="1061299" y="4715250"/>
            <a:ext cx="7082702" cy="158701"/>
          </a:xfrm>
          <a:prstGeom prst="rect">
            <a:avLst/>
          </a:prstGeom>
        </p:spPr>
        <p:txBody>
          <a:bodyPr lIns="0" tIns="0" rIns="0" bIns="0"/>
          <a:lstStyle>
            <a:lvl1pPr algn="l" defTabSz="795527">
              <a:defRPr sz="957">
                <a:solidFill>
                  <a:srgbClr val="183718"/>
                </a:solidFill>
                <a:latin typeface="Space Grotesk Light Medium"/>
                <a:ea typeface="Space Grotesk Light Medium"/>
                <a:cs typeface="Space Grotesk Light Medium"/>
                <a:sym typeface="Space Grotesk Light Medium"/>
              </a:defRPr>
            </a:lvl1pPr>
          </a:lstStyle>
          <a:p>
            <a:pPr/>
            <a:r>
              <a:t>Hacktoberfest: Section title goes here</a:t>
            </a:r>
          </a:p>
        </p:txBody>
      </p:sp>
      <p:sp>
        <p:nvSpPr>
          <p:cNvPr id="993" name="Google Shape;1158;p87"/>
          <p:cNvSpPr/>
          <p:nvPr/>
        </p:nvSpPr>
        <p:spPr>
          <a:xfrm>
            <a:off x="8143950" y="4633924"/>
            <a:ext cx="310801" cy="321301"/>
          </a:xfrm>
          <a:prstGeom prst="ellipse">
            <a:avLst/>
          </a:prstGeom>
          <a:solidFill>
            <a:srgbClr val="FF8BFF"/>
          </a:solidFill>
          <a:ln w="12700">
            <a:miter lim="400000"/>
          </a:ln>
        </p:spPr>
        <p:txBody>
          <a:bodyPr lIns="0" tIns="0" rIns="0" bIns="0" anchor="ctr"/>
          <a:lstStyle/>
          <a:p>
            <a:pPr algn="ctr">
              <a:defRPr>
                <a:solidFill>
                  <a:srgbClr val="FF00FF"/>
                </a:solidFill>
              </a:defRPr>
            </a:pPr>
          </a:p>
        </p:txBody>
      </p:sp>
      <p:sp>
        <p:nvSpPr>
          <p:cNvPr id="994" name="Google Shape;1159;p87"/>
          <p:cNvSpPr txBox="1"/>
          <p:nvPr>
            <p:ph type="sldNum" sz="quarter" idx="4294967295"/>
          </p:nvPr>
        </p:nvSpPr>
        <p:spPr>
          <a:xfrm>
            <a:off x="8149657" y="4646000"/>
            <a:ext cx="299386" cy="297151"/>
          </a:xfrm>
          <a:prstGeom prst="rect">
            <a:avLst/>
          </a:prstGeom>
          <a:extLst>
            <a:ext uri="{C572A759-6A51-4108-AA02-DFA0A04FC94B}">
              <ma14:wrappingTextBoxFlag xmlns:ma14="http://schemas.microsoft.com/office/mac/drawingml/2011/main" val="1"/>
            </a:ext>
          </a:extLst>
        </p:spPr>
        <p:txBody>
          <a:bodyPr>
            <a:spAutoFit/>
          </a:bodyPr>
          <a:lstStyle>
            <a:lvl1pPr algn="ctr">
              <a:defRPr sz="700">
                <a:solidFill>
                  <a:srgbClr val="1C1C1C"/>
                </a:solidFill>
                <a:latin typeface="Space Grotesk Light Bold"/>
                <a:ea typeface="Space Grotesk Light Bold"/>
                <a:cs typeface="Space Grotesk Light Bold"/>
                <a:sym typeface="Space Grotesk Light Bold"/>
              </a:defRPr>
            </a:lvl1pPr>
          </a:lstStyle>
          <a:p>
            <a:pPr/>
            <a:fld id="{86CB4B4D-7CA3-9044-876B-883B54F8677D}" type="slidenum"/>
          </a:p>
        </p:txBody>
      </p:sp>
      <p:sp>
        <p:nvSpPr>
          <p:cNvPr id="995" name="Google Shape;1160;p87"/>
          <p:cNvSpPr txBox="1"/>
          <p:nvPr/>
        </p:nvSpPr>
        <p:spPr>
          <a:xfrm>
            <a:off x="795524" y="2945283"/>
            <a:ext cx="2286151"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183718"/>
                </a:solidFill>
                <a:latin typeface="Space Grotesk Light Medium"/>
                <a:ea typeface="Space Grotesk Light Medium"/>
                <a:cs typeface="Space Grotesk Light Medium"/>
                <a:sym typeface="Space Grotesk Light Medium"/>
              </a:defRPr>
            </a:lvl1pPr>
          </a:lstStyle>
          <a:p>
            <a:pPr/>
            <a:r>
              <a:t>Title goes here</a:t>
            </a:r>
          </a:p>
        </p:txBody>
      </p:sp>
      <p:sp>
        <p:nvSpPr>
          <p:cNvPr id="996" name="Google Shape;1161;p87"/>
          <p:cNvSpPr txBox="1"/>
          <p:nvPr/>
        </p:nvSpPr>
        <p:spPr>
          <a:xfrm>
            <a:off x="795524" y="3341466"/>
            <a:ext cx="2286151" cy="9234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183718"/>
                </a:solidFill>
                <a:latin typeface="Space Grotesk Light Regular"/>
                <a:ea typeface="Space Grotesk Light Regular"/>
                <a:cs typeface="Space Grotesk Light Regular"/>
                <a:sym typeface="Space Grotesk Light Regular"/>
              </a:defRPr>
            </a:lvl1pPr>
          </a:lstStyle>
          <a:p>
            <a:pPr/>
            <a:r>
              <a:t>Lorem ipsum dolor sit amet consectetur.  Sed tellus blandit enim pretium sit massa aucto.</a:t>
            </a:r>
          </a:p>
        </p:txBody>
      </p:sp>
      <p:pic>
        <p:nvPicPr>
          <p:cNvPr id="997" name="Google Shape;1162;p87" descr="Google Shape;1162;p87"/>
          <p:cNvPicPr>
            <a:picLocks noChangeAspect="1"/>
          </p:cNvPicPr>
          <p:nvPr/>
        </p:nvPicPr>
        <p:blipFill>
          <a:blip r:embed="rId3">
            <a:extLst/>
          </a:blip>
          <a:stretch>
            <a:fillRect/>
          </a:stretch>
        </p:blipFill>
        <p:spPr>
          <a:xfrm>
            <a:off x="780299" y="1681200"/>
            <a:ext cx="1030776" cy="1030776"/>
          </a:xfrm>
          <a:prstGeom prst="rect">
            <a:avLst/>
          </a:prstGeom>
          <a:ln w="12700">
            <a:miter lim="400000"/>
          </a:ln>
        </p:spPr>
      </p:pic>
      <p:sp>
        <p:nvSpPr>
          <p:cNvPr id="998" name="Google Shape;1163;p87"/>
          <p:cNvSpPr txBox="1"/>
          <p:nvPr/>
        </p:nvSpPr>
        <p:spPr>
          <a:xfrm>
            <a:off x="3429599" y="2945283"/>
            <a:ext cx="2286151"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183718"/>
                </a:solidFill>
                <a:latin typeface="Space Grotesk Light Medium"/>
                <a:ea typeface="Space Grotesk Light Medium"/>
                <a:cs typeface="Space Grotesk Light Medium"/>
                <a:sym typeface="Space Grotesk Light Medium"/>
              </a:defRPr>
            </a:lvl1pPr>
          </a:lstStyle>
          <a:p>
            <a:pPr/>
            <a:r>
              <a:t>Title goes here</a:t>
            </a:r>
          </a:p>
        </p:txBody>
      </p:sp>
      <p:sp>
        <p:nvSpPr>
          <p:cNvPr id="999" name="Google Shape;1164;p87"/>
          <p:cNvSpPr txBox="1"/>
          <p:nvPr/>
        </p:nvSpPr>
        <p:spPr>
          <a:xfrm>
            <a:off x="3429599" y="3341466"/>
            <a:ext cx="2286151" cy="9234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183718"/>
                </a:solidFill>
                <a:latin typeface="Space Grotesk Light Regular"/>
                <a:ea typeface="Space Grotesk Light Regular"/>
                <a:cs typeface="Space Grotesk Light Regular"/>
                <a:sym typeface="Space Grotesk Light Regular"/>
              </a:defRPr>
            </a:lvl1pPr>
          </a:lstStyle>
          <a:p>
            <a:pPr/>
            <a:r>
              <a:t>Lorem ipsum dolor sit amet consectetur.  Sed tellus blandit enim pretium sit massa aucto.</a:t>
            </a:r>
          </a:p>
        </p:txBody>
      </p:sp>
      <p:pic>
        <p:nvPicPr>
          <p:cNvPr id="1000" name="Google Shape;1165;p87" descr="Google Shape;1165;p87"/>
          <p:cNvPicPr>
            <a:picLocks noChangeAspect="1"/>
          </p:cNvPicPr>
          <p:nvPr/>
        </p:nvPicPr>
        <p:blipFill>
          <a:blip r:embed="rId3">
            <a:extLst/>
          </a:blip>
          <a:stretch>
            <a:fillRect/>
          </a:stretch>
        </p:blipFill>
        <p:spPr>
          <a:xfrm>
            <a:off x="3414374" y="1681200"/>
            <a:ext cx="1030776" cy="1030776"/>
          </a:xfrm>
          <a:prstGeom prst="rect">
            <a:avLst/>
          </a:prstGeom>
          <a:ln w="12700">
            <a:miter lim="400000"/>
          </a:ln>
        </p:spPr>
      </p:pic>
      <p:sp>
        <p:nvSpPr>
          <p:cNvPr id="1001" name="Google Shape;1166;p87"/>
          <p:cNvSpPr txBox="1"/>
          <p:nvPr/>
        </p:nvSpPr>
        <p:spPr>
          <a:xfrm>
            <a:off x="6063675" y="2945283"/>
            <a:ext cx="2286151"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183718"/>
                </a:solidFill>
                <a:latin typeface="Space Grotesk Light Medium"/>
                <a:ea typeface="Space Grotesk Light Medium"/>
                <a:cs typeface="Space Grotesk Light Medium"/>
                <a:sym typeface="Space Grotesk Light Medium"/>
              </a:defRPr>
            </a:lvl1pPr>
          </a:lstStyle>
          <a:p>
            <a:pPr/>
            <a:r>
              <a:t>Title goes here</a:t>
            </a:r>
          </a:p>
        </p:txBody>
      </p:sp>
      <p:sp>
        <p:nvSpPr>
          <p:cNvPr id="1002" name="Google Shape;1167;p87"/>
          <p:cNvSpPr txBox="1"/>
          <p:nvPr/>
        </p:nvSpPr>
        <p:spPr>
          <a:xfrm>
            <a:off x="6063675" y="3341466"/>
            <a:ext cx="2286151" cy="9234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183718"/>
                </a:solidFill>
                <a:latin typeface="Space Grotesk Light Regular"/>
                <a:ea typeface="Space Grotesk Light Regular"/>
                <a:cs typeface="Space Grotesk Light Regular"/>
                <a:sym typeface="Space Grotesk Light Regular"/>
              </a:defRPr>
            </a:lvl1pPr>
          </a:lstStyle>
          <a:p>
            <a:pPr/>
            <a:r>
              <a:t>Lorem ipsum dolor sit amet consectetur.  Sed tellus blandit enim pretium sit massa aucto.</a:t>
            </a:r>
          </a:p>
        </p:txBody>
      </p:sp>
      <p:pic>
        <p:nvPicPr>
          <p:cNvPr id="1003" name="Google Shape;1168;p87" descr="Google Shape;1168;p87"/>
          <p:cNvPicPr>
            <a:picLocks noChangeAspect="1"/>
          </p:cNvPicPr>
          <p:nvPr/>
        </p:nvPicPr>
        <p:blipFill>
          <a:blip r:embed="rId3">
            <a:extLst/>
          </a:blip>
          <a:stretch>
            <a:fillRect/>
          </a:stretch>
        </p:blipFill>
        <p:spPr>
          <a:xfrm>
            <a:off x="6048450" y="1681200"/>
            <a:ext cx="1030776" cy="1030776"/>
          </a:xfrm>
          <a:prstGeom prst="rect">
            <a:avLst/>
          </a:prstGeom>
          <a:ln w="12700">
            <a:miter lim="400000"/>
          </a:ln>
        </p:spPr>
      </p:pic>
      <p:sp>
        <p:nvSpPr>
          <p:cNvPr id="1004" name="Google Shape;1169;p87"/>
          <p:cNvSpPr txBox="1"/>
          <p:nvPr/>
        </p:nvSpPr>
        <p:spPr>
          <a:xfrm>
            <a:off x="698500" y="1076658"/>
            <a:ext cx="7570049" cy="292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862">
                <a:solidFill>
                  <a:srgbClr val="183718"/>
                </a:solidFill>
                <a:latin typeface="Space Grotesk Light Regular"/>
                <a:ea typeface="Space Grotesk Light Regular"/>
                <a:cs typeface="Space Grotesk Light Regular"/>
                <a:sym typeface="Space Grotesk Light Regular"/>
              </a:defRPr>
            </a:lvl1pPr>
          </a:lstStyle>
          <a:p>
            <a:pPr/>
            <a:r>
              <a:t>Add short description</a:t>
            </a:r>
          </a:p>
        </p:txBody>
      </p:sp>
      <p:sp>
        <p:nvSpPr>
          <p:cNvPr id="1005" name="Google Shape;1170;p87"/>
          <p:cNvSpPr txBox="1"/>
          <p:nvPr/>
        </p:nvSpPr>
        <p:spPr>
          <a:xfrm>
            <a:off x="698500" y="466172"/>
            <a:ext cx="7570049" cy="569402"/>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183718"/>
                </a:solidFill>
                <a:latin typeface="Space Grotesk Light Medium"/>
                <a:ea typeface="Space Grotesk Light Medium"/>
                <a:cs typeface="Space Grotesk Light Medium"/>
                <a:sym typeface="Space Grotesk Light Medium"/>
              </a:defRPr>
            </a:lvl1pPr>
          </a:lstStyle>
          <a:p>
            <a:pPr/>
            <a:r>
              <a:t>Title goes here</a:t>
            </a:r>
          </a:p>
        </p:txBody>
      </p:sp>
    </p:spTree>
  </p:cSld>
  <p:clrMapOvr>
    <a:masterClrMapping/>
  </p:clrMapOvr>
  <p:transition xmlns:p14="http://schemas.microsoft.com/office/powerpoint/2010/main" spd="med" advClick="1"/>
</p:sld>
</file>

<file path=ppt/slides/slide7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C1C1C"/>
        </a:solidFill>
      </p:bgPr>
    </p:bg>
    <p:spTree>
      <p:nvGrpSpPr>
        <p:cNvPr id="1" name=""/>
        <p:cNvGrpSpPr/>
        <p:nvPr/>
      </p:nvGrpSpPr>
      <p:grpSpPr>
        <a:xfrm>
          <a:off x="0" y="0"/>
          <a:ext cx="0" cy="0"/>
          <a:chOff x="0" y="0"/>
          <a:chExt cx="0" cy="0"/>
        </a:xfrm>
      </p:grpSpPr>
      <p:pic>
        <p:nvPicPr>
          <p:cNvPr id="1007" name="Google Shape;1175;p88" descr="Google Shape;1175;p88"/>
          <p:cNvPicPr>
            <a:picLocks noChangeAspect="1"/>
          </p:cNvPicPr>
          <p:nvPr/>
        </p:nvPicPr>
        <p:blipFill>
          <a:blip r:embed="rId2">
            <a:extLst/>
          </a:blip>
          <a:stretch>
            <a:fillRect/>
          </a:stretch>
        </p:blipFill>
        <p:spPr>
          <a:xfrm>
            <a:off x="701949" y="4663525"/>
            <a:ext cx="274076" cy="274076"/>
          </a:xfrm>
          <a:prstGeom prst="rect">
            <a:avLst/>
          </a:prstGeom>
          <a:ln w="12700">
            <a:miter lim="400000"/>
          </a:ln>
        </p:spPr>
      </p:pic>
      <p:sp>
        <p:nvSpPr>
          <p:cNvPr id="1008" name="Google Shape;1176;p88"/>
          <p:cNvSpPr txBox="1"/>
          <p:nvPr>
            <p:ph type="ctrTitle"/>
          </p:nvPr>
        </p:nvSpPr>
        <p:spPr>
          <a:xfrm>
            <a:off x="1061299" y="4715250"/>
            <a:ext cx="7082702" cy="158701"/>
          </a:xfrm>
          <a:prstGeom prst="rect">
            <a:avLst/>
          </a:prstGeom>
        </p:spPr>
        <p:txBody>
          <a:bodyPr lIns="0" tIns="0" rIns="0" bIns="0"/>
          <a:lstStyle>
            <a:lvl1pPr algn="l" defTabSz="795527">
              <a:defRPr sz="957">
                <a:solidFill>
                  <a:srgbClr val="F4F0E0"/>
                </a:solidFill>
                <a:latin typeface="Space Grotesk Light Medium"/>
                <a:ea typeface="Space Grotesk Light Medium"/>
                <a:cs typeface="Space Grotesk Light Medium"/>
                <a:sym typeface="Space Grotesk Light Medium"/>
              </a:defRPr>
            </a:lvl1pPr>
          </a:lstStyle>
          <a:p>
            <a:pPr/>
            <a:r>
              <a:t>Hacktoberfest: Section title goes here</a:t>
            </a:r>
          </a:p>
        </p:txBody>
      </p:sp>
      <p:sp>
        <p:nvSpPr>
          <p:cNvPr id="1009" name="Google Shape;1177;p88"/>
          <p:cNvSpPr/>
          <p:nvPr/>
        </p:nvSpPr>
        <p:spPr>
          <a:xfrm>
            <a:off x="8143950" y="4633924"/>
            <a:ext cx="310801" cy="321301"/>
          </a:xfrm>
          <a:prstGeom prst="ellipse">
            <a:avLst/>
          </a:prstGeom>
          <a:solidFill>
            <a:srgbClr val="FF8BFF"/>
          </a:solidFill>
          <a:ln w="12700">
            <a:miter lim="400000"/>
          </a:ln>
        </p:spPr>
        <p:txBody>
          <a:bodyPr lIns="0" tIns="0" rIns="0" bIns="0" anchor="ctr"/>
          <a:lstStyle/>
          <a:p>
            <a:pPr algn="ctr">
              <a:defRPr>
                <a:solidFill>
                  <a:srgbClr val="FF00FF"/>
                </a:solidFill>
              </a:defRPr>
            </a:pPr>
          </a:p>
        </p:txBody>
      </p:sp>
      <p:sp>
        <p:nvSpPr>
          <p:cNvPr id="1010" name="Google Shape;1178;p88"/>
          <p:cNvSpPr txBox="1"/>
          <p:nvPr>
            <p:ph type="sldNum" sz="quarter" idx="4294967295"/>
          </p:nvPr>
        </p:nvSpPr>
        <p:spPr>
          <a:xfrm>
            <a:off x="8152324" y="4646000"/>
            <a:ext cx="294052" cy="297151"/>
          </a:xfrm>
          <a:prstGeom prst="rect">
            <a:avLst/>
          </a:prstGeom>
          <a:extLst>
            <a:ext uri="{C572A759-6A51-4108-AA02-DFA0A04FC94B}">
              <ma14:wrappingTextBoxFlag xmlns:ma14="http://schemas.microsoft.com/office/mac/drawingml/2011/main" val="1"/>
            </a:ext>
          </a:extLst>
        </p:spPr>
        <p:txBody>
          <a:bodyPr>
            <a:spAutoFit/>
          </a:bodyPr>
          <a:lstStyle>
            <a:lvl1pPr algn="ctr">
              <a:defRPr sz="700">
                <a:solidFill>
                  <a:srgbClr val="1C1C1C"/>
                </a:solidFill>
                <a:latin typeface="Space Grotesk Light Bold"/>
                <a:ea typeface="Space Grotesk Light Bold"/>
                <a:cs typeface="Space Grotesk Light Bold"/>
                <a:sym typeface="Space Grotesk Light Bold"/>
              </a:defRPr>
            </a:lvl1pPr>
          </a:lstStyle>
          <a:p>
            <a:pPr/>
            <a:fld id="{86CB4B4D-7CA3-9044-876B-883B54F8677D}" type="slidenum"/>
          </a:p>
        </p:txBody>
      </p:sp>
      <p:sp>
        <p:nvSpPr>
          <p:cNvPr id="1011" name="Google Shape;1179;p88"/>
          <p:cNvSpPr txBox="1"/>
          <p:nvPr/>
        </p:nvSpPr>
        <p:spPr>
          <a:xfrm>
            <a:off x="795524" y="2945283"/>
            <a:ext cx="2286151"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
        <p:nvSpPr>
          <p:cNvPr id="1012" name="Google Shape;1180;p88"/>
          <p:cNvSpPr txBox="1"/>
          <p:nvPr/>
        </p:nvSpPr>
        <p:spPr>
          <a:xfrm>
            <a:off x="795524" y="3341466"/>
            <a:ext cx="2286151" cy="9234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F4F0E0"/>
                </a:solidFill>
                <a:latin typeface="Space Grotesk Light Regular"/>
                <a:ea typeface="Space Grotesk Light Regular"/>
                <a:cs typeface="Space Grotesk Light Regular"/>
                <a:sym typeface="Space Grotesk Light Regular"/>
              </a:defRPr>
            </a:lvl1pPr>
          </a:lstStyle>
          <a:p>
            <a:pPr/>
            <a:r>
              <a:t>Lorem ipsum dolor sit amet consectetur.  Sed tellus blandit enim pretium sit massa aucto.</a:t>
            </a:r>
          </a:p>
        </p:txBody>
      </p:sp>
      <p:pic>
        <p:nvPicPr>
          <p:cNvPr id="1013" name="Google Shape;1181;p88" descr="Google Shape;1181;p88"/>
          <p:cNvPicPr>
            <a:picLocks noChangeAspect="1"/>
          </p:cNvPicPr>
          <p:nvPr/>
        </p:nvPicPr>
        <p:blipFill>
          <a:blip r:embed="rId3">
            <a:extLst/>
          </a:blip>
          <a:stretch>
            <a:fillRect/>
          </a:stretch>
        </p:blipFill>
        <p:spPr>
          <a:xfrm>
            <a:off x="780299" y="1681200"/>
            <a:ext cx="1030776" cy="1030776"/>
          </a:xfrm>
          <a:prstGeom prst="rect">
            <a:avLst/>
          </a:prstGeom>
          <a:ln w="12700">
            <a:miter lim="400000"/>
          </a:ln>
        </p:spPr>
      </p:pic>
      <p:sp>
        <p:nvSpPr>
          <p:cNvPr id="1014" name="Google Shape;1182;p88"/>
          <p:cNvSpPr txBox="1"/>
          <p:nvPr/>
        </p:nvSpPr>
        <p:spPr>
          <a:xfrm>
            <a:off x="3429599" y="2945283"/>
            <a:ext cx="2286151"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
        <p:nvSpPr>
          <p:cNvPr id="1015" name="Google Shape;1183;p88"/>
          <p:cNvSpPr txBox="1"/>
          <p:nvPr/>
        </p:nvSpPr>
        <p:spPr>
          <a:xfrm>
            <a:off x="3429599" y="3341466"/>
            <a:ext cx="2286151" cy="9234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F4F0E0"/>
                </a:solidFill>
                <a:latin typeface="Space Grotesk Light Regular"/>
                <a:ea typeface="Space Grotesk Light Regular"/>
                <a:cs typeface="Space Grotesk Light Regular"/>
                <a:sym typeface="Space Grotesk Light Regular"/>
              </a:defRPr>
            </a:lvl1pPr>
          </a:lstStyle>
          <a:p>
            <a:pPr/>
            <a:r>
              <a:t>Lorem ipsum dolor sit amet consectetur.  Sed tellus blandit enim pretium sit massa aucto.</a:t>
            </a:r>
          </a:p>
        </p:txBody>
      </p:sp>
      <p:pic>
        <p:nvPicPr>
          <p:cNvPr id="1016" name="Google Shape;1184;p88" descr="Google Shape;1184;p88"/>
          <p:cNvPicPr>
            <a:picLocks noChangeAspect="1"/>
          </p:cNvPicPr>
          <p:nvPr/>
        </p:nvPicPr>
        <p:blipFill>
          <a:blip r:embed="rId3">
            <a:extLst/>
          </a:blip>
          <a:stretch>
            <a:fillRect/>
          </a:stretch>
        </p:blipFill>
        <p:spPr>
          <a:xfrm>
            <a:off x="3414374" y="1681200"/>
            <a:ext cx="1030776" cy="1030776"/>
          </a:xfrm>
          <a:prstGeom prst="rect">
            <a:avLst/>
          </a:prstGeom>
          <a:ln w="12700">
            <a:miter lim="400000"/>
          </a:ln>
        </p:spPr>
      </p:pic>
      <p:sp>
        <p:nvSpPr>
          <p:cNvPr id="1017" name="Google Shape;1185;p88"/>
          <p:cNvSpPr txBox="1"/>
          <p:nvPr/>
        </p:nvSpPr>
        <p:spPr>
          <a:xfrm>
            <a:off x="6063675" y="2945283"/>
            <a:ext cx="2286151"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
        <p:nvSpPr>
          <p:cNvPr id="1018" name="Google Shape;1186;p88"/>
          <p:cNvSpPr txBox="1"/>
          <p:nvPr/>
        </p:nvSpPr>
        <p:spPr>
          <a:xfrm>
            <a:off x="6063675" y="3341466"/>
            <a:ext cx="2286151" cy="9234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F4F0E0"/>
                </a:solidFill>
                <a:latin typeface="Space Grotesk Light Regular"/>
                <a:ea typeface="Space Grotesk Light Regular"/>
                <a:cs typeface="Space Grotesk Light Regular"/>
                <a:sym typeface="Space Grotesk Light Regular"/>
              </a:defRPr>
            </a:lvl1pPr>
          </a:lstStyle>
          <a:p>
            <a:pPr/>
            <a:r>
              <a:t>Lorem ipsum dolor sit amet consectetur.  Sed tellus blandit enim pretium sit massa aucto.</a:t>
            </a:r>
          </a:p>
        </p:txBody>
      </p:sp>
      <p:pic>
        <p:nvPicPr>
          <p:cNvPr id="1019" name="Google Shape;1187;p88" descr="Google Shape;1187;p88"/>
          <p:cNvPicPr>
            <a:picLocks noChangeAspect="1"/>
          </p:cNvPicPr>
          <p:nvPr/>
        </p:nvPicPr>
        <p:blipFill>
          <a:blip r:embed="rId3">
            <a:extLst/>
          </a:blip>
          <a:stretch>
            <a:fillRect/>
          </a:stretch>
        </p:blipFill>
        <p:spPr>
          <a:xfrm>
            <a:off x="6048450" y="1681200"/>
            <a:ext cx="1030776" cy="1030776"/>
          </a:xfrm>
          <a:prstGeom prst="rect">
            <a:avLst/>
          </a:prstGeom>
          <a:ln w="12700">
            <a:miter lim="400000"/>
          </a:ln>
        </p:spPr>
      </p:pic>
      <p:sp>
        <p:nvSpPr>
          <p:cNvPr id="1020" name="Google Shape;1188;p88"/>
          <p:cNvSpPr txBox="1"/>
          <p:nvPr/>
        </p:nvSpPr>
        <p:spPr>
          <a:xfrm>
            <a:off x="698500" y="1076658"/>
            <a:ext cx="7570049" cy="292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862">
                <a:solidFill>
                  <a:srgbClr val="F4F0E0"/>
                </a:solidFill>
                <a:latin typeface="Space Grotesk Light Regular"/>
                <a:ea typeface="Space Grotesk Light Regular"/>
                <a:cs typeface="Space Grotesk Light Regular"/>
                <a:sym typeface="Space Grotesk Light Regular"/>
              </a:defRPr>
            </a:lvl1pPr>
          </a:lstStyle>
          <a:p>
            <a:pPr/>
            <a:r>
              <a:t>Add short description</a:t>
            </a:r>
          </a:p>
        </p:txBody>
      </p:sp>
      <p:sp>
        <p:nvSpPr>
          <p:cNvPr id="1021" name="Google Shape;1189;p88"/>
          <p:cNvSpPr txBox="1"/>
          <p:nvPr/>
        </p:nvSpPr>
        <p:spPr>
          <a:xfrm>
            <a:off x="698500" y="466172"/>
            <a:ext cx="7570049" cy="569402"/>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Tree>
  </p:cSld>
  <p:clrMapOvr>
    <a:masterClrMapping/>
  </p:clrMapOvr>
  <p:transition xmlns:p14="http://schemas.microsoft.com/office/powerpoint/2010/main" spd="med" advClick="1"/>
</p:sld>
</file>

<file path=ppt/slides/slide7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83718"/>
        </a:solidFill>
      </p:bgPr>
    </p:bg>
    <p:spTree>
      <p:nvGrpSpPr>
        <p:cNvPr id="1" name=""/>
        <p:cNvGrpSpPr/>
        <p:nvPr/>
      </p:nvGrpSpPr>
      <p:grpSpPr>
        <a:xfrm>
          <a:off x="0" y="0"/>
          <a:ext cx="0" cy="0"/>
          <a:chOff x="0" y="0"/>
          <a:chExt cx="0" cy="0"/>
        </a:xfrm>
      </p:grpSpPr>
      <p:pic>
        <p:nvPicPr>
          <p:cNvPr id="1023" name="Google Shape;1194;p89" descr="Google Shape;1194;p89"/>
          <p:cNvPicPr>
            <a:picLocks noChangeAspect="1"/>
          </p:cNvPicPr>
          <p:nvPr/>
        </p:nvPicPr>
        <p:blipFill>
          <a:blip r:embed="rId2">
            <a:extLst/>
          </a:blip>
          <a:stretch>
            <a:fillRect/>
          </a:stretch>
        </p:blipFill>
        <p:spPr>
          <a:xfrm>
            <a:off x="701949" y="4663525"/>
            <a:ext cx="274076" cy="274076"/>
          </a:xfrm>
          <a:prstGeom prst="rect">
            <a:avLst/>
          </a:prstGeom>
          <a:ln w="12700">
            <a:miter lim="400000"/>
          </a:ln>
        </p:spPr>
      </p:pic>
      <p:sp>
        <p:nvSpPr>
          <p:cNvPr id="1024" name="Google Shape;1195;p89"/>
          <p:cNvSpPr txBox="1"/>
          <p:nvPr>
            <p:ph type="ctrTitle"/>
          </p:nvPr>
        </p:nvSpPr>
        <p:spPr>
          <a:xfrm>
            <a:off x="1061299" y="4715250"/>
            <a:ext cx="7082702" cy="158701"/>
          </a:xfrm>
          <a:prstGeom prst="rect">
            <a:avLst/>
          </a:prstGeom>
        </p:spPr>
        <p:txBody>
          <a:bodyPr lIns="0" tIns="0" rIns="0" bIns="0"/>
          <a:lstStyle>
            <a:lvl1pPr algn="l" defTabSz="795527">
              <a:defRPr sz="957">
                <a:solidFill>
                  <a:srgbClr val="F4F0E0"/>
                </a:solidFill>
                <a:latin typeface="Space Grotesk Light Medium"/>
                <a:ea typeface="Space Grotesk Light Medium"/>
                <a:cs typeface="Space Grotesk Light Medium"/>
                <a:sym typeface="Space Grotesk Light Medium"/>
              </a:defRPr>
            </a:lvl1pPr>
          </a:lstStyle>
          <a:p>
            <a:pPr/>
            <a:r>
              <a:t>Hacktoberfest: Section title goes here</a:t>
            </a:r>
          </a:p>
        </p:txBody>
      </p:sp>
      <p:sp>
        <p:nvSpPr>
          <p:cNvPr id="1025" name="Google Shape;1196;p89"/>
          <p:cNvSpPr/>
          <p:nvPr/>
        </p:nvSpPr>
        <p:spPr>
          <a:xfrm>
            <a:off x="8143950" y="4633924"/>
            <a:ext cx="310801" cy="321301"/>
          </a:xfrm>
          <a:prstGeom prst="ellipse">
            <a:avLst/>
          </a:prstGeom>
          <a:solidFill>
            <a:srgbClr val="FF8BFF"/>
          </a:solidFill>
          <a:ln w="12700">
            <a:miter lim="400000"/>
          </a:ln>
        </p:spPr>
        <p:txBody>
          <a:bodyPr lIns="0" tIns="0" rIns="0" bIns="0" anchor="ctr"/>
          <a:lstStyle/>
          <a:p>
            <a:pPr algn="ctr">
              <a:defRPr>
                <a:solidFill>
                  <a:srgbClr val="FF00FF"/>
                </a:solidFill>
              </a:defRPr>
            </a:pPr>
          </a:p>
        </p:txBody>
      </p:sp>
      <p:sp>
        <p:nvSpPr>
          <p:cNvPr id="1026" name="Google Shape;1197;p89"/>
          <p:cNvSpPr txBox="1"/>
          <p:nvPr>
            <p:ph type="sldNum" sz="quarter" idx="4294967295"/>
          </p:nvPr>
        </p:nvSpPr>
        <p:spPr>
          <a:xfrm>
            <a:off x="8150279" y="4646000"/>
            <a:ext cx="298142" cy="297151"/>
          </a:xfrm>
          <a:prstGeom prst="rect">
            <a:avLst/>
          </a:prstGeom>
          <a:extLst>
            <a:ext uri="{C572A759-6A51-4108-AA02-DFA0A04FC94B}">
              <ma14:wrappingTextBoxFlag xmlns:ma14="http://schemas.microsoft.com/office/mac/drawingml/2011/main" val="1"/>
            </a:ext>
          </a:extLst>
        </p:spPr>
        <p:txBody>
          <a:bodyPr>
            <a:spAutoFit/>
          </a:bodyPr>
          <a:lstStyle>
            <a:lvl1pPr algn="ctr">
              <a:defRPr sz="700">
                <a:solidFill>
                  <a:srgbClr val="1C1C1C"/>
                </a:solidFill>
                <a:latin typeface="Space Grotesk Light Bold"/>
                <a:ea typeface="Space Grotesk Light Bold"/>
                <a:cs typeface="Space Grotesk Light Bold"/>
                <a:sym typeface="Space Grotesk Light Bold"/>
              </a:defRPr>
            </a:lvl1pPr>
          </a:lstStyle>
          <a:p>
            <a:pPr/>
            <a:fld id="{86CB4B4D-7CA3-9044-876B-883B54F8677D}" type="slidenum"/>
          </a:p>
        </p:txBody>
      </p:sp>
      <p:sp>
        <p:nvSpPr>
          <p:cNvPr id="1027" name="Google Shape;1198;p89"/>
          <p:cNvSpPr txBox="1"/>
          <p:nvPr/>
        </p:nvSpPr>
        <p:spPr>
          <a:xfrm>
            <a:off x="795524" y="2945283"/>
            <a:ext cx="2286151"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
        <p:nvSpPr>
          <p:cNvPr id="1028" name="Google Shape;1199;p89"/>
          <p:cNvSpPr txBox="1"/>
          <p:nvPr/>
        </p:nvSpPr>
        <p:spPr>
          <a:xfrm>
            <a:off x="795524" y="3341466"/>
            <a:ext cx="2286151" cy="9234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F4F0E0"/>
                </a:solidFill>
                <a:latin typeface="Space Grotesk Light Regular"/>
                <a:ea typeface="Space Grotesk Light Regular"/>
                <a:cs typeface="Space Grotesk Light Regular"/>
                <a:sym typeface="Space Grotesk Light Regular"/>
              </a:defRPr>
            </a:lvl1pPr>
          </a:lstStyle>
          <a:p>
            <a:pPr/>
            <a:r>
              <a:t>Lorem ipsum dolor sit amet consectetur.  Sed tellus blandit enim pretium sit massa aucto.</a:t>
            </a:r>
          </a:p>
        </p:txBody>
      </p:sp>
      <p:pic>
        <p:nvPicPr>
          <p:cNvPr id="1029" name="Google Shape;1200;p89" descr="Google Shape;1200;p89"/>
          <p:cNvPicPr>
            <a:picLocks noChangeAspect="1"/>
          </p:cNvPicPr>
          <p:nvPr/>
        </p:nvPicPr>
        <p:blipFill>
          <a:blip r:embed="rId3">
            <a:extLst/>
          </a:blip>
          <a:stretch>
            <a:fillRect/>
          </a:stretch>
        </p:blipFill>
        <p:spPr>
          <a:xfrm>
            <a:off x="780299" y="1681200"/>
            <a:ext cx="1030776" cy="1030776"/>
          </a:xfrm>
          <a:prstGeom prst="rect">
            <a:avLst/>
          </a:prstGeom>
          <a:ln w="12700">
            <a:miter lim="400000"/>
          </a:ln>
        </p:spPr>
      </p:pic>
      <p:sp>
        <p:nvSpPr>
          <p:cNvPr id="1030" name="Google Shape;1201;p89"/>
          <p:cNvSpPr txBox="1"/>
          <p:nvPr/>
        </p:nvSpPr>
        <p:spPr>
          <a:xfrm>
            <a:off x="3429599" y="2945283"/>
            <a:ext cx="2286151"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
        <p:nvSpPr>
          <p:cNvPr id="1031" name="Google Shape;1202;p89"/>
          <p:cNvSpPr txBox="1"/>
          <p:nvPr/>
        </p:nvSpPr>
        <p:spPr>
          <a:xfrm>
            <a:off x="3429599" y="3341466"/>
            <a:ext cx="2286151" cy="9234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F4F0E0"/>
                </a:solidFill>
                <a:latin typeface="Space Grotesk Light Regular"/>
                <a:ea typeface="Space Grotesk Light Regular"/>
                <a:cs typeface="Space Grotesk Light Regular"/>
                <a:sym typeface="Space Grotesk Light Regular"/>
              </a:defRPr>
            </a:lvl1pPr>
          </a:lstStyle>
          <a:p>
            <a:pPr/>
            <a:r>
              <a:t>Lorem ipsum dolor sit amet consectetur.  Sed tellus blandit enim pretium sit massa aucto.</a:t>
            </a:r>
          </a:p>
        </p:txBody>
      </p:sp>
      <p:pic>
        <p:nvPicPr>
          <p:cNvPr id="1032" name="Google Shape;1203;p89" descr="Google Shape;1203;p89"/>
          <p:cNvPicPr>
            <a:picLocks noChangeAspect="1"/>
          </p:cNvPicPr>
          <p:nvPr/>
        </p:nvPicPr>
        <p:blipFill>
          <a:blip r:embed="rId3">
            <a:extLst/>
          </a:blip>
          <a:stretch>
            <a:fillRect/>
          </a:stretch>
        </p:blipFill>
        <p:spPr>
          <a:xfrm>
            <a:off x="3414374" y="1681200"/>
            <a:ext cx="1030776" cy="1030776"/>
          </a:xfrm>
          <a:prstGeom prst="rect">
            <a:avLst/>
          </a:prstGeom>
          <a:ln w="12700">
            <a:miter lim="400000"/>
          </a:ln>
        </p:spPr>
      </p:pic>
      <p:sp>
        <p:nvSpPr>
          <p:cNvPr id="1033" name="Google Shape;1204;p89"/>
          <p:cNvSpPr txBox="1"/>
          <p:nvPr/>
        </p:nvSpPr>
        <p:spPr>
          <a:xfrm>
            <a:off x="6063675" y="2945283"/>
            <a:ext cx="2286151"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
        <p:nvSpPr>
          <p:cNvPr id="1034" name="Google Shape;1205;p89"/>
          <p:cNvSpPr txBox="1"/>
          <p:nvPr/>
        </p:nvSpPr>
        <p:spPr>
          <a:xfrm>
            <a:off x="6063675" y="3341466"/>
            <a:ext cx="2286151" cy="9234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F4F0E0"/>
                </a:solidFill>
                <a:latin typeface="Space Grotesk Light Regular"/>
                <a:ea typeface="Space Grotesk Light Regular"/>
                <a:cs typeface="Space Grotesk Light Regular"/>
                <a:sym typeface="Space Grotesk Light Regular"/>
              </a:defRPr>
            </a:lvl1pPr>
          </a:lstStyle>
          <a:p>
            <a:pPr/>
            <a:r>
              <a:t>Lorem ipsum dolor sit amet consectetur.  Sed tellus blandit enim pretium sit massa aucto.</a:t>
            </a:r>
          </a:p>
        </p:txBody>
      </p:sp>
      <p:pic>
        <p:nvPicPr>
          <p:cNvPr id="1035" name="Google Shape;1206;p89" descr="Google Shape;1206;p89"/>
          <p:cNvPicPr>
            <a:picLocks noChangeAspect="1"/>
          </p:cNvPicPr>
          <p:nvPr/>
        </p:nvPicPr>
        <p:blipFill>
          <a:blip r:embed="rId3">
            <a:extLst/>
          </a:blip>
          <a:stretch>
            <a:fillRect/>
          </a:stretch>
        </p:blipFill>
        <p:spPr>
          <a:xfrm>
            <a:off x="6048450" y="1681200"/>
            <a:ext cx="1030776" cy="1030776"/>
          </a:xfrm>
          <a:prstGeom prst="rect">
            <a:avLst/>
          </a:prstGeom>
          <a:ln w="12700">
            <a:miter lim="400000"/>
          </a:ln>
        </p:spPr>
      </p:pic>
      <p:sp>
        <p:nvSpPr>
          <p:cNvPr id="1036" name="Google Shape;1207;p89"/>
          <p:cNvSpPr txBox="1"/>
          <p:nvPr/>
        </p:nvSpPr>
        <p:spPr>
          <a:xfrm>
            <a:off x="698500" y="1076658"/>
            <a:ext cx="7570049" cy="292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862">
                <a:solidFill>
                  <a:srgbClr val="F4F0E0"/>
                </a:solidFill>
                <a:latin typeface="Space Grotesk Light Regular"/>
                <a:ea typeface="Space Grotesk Light Regular"/>
                <a:cs typeface="Space Grotesk Light Regular"/>
                <a:sym typeface="Space Grotesk Light Regular"/>
              </a:defRPr>
            </a:lvl1pPr>
          </a:lstStyle>
          <a:p>
            <a:pPr/>
            <a:r>
              <a:t>Add short description</a:t>
            </a:r>
          </a:p>
        </p:txBody>
      </p:sp>
      <p:sp>
        <p:nvSpPr>
          <p:cNvPr id="1037" name="Google Shape;1208;p89"/>
          <p:cNvSpPr txBox="1"/>
          <p:nvPr/>
        </p:nvSpPr>
        <p:spPr>
          <a:xfrm>
            <a:off x="698500" y="466172"/>
            <a:ext cx="7570049" cy="569402"/>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Tree>
  </p:cSld>
  <p:clrMapOvr>
    <a:masterClrMapping/>
  </p:clrMapOvr>
  <p:transition xmlns:p14="http://schemas.microsoft.com/office/powerpoint/2010/main" spd="med" advClick="1"/>
</p:sld>
</file>

<file path=ppt/slides/slide7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51DA4B"/>
        </a:solidFill>
      </p:bgPr>
    </p:bg>
    <p:spTree>
      <p:nvGrpSpPr>
        <p:cNvPr id="1" name=""/>
        <p:cNvGrpSpPr/>
        <p:nvPr/>
      </p:nvGrpSpPr>
      <p:grpSpPr>
        <a:xfrm>
          <a:off x="0" y="0"/>
          <a:ext cx="0" cy="0"/>
          <a:chOff x="0" y="0"/>
          <a:chExt cx="0" cy="0"/>
        </a:xfrm>
      </p:grpSpPr>
      <p:pic>
        <p:nvPicPr>
          <p:cNvPr id="1039" name="Google Shape;1213;p90" descr="Google Shape;1213;p90"/>
          <p:cNvPicPr>
            <a:picLocks noChangeAspect="1"/>
          </p:cNvPicPr>
          <p:nvPr/>
        </p:nvPicPr>
        <p:blipFill>
          <a:blip r:embed="rId2">
            <a:extLst/>
          </a:blip>
          <a:stretch>
            <a:fillRect/>
          </a:stretch>
        </p:blipFill>
        <p:spPr>
          <a:xfrm>
            <a:off x="0" y="0"/>
            <a:ext cx="9144000" cy="5143500"/>
          </a:xfrm>
          <a:prstGeom prst="rect">
            <a:avLst/>
          </a:prstGeom>
          <a:ln w="12700">
            <a:miter lim="400000"/>
          </a:ln>
        </p:spPr>
      </p:pic>
      <p:pic>
        <p:nvPicPr>
          <p:cNvPr id="1040" name="Google Shape;1214;p90" descr="Google Shape;1214;p90"/>
          <p:cNvPicPr>
            <a:picLocks noChangeAspect="1"/>
          </p:cNvPicPr>
          <p:nvPr/>
        </p:nvPicPr>
        <p:blipFill>
          <a:blip r:embed="rId3">
            <a:extLst/>
          </a:blip>
          <a:stretch>
            <a:fillRect/>
          </a:stretch>
        </p:blipFill>
        <p:spPr>
          <a:xfrm>
            <a:off x="701949" y="4663525"/>
            <a:ext cx="274076" cy="274076"/>
          </a:xfrm>
          <a:prstGeom prst="rect">
            <a:avLst/>
          </a:prstGeom>
          <a:ln w="12700">
            <a:miter lim="400000"/>
          </a:ln>
        </p:spPr>
      </p:pic>
      <p:sp>
        <p:nvSpPr>
          <p:cNvPr id="1041" name="Google Shape;1215;p90"/>
          <p:cNvSpPr txBox="1"/>
          <p:nvPr>
            <p:ph type="ctrTitle"/>
          </p:nvPr>
        </p:nvSpPr>
        <p:spPr>
          <a:xfrm>
            <a:off x="1061299" y="4715250"/>
            <a:ext cx="7082702" cy="158701"/>
          </a:xfrm>
          <a:prstGeom prst="rect">
            <a:avLst/>
          </a:prstGeom>
        </p:spPr>
        <p:txBody>
          <a:bodyPr lIns="0" tIns="0" rIns="0" bIns="0"/>
          <a:lstStyle>
            <a:lvl1pPr algn="l" defTabSz="795527">
              <a:defRPr sz="957">
                <a:solidFill>
                  <a:srgbClr val="1C1C1C"/>
                </a:solidFill>
                <a:latin typeface="Space Grotesk Light Medium"/>
                <a:ea typeface="Space Grotesk Light Medium"/>
                <a:cs typeface="Space Grotesk Light Medium"/>
                <a:sym typeface="Space Grotesk Light Medium"/>
              </a:defRPr>
            </a:lvl1pPr>
          </a:lstStyle>
          <a:p>
            <a:pPr/>
            <a:r>
              <a:t>Hacktoberfest: Section title goes here</a:t>
            </a:r>
          </a:p>
        </p:txBody>
      </p:sp>
      <p:sp>
        <p:nvSpPr>
          <p:cNvPr id="1042" name="Google Shape;1216;p90"/>
          <p:cNvSpPr/>
          <p:nvPr/>
        </p:nvSpPr>
        <p:spPr>
          <a:xfrm>
            <a:off x="8143950" y="4633924"/>
            <a:ext cx="310801" cy="321301"/>
          </a:xfrm>
          <a:prstGeom prst="ellipse">
            <a:avLst/>
          </a:prstGeom>
          <a:solidFill>
            <a:srgbClr val="FF8BFF"/>
          </a:solidFill>
          <a:ln w="12700">
            <a:miter lim="400000"/>
          </a:ln>
        </p:spPr>
        <p:txBody>
          <a:bodyPr lIns="0" tIns="0" rIns="0" bIns="0" anchor="ctr"/>
          <a:lstStyle/>
          <a:p>
            <a:pPr algn="ctr">
              <a:defRPr>
                <a:solidFill>
                  <a:srgbClr val="FF00FF"/>
                </a:solidFill>
              </a:defRPr>
            </a:pPr>
          </a:p>
        </p:txBody>
      </p:sp>
      <p:sp>
        <p:nvSpPr>
          <p:cNvPr id="1043" name="Google Shape;1217;p90"/>
          <p:cNvSpPr txBox="1"/>
          <p:nvPr>
            <p:ph type="sldNum" sz="quarter" idx="4294967295"/>
          </p:nvPr>
        </p:nvSpPr>
        <p:spPr>
          <a:xfrm>
            <a:off x="8149479" y="4646000"/>
            <a:ext cx="299742" cy="297151"/>
          </a:xfrm>
          <a:prstGeom prst="rect">
            <a:avLst/>
          </a:prstGeom>
          <a:extLst>
            <a:ext uri="{C572A759-6A51-4108-AA02-DFA0A04FC94B}">
              <ma14:wrappingTextBoxFlag xmlns:ma14="http://schemas.microsoft.com/office/mac/drawingml/2011/main" val="1"/>
            </a:ext>
          </a:extLst>
        </p:spPr>
        <p:txBody>
          <a:bodyPr>
            <a:spAutoFit/>
          </a:bodyPr>
          <a:lstStyle>
            <a:lvl1pPr algn="ctr">
              <a:defRPr sz="700">
                <a:solidFill>
                  <a:srgbClr val="1C1C1C"/>
                </a:solidFill>
                <a:latin typeface="Space Grotesk Light Bold"/>
                <a:ea typeface="Space Grotesk Light Bold"/>
                <a:cs typeface="Space Grotesk Light Bold"/>
                <a:sym typeface="Space Grotesk Light Bold"/>
              </a:defRPr>
            </a:lvl1pPr>
          </a:lstStyle>
          <a:p>
            <a:pPr/>
            <a:fld id="{86CB4B4D-7CA3-9044-876B-883B54F8677D}" type="slidenum"/>
          </a:p>
        </p:txBody>
      </p:sp>
      <p:sp>
        <p:nvSpPr>
          <p:cNvPr id="1044" name="Google Shape;1218;p90"/>
          <p:cNvSpPr txBox="1"/>
          <p:nvPr/>
        </p:nvSpPr>
        <p:spPr>
          <a:xfrm>
            <a:off x="4797030" y="531464"/>
            <a:ext cx="2286151"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1C1C1C"/>
                </a:solidFill>
                <a:latin typeface="Space Grotesk Light Medium"/>
                <a:ea typeface="Space Grotesk Light Medium"/>
                <a:cs typeface="Space Grotesk Light Medium"/>
                <a:sym typeface="Space Grotesk Light Medium"/>
              </a:defRPr>
            </a:lvl1pPr>
          </a:lstStyle>
          <a:p>
            <a:pPr/>
            <a:r>
              <a:t>Title goes here</a:t>
            </a:r>
          </a:p>
        </p:txBody>
      </p:sp>
      <p:sp>
        <p:nvSpPr>
          <p:cNvPr id="1045" name="Google Shape;1219;p90"/>
          <p:cNvSpPr txBox="1"/>
          <p:nvPr/>
        </p:nvSpPr>
        <p:spPr>
          <a:xfrm>
            <a:off x="4797030" y="927648"/>
            <a:ext cx="2286151" cy="6927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1C1C1C"/>
                </a:solidFill>
                <a:latin typeface="Space Grotesk Light Regular"/>
                <a:ea typeface="Space Grotesk Light Regular"/>
                <a:cs typeface="Space Grotesk Light Regular"/>
                <a:sym typeface="Space Grotesk Light Regular"/>
              </a:defRPr>
            </a:lvl1pPr>
          </a:lstStyle>
          <a:p>
            <a:pPr/>
            <a:r>
              <a:t>Lorem ipsum dolor sit amet consectetur.  Sed tellus blandit enim.</a:t>
            </a:r>
          </a:p>
        </p:txBody>
      </p:sp>
      <p:pic>
        <p:nvPicPr>
          <p:cNvPr id="1046" name="Google Shape;1220;p90" descr="Google Shape;1220;p90"/>
          <p:cNvPicPr>
            <a:picLocks noChangeAspect="1"/>
          </p:cNvPicPr>
          <p:nvPr/>
        </p:nvPicPr>
        <p:blipFill>
          <a:blip r:embed="rId4">
            <a:extLst/>
          </a:blip>
          <a:stretch>
            <a:fillRect/>
          </a:stretch>
        </p:blipFill>
        <p:spPr>
          <a:xfrm>
            <a:off x="7311349" y="507030"/>
            <a:ext cx="1137776" cy="1137776"/>
          </a:xfrm>
          <a:prstGeom prst="rect">
            <a:avLst/>
          </a:prstGeom>
          <a:ln w="12700">
            <a:miter lim="400000"/>
          </a:ln>
        </p:spPr>
      </p:pic>
      <p:sp>
        <p:nvSpPr>
          <p:cNvPr id="1047" name="Google Shape;1221;p90"/>
          <p:cNvSpPr txBox="1"/>
          <p:nvPr/>
        </p:nvSpPr>
        <p:spPr>
          <a:xfrm>
            <a:off x="698500" y="2730741"/>
            <a:ext cx="3553349" cy="292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862">
                <a:solidFill>
                  <a:srgbClr val="1C1C1C"/>
                </a:solidFill>
                <a:latin typeface="Space Grotesk Light Regular"/>
                <a:ea typeface="Space Grotesk Light Regular"/>
                <a:cs typeface="Space Grotesk Light Regular"/>
                <a:sym typeface="Space Grotesk Light Regular"/>
              </a:defRPr>
            </a:lvl1pPr>
          </a:lstStyle>
          <a:p>
            <a:pPr/>
            <a:r>
              <a:t>Add short description</a:t>
            </a:r>
          </a:p>
        </p:txBody>
      </p:sp>
      <p:sp>
        <p:nvSpPr>
          <p:cNvPr id="1048" name="Google Shape;1222;p90"/>
          <p:cNvSpPr txBox="1"/>
          <p:nvPr/>
        </p:nvSpPr>
        <p:spPr>
          <a:xfrm>
            <a:off x="698500" y="2120263"/>
            <a:ext cx="3553349" cy="5694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1C1C1C"/>
                </a:solidFill>
                <a:latin typeface="Space Grotesk Light Medium"/>
                <a:ea typeface="Space Grotesk Light Medium"/>
                <a:cs typeface="Space Grotesk Light Medium"/>
                <a:sym typeface="Space Grotesk Light Medium"/>
              </a:defRPr>
            </a:lvl1pPr>
          </a:lstStyle>
          <a:p>
            <a:pPr/>
            <a:r>
              <a:t>Title goes here</a:t>
            </a:r>
          </a:p>
        </p:txBody>
      </p:sp>
      <p:sp>
        <p:nvSpPr>
          <p:cNvPr id="1049" name="Google Shape;1223;p90"/>
          <p:cNvSpPr txBox="1"/>
          <p:nvPr/>
        </p:nvSpPr>
        <p:spPr>
          <a:xfrm>
            <a:off x="4797030" y="1925164"/>
            <a:ext cx="2286151"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1C1C1C"/>
                </a:solidFill>
                <a:latin typeface="Space Grotesk Light Medium"/>
                <a:ea typeface="Space Grotesk Light Medium"/>
                <a:cs typeface="Space Grotesk Light Medium"/>
                <a:sym typeface="Space Grotesk Light Medium"/>
              </a:defRPr>
            </a:lvl1pPr>
          </a:lstStyle>
          <a:p>
            <a:pPr/>
            <a:r>
              <a:t>Title goes here</a:t>
            </a:r>
          </a:p>
        </p:txBody>
      </p:sp>
      <p:sp>
        <p:nvSpPr>
          <p:cNvPr id="1050" name="Google Shape;1224;p90"/>
          <p:cNvSpPr txBox="1"/>
          <p:nvPr/>
        </p:nvSpPr>
        <p:spPr>
          <a:xfrm>
            <a:off x="4797030" y="2321348"/>
            <a:ext cx="2286151" cy="6927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1C1C1C"/>
                </a:solidFill>
                <a:latin typeface="Space Grotesk Light Regular"/>
                <a:ea typeface="Space Grotesk Light Regular"/>
                <a:cs typeface="Space Grotesk Light Regular"/>
                <a:sym typeface="Space Grotesk Light Regular"/>
              </a:defRPr>
            </a:lvl1pPr>
          </a:lstStyle>
          <a:p>
            <a:pPr/>
            <a:r>
              <a:t>Lorem ipsum dolor sit amet consectetur.  Sed tellus blandit enim.</a:t>
            </a:r>
          </a:p>
        </p:txBody>
      </p:sp>
      <p:pic>
        <p:nvPicPr>
          <p:cNvPr id="1051" name="Google Shape;1225;p90" descr="Google Shape;1225;p90"/>
          <p:cNvPicPr>
            <a:picLocks noChangeAspect="1"/>
          </p:cNvPicPr>
          <p:nvPr/>
        </p:nvPicPr>
        <p:blipFill>
          <a:blip r:embed="rId4">
            <a:extLst/>
          </a:blip>
          <a:stretch>
            <a:fillRect/>
          </a:stretch>
        </p:blipFill>
        <p:spPr>
          <a:xfrm>
            <a:off x="7311349" y="1900729"/>
            <a:ext cx="1137776" cy="1137776"/>
          </a:xfrm>
          <a:prstGeom prst="rect">
            <a:avLst/>
          </a:prstGeom>
          <a:ln w="12700">
            <a:miter lim="400000"/>
          </a:ln>
        </p:spPr>
      </p:pic>
      <p:sp>
        <p:nvSpPr>
          <p:cNvPr id="1052" name="Google Shape;1226;p90"/>
          <p:cNvSpPr txBox="1"/>
          <p:nvPr/>
        </p:nvSpPr>
        <p:spPr>
          <a:xfrm>
            <a:off x="4797030" y="3318864"/>
            <a:ext cx="2286151"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1C1C1C"/>
                </a:solidFill>
                <a:latin typeface="Space Grotesk Light Medium"/>
                <a:ea typeface="Space Grotesk Light Medium"/>
                <a:cs typeface="Space Grotesk Light Medium"/>
                <a:sym typeface="Space Grotesk Light Medium"/>
              </a:defRPr>
            </a:lvl1pPr>
          </a:lstStyle>
          <a:p>
            <a:pPr/>
            <a:r>
              <a:t>Title goes here</a:t>
            </a:r>
          </a:p>
        </p:txBody>
      </p:sp>
      <p:sp>
        <p:nvSpPr>
          <p:cNvPr id="1053" name="Google Shape;1227;p90"/>
          <p:cNvSpPr txBox="1"/>
          <p:nvPr/>
        </p:nvSpPr>
        <p:spPr>
          <a:xfrm>
            <a:off x="4797030" y="3715048"/>
            <a:ext cx="2286151" cy="6927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1C1C1C"/>
                </a:solidFill>
                <a:latin typeface="Space Grotesk Light Regular"/>
                <a:ea typeface="Space Grotesk Light Regular"/>
                <a:cs typeface="Space Grotesk Light Regular"/>
                <a:sym typeface="Space Grotesk Light Regular"/>
              </a:defRPr>
            </a:lvl1pPr>
          </a:lstStyle>
          <a:p>
            <a:pPr/>
            <a:r>
              <a:t>Lorem ipsum dolor sit amet consectetur.  Sed tellus blandit enim.</a:t>
            </a:r>
          </a:p>
        </p:txBody>
      </p:sp>
      <p:pic>
        <p:nvPicPr>
          <p:cNvPr id="1054" name="Google Shape;1228;p90" descr="Google Shape;1228;p90"/>
          <p:cNvPicPr>
            <a:picLocks noChangeAspect="1"/>
          </p:cNvPicPr>
          <p:nvPr/>
        </p:nvPicPr>
        <p:blipFill>
          <a:blip r:embed="rId4">
            <a:extLst/>
          </a:blip>
          <a:stretch>
            <a:fillRect/>
          </a:stretch>
        </p:blipFill>
        <p:spPr>
          <a:xfrm>
            <a:off x="7311349" y="3294429"/>
            <a:ext cx="1137776" cy="1137776"/>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4F0E0"/>
        </a:solidFill>
      </p:bgPr>
    </p:bg>
    <p:spTree>
      <p:nvGrpSpPr>
        <p:cNvPr id="1" name=""/>
        <p:cNvGrpSpPr/>
        <p:nvPr/>
      </p:nvGrpSpPr>
      <p:grpSpPr>
        <a:xfrm>
          <a:off x="0" y="0"/>
          <a:ext cx="0" cy="0"/>
          <a:chOff x="0" y="0"/>
          <a:chExt cx="0" cy="0"/>
        </a:xfrm>
      </p:grpSpPr>
      <p:pic>
        <p:nvPicPr>
          <p:cNvPr id="165" name="Google Shape;126;p19" descr="Google Shape;126;p19"/>
          <p:cNvPicPr>
            <a:picLocks noChangeAspect="1"/>
          </p:cNvPicPr>
          <p:nvPr/>
        </p:nvPicPr>
        <p:blipFill>
          <a:blip r:embed="rId2">
            <a:extLst/>
          </a:blip>
          <a:stretch>
            <a:fillRect/>
          </a:stretch>
        </p:blipFill>
        <p:spPr>
          <a:xfrm>
            <a:off x="0" y="0"/>
            <a:ext cx="9144000" cy="5143500"/>
          </a:xfrm>
          <a:prstGeom prst="rect">
            <a:avLst/>
          </a:prstGeom>
          <a:ln w="12700">
            <a:miter lim="400000"/>
          </a:ln>
        </p:spPr>
      </p:pic>
      <p:pic>
        <p:nvPicPr>
          <p:cNvPr id="166" name="Google Shape;127;p19" descr="Google Shape;127;p19"/>
          <p:cNvPicPr>
            <a:picLocks noChangeAspect="1"/>
          </p:cNvPicPr>
          <p:nvPr/>
        </p:nvPicPr>
        <p:blipFill>
          <a:blip r:embed="rId3">
            <a:extLst/>
          </a:blip>
          <a:stretch>
            <a:fillRect/>
          </a:stretch>
        </p:blipFill>
        <p:spPr>
          <a:xfrm>
            <a:off x="701949" y="4663525"/>
            <a:ext cx="274076" cy="274076"/>
          </a:xfrm>
          <a:prstGeom prst="rect">
            <a:avLst/>
          </a:prstGeom>
          <a:ln w="12700">
            <a:miter lim="400000"/>
          </a:ln>
        </p:spPr>
      </p:pic>
      <p:sp>
        <p:nvSpPr>
          <p:cNvPr id="167" name="Google Shape;128;p19"/>
          <p:cNvSpPr txBox="1"/>
          <p:nvPr>
            <p:ph type="ctrTitle"/>
          </p:nvPr>
        </p:nvSpPr>
        <p:spPr>
          <a:xfrm>
            <a:off x="1061299" y="4715250"/>
            <a:ext cx="7082702" cy="158701"/>
          </a:xfrm>
          <a:prstGeom prst="rect">
            <a:avLst/>
          </a:prstGeom>
        </p:spPr>
        <p:txBody>
          <a:bodyPr lIns="0" tIns="0" rIns="0" bIns="0"/>
          <a:lstStyle>
            <a:lvl1pPr algn="l" defTabSz="795527">
              <a:defRPr sz="957">
                <a:solidFill>
                  <a:srgbClr val="183718"/>
                </a:solidFill>
                <a:latin typeface="Space Grotesk Light Medium"/>
                <a:ea typeface="Space Grotesk Light Medium"/>
                <a:cs typeface="Space Grotesk Light Medium"/>
                <a:sym typeface="Space Grotesk Light Medium"/>
              </a:defRPr>
            </a:lvl1pPr>
          </a:lstStyle>
          <a:p>
            <a:pPr/>
            <a:r>
              <a:t>Hacktoberfest: Section title goes here</a:t>
            </a:r>
          </a:p>
        </p:txBody>
      </p:sp>
      <p:sp>
        <p:nvSpPr>
          <p:cNvPr id="168" name="Google Shape;129;p19"/>
          <p:cNvSpPr/>
          <p:nvPr/>
        </p:nvSpPr>
        <p:spPr>
          <a:xfrm>
            <a:off x="8143950" y="4633924"/>
            <a:ext cx="310801" cy="321301"/>
          </a:xfrm>
          <a:prstGeom prst="ellipse">
            <a:avLst/>
          </a:prstGeom>
          <a:solidFill>
            <a:srgbClr val="FF8BFF"/>
          </a:solidFill>
          <a:ln w="12700">
            <a:miter lim="400000"/>
          </a:ln>
        </p:spPr>
        <p:txBody>
          <a:bodyPr lIns="0" tIns="0" rIns="0" bIns="0" anchor="ctr"/>
          <a:lstStyle/>
          <a:p>
            <a:pPr algn="ctr">
              <a:defRPr>
                <a:solidFill>
                  <a:srgbClr val="FF00FF"/>
                </a:solidFill>
              </a:defRPr>
            </a:pPr>
          </a:p>
        </p:txBody>
      </p:sp>
      <p:sp>
        <p:nvSpPr>
          <p:cNvPr id="169" name="Google Shape;130;p19"/>
          <p:cNvSpPr txBox="1"/>
          <p:nvPr>
            <p:ph type="sldNum" sz="quarter" idx="4294967295"/>
          </p:nvPr>
        </p:nvSpPr>
        <p:spPr>
          <a:xfrm>
            <a:off x="8174905" y="4646000"/>
            <a:ext cx="248891" cy="297151"/>
          </a:xfrm>
          <a:prstGeom prst="rect">
            <a:avLst/>
          </a:prstGeom>
          <a:extLst>
            <a:ext uri="{C572A759-6A51-4108-AA02-DFA0A04FC94B}">
              <ma14:wrappingTextBoxFlag xmlns:ma14="http://schemas.microsoft.com/office/mac/drawingml/2011/main" val="1"/>
            </a:ext>
          </a:extLst>
        </p:spPr>
        <p:txBody>
          <a:bodyPr>
            <a:spAutoFit/>
          </a:bodyPr>
          <a:lstStyle>
            <a:lvl1pPr algn="ctr">
              <a:defRPr sz="700">
                <a:solidFill>
                  <a:srgbClr val="1C1C1C"/>
                </a:solidFill>
                <a:latin typeface="Space Grotesk Light Bold"/>
                <a:ea typeface="Space Grotesk Light Bold"/>
                <a:cs typeface="Space Grotesk Light Bold"/>
                <a:sym typeface="Space Grotesk Light Bold"/>
              </a:defRPr>
            </a:lvl1pPr>
          </a:lstStyle>
          <a:p>
            <a:pPr/>
            <a:fld id="{86CB4B4D-7CA3-9044-876B-883B54F8677D}" type="slidenum"/>
          </a:p>
        </p:txBody>
      </p:sp>
      <p:sp>
        <p:nvSpPr>
          <p:cNvPr id="170" name="Google Shape;131;p19"/>
          <p:cNvSpPr txBox="1"/>
          <p:nvPr/>
        </p:nvSpPr>
        <p:spPr>
          <a:xfrm>
            <a:off x="701941" y="1597151"/>
            <a:ext cx="3730802" cy="283980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normAutofit fontScale="100000" lnSpcReduction="0"/>
          </a:bodyPr>
          <a:lstStyle/>
          <a:p>
            <a:pPr marL="268833" indent="-272567" defTabSz="896111">
              <a:lnSpc>
                <a:spcPct val="150000"/>
              </a:lnSpc>
              <a:buClr>
                <a:srgbClr val="183718"/>
              </a:buClr>
              <a:buSzPts val="1400"/>
              <a:buAutoNum type="arabicPeriod" startAt="1"/>
              <a:defRPr sz="1470">
                <a:solidFill>
                  <a:srgbClr val="183718"/>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183718"/>
              </a:buClr>
              <a:buSzPts val="1400"/>
              <a:buAutoNum type="arabicPeriod" startAt="1"/>
              <a:defRPr sz="1470">
                <a:solidFill>
                  <a:srgbClr val="183718"/>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183718"/>
              </a:buClr>
              <a:buSzPts val="1400"/>
              <a:buAutoNum type="arabicPeriod" startAt="1"/>
              <a:defRPr sz="1470">
                <a:solidFill>
                  <a:srgbClr val="183718"/>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183718"/>
              </a:buClr>
              <a:buSzPts val="1400"/>
              <a:buAutoNum type="arabicPeriod" startAt="1"/>
              <a:defRPr sz="1470">
                <a:solidFill>
                  <a:srgbClr val="183718"/>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183718"/>
              </a:buClr>
              <a:buSzPts val="1400"/>
              <a:buAutoNum type="arabicPeriod" startAt="1"/>
              <a:defRPr sz="1470">
                <a:solidFill>
                  <a:srgbClr val="183718"/>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183718"/>
              </a:buClr>
              <a:buSzPts val="1400"/>
              <a:buAutoNum type="arabicPeriod" startAt="1"/>
              <a:defRPr sz="1470">
                <a:solidFill>
                  <a:srgbClr val="183718"/>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183718"/>
              </a:buClr>
              <a:buSzPts val="1400"/>
              <a:buAutoNum type="arabicPeriod" startAt="1"/>
              <a:defRPr sz="1470">
                <a:solidFill>
                  <a:srgbClr val="183718"/>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183718"/>
              </a:buClr>
              <a:buSzPts val="1400"/>
              <a:buAutoNum type="arabicPeriod" startAt="1"/>
              <a:defRPr sz="1470">
                <a:solidFill>
                  <a:srgbClr val="183718"/>
                </a:solidFill>
                <a:latin typeface="Space Grotesk Light Regular"/>
                <a:ea typeface="Space Grotesk Light Regular"/>
                <a:cs typeface="Space Grotesk Light Regular"/>
                <a:sym typeface="Space Grotesk Light Regular"/>
              </a:defRPr>
            </a:pPr>
            <a:r>
              <a:t>List item goes here</a:t>
            </a:r>
          </a:p>
        </p:txBody>
      </p:sp>
      <p:sp>
        <p:nvSpPr>
          <p:cNvPr id="171" name="Google Shape;132;p19"/>
          <p:cNvSpPr txBox="1"/>
          <p:nvPr/>
        </p:nvSpPr>
        <p:spPr>
          <a:xfrm>
            <a:off x="4709159" y="1597151"/>
            <a:ext cx="3730802" cy="283980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normAutofit fontScale="100000" lnSpcReduction="0"/>
          </a:bodyPr>
          <a:lstStyle/>
          <a:p>
            <a:pPr marL="268833" indent="-272567" defTabSz="896111">
              <a:lnSpc>
                <a:spcPct val="150000"/>
              </a:lnSpc>
              <a:buClr>
                <a:srgbClr val="183718"/>
              </a:buClr>
              <a:buSzPts val="1400"/>
              <a:buAutoNum type="arabicPeriod" startAt="1"/>
              <a:defRPr sz="1470">
                <a:solidFill>
                  <a:srgbClr val="183718"/>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183718"/>
              </a:buClr>
              <a:buSzPts val="1400"/>
              <a:buAutoNum type="arabicPeriod" startAt="1"/>
              <a:defRPr sz="1470">
                <a:solidFill>
                  <a:srgbClr val="183718"/>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183718"/>
              </a:buClr>
              <a:buSzPts val="1400"/>
              <a:buAutoNum type="arabicPeriod" startAt="1"/>
              <a:defRPr sz="1470">
                <a:solidFill>
                  <a:srgbClr val="183718"/>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183718"/>
              </a:buClr>
              <a:buSzPts val="1400"/>
              <a:buAutoNum type="arabicPeriod" startAt="1"/>
              <a:defRPr sz="1470">
                <a:solidFill>
                  <a:srgbClr val="183718"/>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183718"/>
              </a:buClr>
              <a:buSzPts val="1400"/>
              <a:buAutoNum type="arabicPeriod" startAt="1"/>
              <a:defRPr sz="1470">
                <a:solidFill>
                  <a:srgbClr val="183718"/>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183718"/>
              </a:buClr>
              <a:buSzPts val="1400"/>
              <a:buAutoNum type="arabicPeriod" startAt="1"/>
              <a:defRPr sz="1470">
                <a:solidFill>
                  <a:srgbClr val="183718"/>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183718"/>
              </a:buClr>
              <a:buSzPts val="1400"/>
              <a:buAutoNum type="arabicPeriod" startAt="1"/>
              <a:defRPr sz="1470">
                <a:solidFill>
                  <a:srgbClr val="183718"/>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183718"/>
              </a:buClr>
              <a:buSzPts val="1400"/>
              <a:buAutoNum type="arabicPeriod" startAt="1"/>
              <a:defRPr sz="1470">
                <a:solidFill>
                  <a:srgbClr val="183718"/>
                </a:solidFill>
                <a:latin typeface="Space Grotesk Light Regular"/>
                <a:ea typeface="Space Grotesk Light Regular"/>
                <a:cs typeface="Space Grotesk Light Regular"/>
                <a:sym typeface="Space Grotesk Light Regular"/>
              </a:defRPr>
            </a:pPr>
            <a:r>
              <a:t>List item goes here</a:t>
            </a:r>
          </a:p>
        </p:txBody>
      </p:sp>
      <p:sp>
        <p:nvSpPr>
          <p:cNvPr id="172" name="Google Shape;133;p19"/>
          <p:cNvSpPr txBox="1"/>
          <p:nvPr/>
        </p:nvSpPr>
        <p:spPr>
          <a:xfrm>
            <a:off x="698500" y="1076658"/>
            <a:ext cx="7570049" cy="292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862">
                <a:solidFill>
                  <a:srgbClr val="183718"/>
                </a:solidFill>
                <a:latin typeface="Space Grotesk Light Regular"/>
                <a:ea typeface="Space Grotesk Light Regular"/>
                <a:cs typeface="Space Grotesk Light Regular"/>
                <a:sym typeface="Space Grotesk Light Regular"/>
              </a:defRPr>
            </a:lvl1pPr>
          </a:lstStyle>
          <a:p>
            <a:pPr/>
            <a:r>
              <a:t>Add short description</a:t>
            </a:r>
          </a:p>
        </p:txBody>
      </p:sp>
      <p:sp>
        <p:nvSpPr>
          <p:cNvPr id="173" name="Google Shape;134;p19"/>
          <p:cNvSpPr txBox="1"/>
          <p:nvPr/>
        </p:nvSpPr>
        <p:spPr>
          <a:xfrm>
            <a:off x="698500" y="466172"/>
            <a:ext cx="7570049" cy="569402"/>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183718"/>
                </a:solidFill>
                <a:latin typeface="Space Grotesk Light Medium"/>
                <a:ea typeface="Space Grotesk Light Medium"/>
                <a:cs typeface="Space Grotesk Light Medium"/>
                <a:sym typeface="Space Grotesk Light Medium"/>
              </a:defRPr>
            </a:lvl1pPr>
          </a:lstStyle>
          <a:p>
            <a:pPr/>
            <a:r>
              <a:t>Title goes here</a:t>
            </a:r>
          </a:p>
        </p:txBody>
      </p:sp>
    </p:spTree>
  </p:cSld>
  <p:clrMapOvr>
    <a:masterClrMapping/>
  </p:clrMapOvr>
  <p:transition xmlns:p14="http://schemas.microsoft.com/office/powerpoint/2010/main" spd="med" advClick="1"/>
</p:sld>
</file>

<file path=ppt/slides/slide8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4F0E0"/>
        </a:solidFill>
      </p:bgPr>
    </p:bg>
    <p:spTree>
      <p:nvGrpSpPr>
        <p:cNvPr id="1" name=""/>
        <p:cNvGrpSpPr/>
        <p:nvPr/>
      </p:nvGrpSpPr>
      <p:grpSpPr>
        <a:xfrm>
          <a:off x="0" y="0"/>
          <a:ext cx="0" cy="0"/>
          <a:chOff x="0" y="0"/>
          <a:chExt cx="0" cy="0"/>
        </a:xfrm>
      </p:grpSpPr>
      <p:pic>
        <p:nvPicPr>
          <p:cNvPr id="1056" name="Google Shape;1233;p91" descr="Google Shape;1233;p91"/>
          <p:cNvPicPr>
            <a:picLocks noChangeAspect="1"/>
          </p:cNvPicPr>
          <p:nvPr/>
        </p:nvPicPr>
        <p:blipFill>
          <a:blip r:embed="rId2">
            <a:extLst/>
          </a:blip>
          <a:stretch>
            <a:fillRect/>
          </a:stretch>
        </p:blipFill>
        <p:spPr>
          <a:xfrm>
            <a:off x="0" y="0"/>
            <a:ext cx="9144000" cy="5143500"/>
          </a:xfrm>
          <a:prstGeom prst="rect">
            <a:avLst/>
          </a:prstGeom>
          <a:ln w="12700">
            <a:miter lim="400000"/>
          </a:ln>
        </p:spPr>
      </p:pic>
      <p:pic>
        <p:nvPicPr>
          <p:cNvPr id="1057" name="Google Shape;1234;p91" descr="Google Shape;1234;p91"/>
          <p:cNvPicPr>
            <a:picLocks noChangeAspect="1"/>
          </p:cNvPicPr>
          <p:nvPr/>
        </p:nvPicPr>
        <p:blipFill>
          <a:blip r:embed="rId3">
            <a:extLst/>
          </a:blip>
          <a:stretch>
            <a:fillRect/>
          </a:stretch>
        </p:blipFill>
        <p:spPr>
          <a:xfrm>
            <a:off x="701949" y="4663525"/>
            <a:ext cx="274076" cy="274076"/>
          </a:xfrm>
          <a:prstGeom prst="rect">
            <a:avLst/>
          </a:prstGeom>
          <a:ln w="12700">
            <a:miter lim="400000"/>
          </a:ln>
        </p:spPr>
      </p:pic>
      <p:sp>
        <p:nvSpPr>
          <p:cNvPr id="1058" name="Google Shape;1235;p91"/>
          <p:cNvSpPr txBox="1"/>
          <p:nvPr>
            <p:ph type="ctrTitle"/>
          </p:nvPr>
        </p:nvSpPr>
        <p:spPr>
          <a:xfrm>
            <a:off x="1061299" y="4715250"/>
            <a:ext cx="7082702" cy="158701"/>
          </a:xfrm>
          <a:prstGeom prst="rect">
            <a:avLst/>
          </a:prstGeom>
        </p:spPr>
        <p:txBody>
          <a:bodyPr lIns="0" tIns="0" rIns="0" bIns="0"/>
          <a:lstStyle>
            <a:lvl1pPr algn="l" defTabSz="795527">
              <a:defRPr sz="957">
                <a:solidFill>
                  <a:srgbClr val="183718"/>
                </a:solidFill>
                <a:latin typeface="Space Grotesk Light Medium"/>
                <a:ea typeface="Space Grotesk Light Medium"/>
                <a:cs typeface="Space Grotesk Light Medium"/>
                <a:sym typeface="Space Grotesk Light Medium"/>
              </a:defRPr>
            </a:lvl1pPr>
          </a:lstStyle>
          <a:p>
            <a:pPr/>
            <a:r>
              <a:t>Hacktoberfest: Section title goes here</a:t>
            </a:r>
          </a:p>
        </p:txBody>
      </p:sp>
      <p:sp>
        <p:nvSpPr>
          <p:cNvPr id="1059" name="Google Shape;1236;p91"/>
          <p:cNvSpPr/>
          <p:nvPr/>
        </p:nvSpPr>
        <p:spPr>
          <a:xfrm>
            <a:off x="8143950" y="4633924"/>
            <a:ext cx="310801" cy="321301"/>
          </a:xfrm>
          <a:prstGeom prst="ellipse">
            <a:avLst/>
          </a:prstGeom>
          <a:solidFill>
            <a:srgbClr val="FF8BFF"/>
          </a:solidFill>
          <a:ln w="12700">
            <a:miter lim="400000"/>
          </a:ln>
        </p:spPr>
        <p:txBody>
          <a:bodyPr lIns="0" tIns="0" rIns="0" bIns="0" anchor="ctr"/>
          <a:lstStyle/>
          <a:p>
            <a:pPr algn="ctr">
              <a:defRPr>
                <a:solidFill>
                  <a:srgbClr val="FF00FF"/>
                </a:solidFill>
              </a:defRPr>
            </a:pPr>
          </a:p>
        </p:txBody>
      </p:sp>
      <p:sp>
        <p:nvSpPr>
          <p:cNvPr id="1060" name="Google Shape;1237;p91"/>
          <p:cNvSpPr txBox="1"/>
          <p:nvPr>
            <p:ph type="sldNum" sz="quarter" idx="4294967295"/>
          </p:nvPr>
        </p:nvSpPr>
        <p:spPr>
          <a:xfrm>
            <a:off x="8146101" y="4646000"/>
            <a:ext cx="306498" cy="297151"/>
          </a:xfrm>
          <a:prstGeom prst="rect">
            <a:avLst/>
          </a:prstGeom>
          <a:extLst>
            <a:ext uri="{C572A759-6A51-4108-AA02-DFA0A04FC94B}">
              <ma14:wrappingTextBoxFlag xmlns:ma14="http://schemas.microsoft.com/office/mac/drawingml/2011/main" val="1"/>
            </a:ext>
          </a:extLst>
        </p:spPr>
        <p:txBody>
          <a:bodyPr>
            <a:spAutoFit/>
          </a:bodyPr>
          <a:lstStyle>
            <a:lvl1pPr algn="ctr">
              <a:defRPr sz="700">
                <a:solidFill>
                  <a:srgbClr val="1C1C1C"/>
                </a:solidFill>
                <a:latin typeface="Space Grotesk Light Bold"/>
                <a:ea typeface="Space Grotesk Light Bold"/>
                <a:cs typeface="Space Grotesk Light Bold"/>
                <a:sym typeface="Space Grotesk Light Bold"/>
              </a:defRPr>
            </a:lvl1pPr>
          </a:lstStyle>
          <a:p>
            <a:pPr/>
            <a:fld id="{86CB4B4D-7CA3-9044-876B-883B54F8677D}" type="slidenum"/>
          </a:p>
        </p:txBody>
      </p:sp>
      <p:sp>
        <p:nvSpPr>
          <p:cNvPr id="1061" name="Google Shape;1238;p91"/>
          <p:cNvSpPr txBox="1"/>
          <p:nvPr/>
        </p:nvSpPr>
        <p:spPr>
          <a:xfrm>
            <a:off x="4797030" y="531464"/>
            <a:ext cx="2286151"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183718"/>
                </a:solidFill>
                <a:latin typeface="Space Grotesk Light Medium"/>
                <a:ea typeface="Space Grotesk Light Medium"/>
                <a:cs typeface="Space Grotesk Light Medium"/>
                <a:sym typeface="Space Grotesk Light Medium"/>
              </a:defRPr>
            </a:lvl1pPr>
          </a:lstStyle>
          <a:p>
            <a:pPr/>
            <a:r>
              <a:t>Title goes here</a:t>
            </a:r>
          </a:p>
        </p:txBody>
      </p:sp>
      <p:sp>
        <p:nvSpPr>
          <p:cNvPr id="1062" name="Google Shape;1239;p91"/>
          <p:cNvSpPr txBox="1"/>
          <p:nvPr/>
        </p:nvSpPr>
        <p:spPr>
          <a:xfrm>
            <a:off x="4797030" y="927648"/>
            <a:ext cx="2286151" cy="6927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183718"/>
                </a:solidFill>
                <a:latin typeface="Space Grotesk Light Regular"/>
                <a:ea typeface="Space Grotesk Light Regular"/>
                <a:cs typeface="Space Grotesk Light Regular"/>
                <a:sym typeface="Space Grotesk Light Regular"/>
              </a:defRPr>
            </a:lvl1pPr>
          </a:lstStyle>
          <a:p>
            <a:pPr/>
            <a:r>
              <a:t>Lorem ipsum dolor sit amet consectetur.  Sed tellus blandit enim.</a:t>
            </a:r>
          </a:p>
        </p:txBody>
      </p:sp>
      <p:pic>
        <p:nvPicPr>
          <p:cNvPr id="1063" name="Google Shape;1240;p91" descr="Google Shape;1240;p91"/>
          <p:cNvPicPr>
            <a:picLocks noChangeAspect="1"/>
          </p:cNvPicPr>
          <p:nvPr/>
        </p:nvPicPr>
        <p:blipFill>
          <a:blip r:embed="rId4">
            <a:extLst/>
          </a:blip>
          <a:stretch>
            <a:fillRect/>
          </a:stretch>
        </p:blipFill>
        <p:spPr>
          <a:xfrm>
            <a:off x="7311349" y="507030"/>
            <a:ext cx="1137776" cy="1137776"/>
          </a:xfrm>
          <a:prstGeom prst="rect">
            <a:avLst/>
          </a:prstGeom>
          <a:ln w="12700">
            <a:miter lim="400000"/>
          </a:ln>
        </p:spPr>
      </p:pic>
      <p:sp>
        <p:nvSpPr>
          <p:cNvPr id="1064" name="Google Shape;1241;p91"/>
          <p:cNvSpPr txBox="1"/>
          <p:nvPr/>
        </p:nvSpPr>
        <p:spPr>
          <a:xfrm>
            <a:off x="698500" y="2730741"/>
            <a:ext cx="3553349" cy="292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862">
                <a:solidFill>
                  <a:srgbClr val="183718"/>
                </a:solidFill>
                <a:latin typeface="Space Grotesk Light Regular"/>
                <a:ea typeface="Space Grotesk Light Regular"/>
                <a:cs typeface="Space Grotesk Light Regular"/>
                <a:sym typeface="Space Grotesk Light Regular"/>
              </a:defRPr>
            </a:lvl1pPr>
          </a:lstStyle>
          <a:p>
            <a:pPr/>
            <a:r>
              <a:t>Add short description</a:t>
            </a:r>
          </a:p>
        </p:txBody>
      </p:sp>
      <p:sp>
        <p:nvSpPr>
          <p:cNvPr id="1065" name="Google Shape;1242;p91"/>
          <p:cNvSpPr txBox="1"/>
          <p:nvPr/>
        </p:nvSpPr>
        <p:spPr>
          <a:xfrm>
            <a:off x="698500" y="2120263"/>
            <a:ext cx="3553349" cy="5694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183718"/>
                </a:solidFill>
                <a:latin typeface="Space Grotesk Light Medium"/>
                <a:ea typeface="Space Grotesk Light Medium"/>
                <a:cs typeface="Space Grotesk Light Medium"/>
                <a:sym typeface="Space Grotesk Light Medium"/>
              </a:defRPr>
            </a:lvl1pPr>
          </a:lstStyle>
          <a:p>
            <a:pPr/>
            <a:r>
              <a:t>Title goes here</a:t>
            </a:r>
          </a:p>
        </p:txBody>
      </p:sp>
      <p:sp>
        <p:nvSpPr>
          <p:cNvPr id="1066" name="Google Shape;1243;p91"/>
          <p:cNvSpPr txBox="1"/>
          <p:nvPr/>
        </p:nvSpPr>
        <p:spPr>
          <a:xfrm>
            <a:off x="4797030" y="1925164"/>
            <a:ext cx="2286151"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183718"/>
                </a:solidFill>
                <a:latin typeface="Space Grotesk Light Medium"/>
                <a:ea typeface="Space Grotesk Light Medium"/>
                <a:cs typeface="Space Grotesk Light Medium"/>
                <a:sym typeface="Space Grotesk Light Medium"/>
              </a:defRPr>
            </a:lvl1pPr>
          </a:lstStyle>
          <a:p>
            <a:pPr/>
            <a:r>
              <a:t>Title goes here</a:t>
            </a:r>
          </a:p>
        </p:txBody>
      </p:sp>
      <p:sp>
        <p:nvSpPr>
          <p:cNvPr id="1067" name="Google Shape;1244;p91"/>
          <p:cNvSpPr txBox="1"/>
          <p:nvPr/>
        </p:nvSpPr>
        <p:spPr>
          <a:xfrm>
            <a:off x="4797030" y="2321348"/>
            <a:ext cx="2286151" cy="6927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183718"/>
                </a:solidFill>
                <a:latin typeface="Space Grotesk Light Regular"/>
                <a:ea typeface="Space Grotesk Light Regular"/>
                <a:cs typeface="Space Grotesk Light Regular"/>
                <a:sym typeface="Space Grotesk Light Regular"/>
              </a:defRPr>
            </a:lvl1pPr>
          </a:lstStyle>
          <a:p>
            <a:pPr/>
            <a:r>
              <a:t>Lorem ipsum dolor sit amet consectetur.  Sed tellus blandit enim.</a:t>
            </a:r>
          </a:p>
        </p:txBody>
      </p:sp>
      <p:pic>
        <p:nvPicPr>
          <p:cNvPr id="1068" name="Google Shape;1245;p91" descr="Google Shape;1245;p91"/>
          <p:cNvPicPr>
            <a:picLocks noChangeAspect="1"/>
          </p:cNvPicPr>
          <p:nvPr/>
        </p:nvPicPr>
        <p:blipFill>
          <a:blip r:embed="rId4">
            <a:extLst/>
          </a:blip>
          <a:stretch>
            <a:fillRect/>
          </a:stretch>
        </p:blipFill>
        <p:spPr>
          <a:xfrm>
            <a:off x="7311349" y="1900729"/>
            <a:ext cx="1137776" cy="1137776"/>
          </a:xfrm>
          <a:prstGeom prst="rect">
            <a:avLst/>
          </a:prstGeom>
          <a:ln w="12700">
            <a:miter lim="400000"/>
          </a:ln>
        </p:spPr>
      </p:pic>
      <p:sp>
        <p:nvSpPr>
          <p:cNvPr id="1069" name="Google Shape;1246;p91"/>
          <p:cNvSpPr txBox="1"/>
          <p:nvPr/>
        </p:nvSpPr>
        <p:spPr>
          <a:xfrm>
            <a:off x="4797030" y="3318864"/>
            <a:ext cx="2286151"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183718"/>
                </a:solidFill>
                <a:latin typeface="Space Grotesk Light Medium"/>
                <a:ea typeface="Space Grotesk Light Medium"/>
                <a:cs typeface="Space Grotesk Light Medium"/>
                <a:sym typeface="Space Grotesk Light Medium"/>
              </a:defRPr>
            </a:lvl1pPr>
          </a:lstStyle>
          <a:p>
            <a:pPr/>
            <a:r>
              <a:t>Title goes here</a:t>
            </a:r>
          </a:p>
        </p:txBody>
      </p:sp>
      <p:sp>
        <p:nvSpPr>
          <p:cNvPr id="1070" name="Google Shape;1247;p91"/>
          <p:cNvSpPr txBox="1"/>
          <p:nvPr/>
        </p:nvSpPr>
        <p:spPr>
          <a:xfrm>
            <a:off x="4797030" y="3715048"/>
            <a:ext cx="2286151" cy="6927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183718"/>
                </a:solidFill>
                <a:latin typeface="Space Grotesk Light Regular"/>
                <a:ea typeface="Space Grotesk Light Regular"/>
                <a:cs typeface="Space Grotesk Light Regular"/>
                <a:sym typeface="Space Grotesk Light Regular"/>
              </a:defRPr>
            </a:lvl1pPr>
          </a:lstStyle>
          <a:p>
            <a:pPr/>
            <a:r>
              <a:t>Lorem ipsum dolor sit amet consectetur.  Sed tellus blandit enim.</a:t>
            </a:r>
          </a:p>
        </p:txBody>
      </p:sp>
      <p:pic>
        <p:nvPicPr>
          <p:cNvPr id="1071" name="Google Shape;1248;p91" descr="Google Shape;1248;p91"/>
          <p:cNvPicPr>
            <a:picLocks noChangeAspect="1"/>
          </p:cNvPicPr>
          <p:nvPr/>
        </p:nvPicPr>
        <p:blipFill>
          <a:blip r:embed="rId4">
            <a:extLst/>
          </a:blip>
          <a:stretch>
            <a:fillRect/>
          </a:stretch>
        </p:blipFill>
        <p:spPr>
          <a:xfrm>
            <a:off x="7311349" y="3294429"/>
            <a:ext cx="1137776" cy="1137776"/>
          </a:xfrm>
          <a:prstGeom prst="rect">
            <a:avLst/>
          </a:prstGeom>
          <a:ln w="12700">
            <a:miter lim="400000"/>
          </a:ln>
        </p:spPr>
      </p:pic>
    </p:spTree>
  </p:cSld>
  <p:clrMapOvr>
    <a:masterClrMapping/>
  </p:clrMapOvr>
  <p:transition xmlns:p14="http://schemas.microsoft.com/office/powerpoint/2010/main" spd="med" advClick="1"/>
</p:sld>
</file>

<file path=ppt/slides/slide8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C1C1C"/>
        </a:solidFill>
      </p:bgPr>
    </p:bg>
    <p:spTree>
      <p:nvGrpSpPr>
        <p:cNvPr id="1" name=""/>
        <p:cNvGrpSpPr/>
        <p:nvPr/>
      </p:nvGrpSpPr>
      <p:grpSpPr>
        <a:xfrm>
          <a:off x="0" y="0"/>
          <a:ext cx="0" cy="0"/>
          <a:chOff x="0" y="0"/>
          <a:chExt cx="0" cy="0"/>
        </a:xfrm>
      </p:grpSpPr>
      <p:pic>
        <p:nvPicPr>
          <p:cNvPr id="1073" name="Google Shape;1253;p92" descr="Google Shape;1253;p92"/>
          <p:cNvPicPr>
            <a:picLocks noChangeAspect="1"/>
          </p:cNvPicPr>
          <p:nvPr/>
        </p:nvPicPr>
        <p:blipFill>
          <a:blip r:embed="rId2">
            <a:extLst/>
          </a:blip>
          <a:stretch>
            <a:fillRect/>
          </a:stretch>
        </p:blipFill>
        <p:spPr>
          <a:xfrm>
            <a:off x="0" y="0"/>
            <a:ext cx="9144004" cy="5143502"/>
          </a:xfrm>
          <a:prstGeom prst="rect">
            <a:avLst/>
          </a:prstGeom>
          <a:ln w="12700">
            <a:miter lim="400000"/>
          </a:ln>
        </p:spPr>
      </p:pic>
      <p:pic>
        <p:nvPicPr>
          <p:cNvPr id="1074" name="Google Shape;1254;p92" descr="Google Shape;1254;p92"/>
          <p:cNvPicPr>
            <a:picLocks noChangeAspect="1"/>
          </p:cNvPicPr>
          <p:nvPr/>
        </p:nvPicPr>
        <p:blipFill>
          <a:blip r:embed="rId3">
            <a:extLst/>
          </a:blip>
          <a:stretch>
            <a:fillRect/>
          </a:stretch>
        </p:blipFill>
        <p:spPr>
          <a:xfrm>
            <a:off x="701949" y="4663525"/>
            <a:ext cx="274076" cy="274076"/>
          </a:xfrm>
          <a:prstGeom prst="rect">
            <a:avLst/>
          </a:prstGeom>
          <a:ln w="12700">
            <a:miter lim="400000"/>
          </a:ln>
        </p:spPr>
      </p:pic>
      <p:sp>
        <p:nvSpPr>
          <p:cNvPr id="1075" name="Google Shape;1255;p92"/>
          <p:cNvSpPr txBox="1"/>
          <p:nvPr>
            <p:ph type="ctrTitle"/>
          </p:nvPr>
        </p:nvSpPr>
        <p:spPr>
          <a:xfrm>
            <a:off x="1061299" y="4715250"/>
            <a:ext cx="7082702" cy="158701"/>
          </a:xfrm>
          <a:prstGeom prst="rect">
            <a:avLst/>
          </a:prstGeom>
        </p:spPr>
        <p:txBody>
          <a:bodyPr lIns="0" tIns="0" rIns="0" bIns="0"/>
          <a:lstStyle>
            <a:lvl1pPr algn="l" defTabSz="795527">
              <a:defRPr sz="957">
                <a:solidFill>
                  <a:srgbClr val="F4F0E0"/>
                </a:solidFill>
                <a:latin typeface="Space Grotesk Light Medium"/>
                <a:ea typeface="Space Grotesk Light Medium"/>
                <a:cs typeface="Space Grotesk Light Medium"/>
                <a:sym typeface="Space Grotesk Light Medium"/>
              </a:defRPr>
            </a:lvl1pPr>
          </a:lstStyle>
          <a:p>
            <a:pPr/>
            <a:r>
              <a:t>Hacktoberfest: Section title goes here</a:t>
            </a:r>
          </a:p>
        </p:txBody>
      </p:sp>
      <p:sp>
        <p:nvSpPr>
          <p:cNvPr id="1076" name="Google Shape;1256;p92"/>
          <p:cNvSpPr/>
          <p:nvPr/>
        </p:nvSpPr>
        <p:spPr>
          <a:xfrm>
            <a:off x="8143950" y="4633924"/>
            <a:ext cx="310801" cy="321301"/>
          </a:xfrm>
          <a:prstGeom prst="ellipse">
            <a:avLst/>
          </a:prstGeom>
          <a:solidFill>
            <a:srgbClr val="FF8BFF"/>
          </a:solidFill>
          <a:ln w="12700">
            <a:miter lim="400000"/>
          </a:ln>
        </p:spPr>
        <p:txBody>
          <a:bodyPr lIns="0" tIns="0" rIns="0" bIns="0" anchor="ctr"/>
          <a:lstStyle/>
          <a:p>
            <a:pPr algn="ctr">
              <a:defRPr>
                <a:solidFill>
                  <a:srgbClr val="FF00FF"/>
                </a:solidFill>
              </a:defRPr>
            </a:pPr>
          </a:p>
        </p:txBody>
      </p:sp>
      <p:sp>
        <p:nvSpPr>
          <p:cNvPr id="1077" name="Google Shape;1257;p92"/>
          <p:cNvSpPr txBox="1"/>
          <p:nvPr>
            <p:ph type="sldNum" sz="quarter" idx="4294967295"/>
          </p:nvPr>
        </p:nvSpPr>
        <p:spPr>
          <a:xfrm>
            <a:off x="8154813" y="4646000"/>
            <a:ext cx="289074" cy="297151"/>
          </a:xfrm>
          <a:prstGeom prst="rect">
            <a:avLst/>
          </a:prstGeom>
          <a:extLst>
            <a:ext uri="{C572A759-6A51-4108-AA02-DFA0A04FC94B}">
              <ma14:wrappingTextBoxFlag xmlns:ma14="http://schemas.microsoft.com/office/mac/drawingml/2011/main" val="1"/>
            </a:ext>
          </a:extLst>
        </p:spPr>
        <p:txBody>
          <a:bodyPr>
            <a:spAutoFit/>
          </a:bodyPr>
          <a:lstStyle>
            <a:lvl1pPr algn="ctr">
              <a:defRPr sz="700">
                <a:solidFill>
                  <a:srgbClr val="1C1C1C"/>
                </a:solidFill>
                <a:latin typeface="Space Grotesk Light Bold"/>
                <a:ea typeface="Space Grotesk Light Bold"/>
                <a:cs typeface="Space Grotesk Light Bold"/>
                <a:sym typeface="Space Grotesk Light Bold"/>
              </a:defRPr>
            </a:lvl1pPr>
          </a:lstStyle>
          <a:p>
            <a:pPr/>
            <a:fld id="{86CB4B4D-7CA3-9044-876B-883B54F8677D}" type="slidenum"/>
          </a:p>
        </p:txBody>
      </p:sp>
      <p:sp>
        <p:nvSpPr>
          <p:cNvPr id="1078" name="Google Shape;1258;p92"/>
          <p:cNvSpPr txBox="1"/>
          <p:nvPr/>
        </p:nvSpPr>
        <p:spPr>
          <a:xfrm>
            <a:off x="4797030" y="531464"/>
            <a:ext cx="2286151"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
        <p:nvSpPr>
          <p:cNvPr id="1079" name="Google Shape;1259;p92"/>
          <p:cNvSpPr txBox="1"/>
          <p:nvPr/>
        </p:nvSpPr>
        <p:spPr>
          <a:xfrm>
            <a:off x="4797030" y="927648"/>
            <a:ext cx="2286151" cy="6927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F4F0E0"/>
                </a:solidFill>
                <a:latin typeface="Space Grotesk Light Regular"/>
                <a:ea typeface="Space Grotesk Light Regular"/>
                <a:cs typeface="Space Grotesk Light Regular"/>
                <a:sym typeface="Space Grotesk Light Regular"/>
              </a:defRPr>
            </a:lvl1pPr>
          </a:lstStyle>
          <a:p>
            <a:pPr/>
            <a:r>
              <a:t>Lorem ipsum dolor sit amet consectetur.  Sed tellus blandit enim.</a:t>
            </a:r>
          </a:p>
        </p:txBody>
      </p:sp>
      <p:pic>
        <p:nvPicPr>
          <p:cNvPr id="1080" name="Google Shape;1260;p92" descr="Google Shape;1260;p92"/>
          <p:cNvPicPr>
            <a:picLocks noChangeAspect="1"/>
          </p:cNvPicPr>
          <p:nvPr/>
        </p:nvPicPr>
        <p:blipFill>
          <a:blip r:embed="rId4">
            <a:extLst/>
          </a:blip>
          <a:stretch>
            <a:fillRect/>
          </a:stretch>
        </p:blipFill>
        <p:spPr>
          <a:xfrm>
            <a:off x="7311349" y="507030"/>
            <a:ext cx="1137776" cy="1137776"/>
          </a:xfrm>
          <a:prstGeom prst="rect">
            <a:avLst/>
          </a:prstGeom>
          <a:ln w="12700">
            <a:miter lim="400000"/>
          </a:ln>
        </p:spPr>
      </p:pic>
      <p:sp>
        <p:nvSpPr>
          <p:cNvPr id="1081" name="Google Shape;1261;p92"/>
          <p:cNvSpPr txBox="1"/>
          <p:nvPr/>
        </p:nvSpPr>
        <p:spPr>
          <a:xfrm>
            <a:off x="698500" y="2730741"/>
            <a:ext cx="3553349" cy="292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862">
                <a:solidFill>
                  <a:srgbClr val="F4F0E0"/>
                </a:solidFill>
                <a:latin typeface="Space Grotesk Light Regular"/>
                <a:ea typeface="Space Grotesk Light Regular"/>
                <a:cs typeface="Space Grotesk Light Regular"/>
                <a:sym typeface="Space Grotesk Light Regular"/>
              </a:defRPr>
            </a:lvl1pPr>
          </a:lstStyle>
          <a:p>
            <a:pPr/>
            <a:r>
              <a:t>Add short description</a:t>
            </a:r>
          </a:p>
        </p:txBody>
      </p:sp>
      <p:sp>
        <p:nvSpPr>
          <p:cNvPr id="1082" name="Google Shape;1262;p92"/>
          <p:cNvSpPr txBox="1"/>
          <p:nvPr/>
        </p:nvSpPr>
        <p:spPr>
          <a:xfrm>
            <a:off x="698500" y="2120263"/>
            <a:ext cx="3553349" cy="5694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
        <p:nvSpPr>
          <p:cNvPr id="1083" name="Google Shape;1263;p92"/>
          <p:cNvSpPr txBox="1"/>
          <p:nvPr/>
        </p:nvSpPr>
        <p:spPr>
          <a:xfrm>
            <a:off x="4797030" y="1925164"/>
            <a:ext cx="2286151"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
        <p:nvSpPr>
          <p:cNvPr id="1084" name="Google Shape;1264;p92"/>
          <p:cNvSpPr txBox="1"/>
          <p:nvPr/>
        </p:nvSpPr>
        <p:spPr>
          <a:xfrm>
            <a:off x="4797030" y="2321348"/>
            <a:ext cx="2286151" cy="6927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F4F0E0"/>
                </a:solidFill>
                <a:latin typeface="Space Grotesk Light Regular"/>
                <a:ea typeface="Space Grotesk Light Regular"/>
                <a:cs typeface="Space Grotesk Light Regular"/>
                <a:sym typeface="Space Grotesk Light Regular"/>
              </a:defRPr>
            </a:lvl1pPr>
          </a:lstStyle>
          <a:p>
            <a:pPr/>
            <a:r>
              <a:t>Lorem ipsum dolor sit amet consectetur.  Sed tellus blandit enim.</a:t>
            </a:r>
          </a:p>
        </p:txBody>
      </p:sp>
      <p:pic>
        <p:nvPicPr>
          <p:cNvPr id="1085" name="Google Shape;1265;p92" descr="Google Shape;1265;p92"/>
          <p:cNvPicPr>
            <a:picLocks noChangeAspect="1"/>
          </p:cNvPicPr>
          <p:nvPr/>
        </p:nvPicPr>
        <p:blipFill>
          <a:blip r:embed="rId4">
            <a:extLst/>
          </a:blip>
          <a:stretch>
            <a:fillRect/>
          </a:stretch>
        </p:blipFill>
        <p:spPr>
          <a:xfrm>
            <a:off x="7311349" y="1900729"/>
            <a:ext cx="1137776" cy="1137776"/>
          </a:xfrm>
          <a:prstGeom prst="rect">
            <a:avLst/>
          </a:prstGeom>
          <a:ln w="12700">
            <a:miter lim="400000"/>
          </a:ln>
        </p:spPr>
      </p:pic>
      <p:sp>
        <p:nvSpPr>
          <p:cNvPr id="1086" name="Google Shape;1266;p92"/>
          <p:cNvSpPr txBox="1"/>
          <p:nvPr/>
        </p:nvSpPr>
        <p:spPr>
          <a:xfrm>
            <a:off x="4797030" y="3318864"/>
            <a:ext cx="2286151"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
        <p:nvSpPr>
          <p:cNvPr id="1087" name="Google Shape;1267;p92"/>
          <p:cNvSpPr txBox="1"/>
          <p:nvPr/>
        </p:nvSpPr>
        <p:spPr>
          <a:xfrm>
            <a:off x="4797030" y="3715048"/>
            <a:ext cx="2286151" cy="6927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F4F0E0"/>
                </a:solidFill>
                <a:latin typeface="Space Grotesk Light Regular"/>
                <a:ea typeface="Space Grotesk Light Regular"/>
                <a:cs typeface="Space Grotesk Light Regular"/>
                <a:sym typeface="Space Grotesk Light Regular"/>
              </a:defRPr>
            </a:lvl1pPr>
          </a:lstStyle>
          <a:p>
            <a:pPr/>
            <a:r>
              <a:t>Lorem ipsum dolor sit amet consectetur.  Sed tellus blandit enim.</a:t>
            </a:r>
          </a:p>
        </p:txBody>
      </p:sp>
      <p:pic>
        <p:nvPicPr>
          <p:cNvPr id="1088" name="Google Shape;1268;p92" descr="Google Shape;1268;p92"/>
          <p:cNvPicPr>
            <a:picLocks noChangeAspect="1"/>
          </p:cNvPicPr>
          <p:nvPr/>
        </p:nvPicPr>
        <p:blipFill>
          <a:blip r:embed="rId4">
            <a:extLst/>
          </a:blip>
          <a:stretch>
            <a:fillRect/>
          </a:stretch>
        </p:blipFill>
        <p:spPr>
          <a:xfrm>
            <a:off x="7311349" y="3294429"/>
            <a:ext cx="1137776" cy="1137776"/>
          </a:xfrm>
          <a:prstGeom prst="rect">
            <a:avLst/>
          </a:prstGeom>
          <a:ln w="12700">
            <a:miter lim="400000"/>
          </a:ln>
        </p:spPr>
      </p:pic>
    </p:spTree>
  </p:cSld>
  <p:clrMapOvr>
    <a:masterClrMapping/>
  </p:clrMapOvr>
  <p:transition xmlns:p14="http://schemas.microsoft.com/office/powerpoint/2010/main" spd="med" advClick="1"/>
</p:sld>
</file>

<file path=ppt/slides/slide8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83718"/>
        </a:solidFill>
      </p:bgPr>
    </p:bg>
    <p:spTree>
      <p:nvGrpSpPr>
        <p:cNvPr id="1" name=""/>
        <p:cNvGrpSpPr/>
        <p:nvPr/>
      </p:nvGrpSpPr>
      <p:grpSpPr>
        <a:xfrm>
          <a:off x="0" y="0"/>
          <a:ext cx="0" cy="0"/>
          <a:chOff x="0" y="0"/>
          <a:chExt cx="0" cy="0"/>
        </a:xfrm>
      </p:grpSpPr>
      <p:pic>
        <p:nvPicPr>
          <p:cNvPr id="1090" name="Google Shape;1273;p93" descr="Google Shape;1273;p93"/>
          <p:cNvPicPr>
            <a:picLocks noChangeAspect="1"/>
          </p:cNvPicPr>
          <p:nvPr/>
        </p:nvPicPr>
        <p:blipFill>
          <a:blip r:embed="rId2">
            <a:extLst/>
          </a:blip>
          <a:stretch>
            <a:fillRect/>
          </a:stretch>
        </p:blipFill>
        <p:spPr>
          <a:xfrm>
            <a:off x="0" y="0"/>
            <a:ext cx="9144004" cy="5143502"/>
          </a:xfrm>
          <a:prstGeom prst="rect">
            <a:avLst/>
          </a:prstGeom>
          <a:ln w="12700">
            <a:miter lim="400000"/>
          </a:ln>
        </p:spPr>
      </p:pic>
      <p:pic>
        <p:nvPicPr>
          <p:cNvPr id="1091" name="Google Shape;1274;p93" descr="Google Shape;1274;p93"/>
          <p:cNvPicPr>
            <a:picLocks noChangeAspect="1"/>
          </p:cNvPicPr>
          <p:nvPr/>
        </p:nvPicPr>
        <p:blipFill>
          <a:blip r:embed="rId3">
            <a:extLst/>
          </a:blip>
          <a:stretch>
            <a:fillRect/>
          </a:stretch>
        </p:blipFill>
        <p:spPr>
          <a:xfrm>
            <a:off x="701949" y="4663525"/>
            <a:ext cx="274076" cy="274076"/>
          </a:xfrm>
          <a:prstGeom prst="rect">
            <a:avLst/>
          </a:prstGeom>
          <a:ln w="12700">
            <a:miter lim="400000"/>
          </a:ln>
        </p:spPr>
      </p:pic>
      <p:sp>
        <p:nvSpPr>
          <p:cNvPr id="1092" name="Google Shape;1275;p93"/>
          <p:cNvSpPr txBox="1"/>
          <p:nvPr>
            <p:ph type="ctrTitle"/>
          </p:nvPr>
        </p:nvSpPr>
        <p:spPr>
          <a:xfrm>
            <a:off x="1061299" y="4715250"/>
            <a:ext cx="7082702" cy="158701"/>
          </a:xfrm>
          <a:prstGeom prst="rect">
            <a:avLst/>
          </a:prstGeom>
        </p:spPr>
        <p:txBody>
          <a:bodyPr lIns="0" tIns="0" rIns="0" bIns="0"/>
          <a:lstStyle>
            <a:lvl1pPr algn="l" defTabSz="795527">
              <a:defRPr sz="957">
                <a:solidFill>
                  <a:srgbClr val="F4F0E0"/>
                </a:solidFill>
                <a:latin typeface="Space Grotesk Light Medium"/>
                <a:ea typeface="Space Grotesk Light Medium"/>
                <a:cs typeface="Space Grotesk Light Medium"/>
                <a:sym typeface="Space Grotesk Light Medium"/>
              </a:defRPr>
            </a:lvl1pPr>
          </a:lstStyle>
          <a:p>
            <a:pPr/>
            <a:r>
              <a:t>Hacktoberfest: Section title goes here</a:t>
            </a:r>
          </a:p>
        </p:txBody>
      </p:sp>
      <p:sp>
        <p:nvSpPr>
          <p:cNvPr id="1093" name="Google Shape;1276;p93"/>
          <p:cNvSpPr/>
          <p:nvPr/>
        </p:nvSpPr>
        <p:spPr>
          <a:xfrm>
            <a:off x="8143950" y="4633924"/>
            <a:ext cx="310801" cy="321301"/>
          </a:xfrm>
          <a:prstGeom prst="ellipse">
            <a:avLst/>
          </a:prstGeom>
          <a:solidFill>
            <a:srgbClr val="FF8BFF"/>
          </a:solidFill>
          <a:ln w="12700">
            <a:miter lim="400000"/>
          </a:ln>
        </p:spPr>
        <p:txBody>
          <a:bodyPr lIns="0" tIns="0" rIns="0" bIns="0" anchor="ctr"/>
          <a:lstStyle/>
          <a:p>
            <a:pPr algn="ctr">
              <a:defRPr>
                <a:solidFill>
                  <a:srgbClr val="FF00FF"/>
                </a:solidFill>
              </a:defRPr>
            </a:pPr>
          </a:p>
        </p:txBody>
      </p:sp>
      <p:sp>
        <p:nvSpPr>
          <p:cNvPr id="1094" name="Google Shape;1277;p93"/>
          <p:cNvSpPr txBox="1"/>
          <p:nvPr>
            <p:ph type="sldNum" sz="quarter" idx="4294967295"/>
          </p:nvPr>
        </p:nvSpPr>
        <p:spPr>
          <a:xfrm>
            <a:off x="8148501" y="4646000"/>
            <a:ext cx="301698" cy="297151"/>
          </a:xfrm>
          <a:prstGeom prst="rect">
            <a:avLst/>
          </a:prstGeom>
          <a:extLst>
            <a:ext uri="{C572A759-6A51-4108-AA02-DFA0A04FC94B}">
              <ma14:wrappingTextBoxFlag xmlns:ma14="http://schemas.microsoft.com/office/mac/drawingml/2011/main" val="1"/>
            </a:ext>
          </a:extLst>
        </p:spPr>
        <p:txBody>
          <a:bodyPr>
            <a:spAutoFit/>
          </a:bodyPr>
          <a:lstStyle>
            <a:lvl1pPr algn="ctr">
              <a:defRPr sz="700">
                <a:solidFill>
                  <a:srgbClr val="1C1C1C"/>
                </a:solidFill>
                <a:latin typeface="Space Grotesk Light Bold"/>
                <a:ea typeface="Space Grotesk Light Bold"/>
                <a:cs typeface="Space Grotesk Light Bold"/>
                <a:sym typeface="Space Grotesk Light Bold"/>
              </a:defRPr>
            </a:lvl1pPr>
          </a:lstStyle>
          <a:p>
            <a:pPr/>
            <a:fld id="{86CB4B4D-7CA3-9044-876B-883B54F8677D}" type="slidenum"/>
          </a:p>
        </p:txBody>
      </p:sp>
      <p:sp>
        <p:nvSpPr>
          <p:cNvPr id="1095" name="Google Shape;1278;p93"/>
          <p:cNvSpPr txBox="1"/>
          <p:nvPr/>
        </p:nvSpPr>
        <p:spPr>
          <a:xfrm>
            <a:off x="4797030" y="531464"/>
            <a:ext cx="2286151"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
        <p:nvSpPr>
          <p:cNvPr id="1096" name="Google Shape;1279;p93"/>
          <p:cNvSpPr txBox="1"/>
          <p:nvPr/>
        </p:nvSpPr>
        <p:spPr>
          <a:xfrm>
            <a:off x="4797030" y="927648"/>
            <a:ext cx="2286151" cy="6927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F4F0E0"/>
                </a:solidFill>
                <a:latin typeface="Space Grotesk Light Regular"/>
                <a:ea typeface="Space Grotesk Light Regular"/>
                <a:cs typeface="Space Grotesk Light Regular"/>
                <a:sym typeface="Space Grotesk Light Regular"/>
              </a:defRPr>
            </a:lvl1pPr>
          </a:lstStyle>
          <a:p>
            <a:pPr/>
            <a:r>
              <a:t>Lorem ipsum dolor sit amet consectetur.  Sed tellus blandit enim.</a:t>
            </a:r>
          </a:p>
        </p:txBody>
      </p:sp>
      <p:pic>
        <p:nvPicPr>
          <p:cNvPr id="1097" name="Google Shape;1280;p93" descr="Google Shape;1280;p93"/>
          <p:cNvPicPr>
            <a:picLocks noChangeAspect="1"/>
          </p:cNvPicPr>
          <p:nvPr/>
        </p:nvPicPr>
        <p:blipFill>
          <a:blip r:embed="rId4">
            <a:extLst/>
          </a:blip>
          <a:stretch>
            <a:fillRect/>
          </a:stretch>
        </p:blipFill>
        <p:spPr>
          <a:xfrm>
            <a:off x="7311349" y="507030"/>
            <a:ext cx="1137776" cy="1137776"/>
          </a:xfrm>
          <a:prstGeom prst="rect">
            <a:avLst/>
          </a:prstGeom>
          <a:ln w="12700">
            <a:miter lim="400000"/>
          </a:ln>
        </p:spPr>
      </p:pic>
      <p:sp>
        <p:nvSpPr>
          <p:cNvPr id="1098" name="Google Shape;1281;p93"/>
          <p:cNvSpPr txBox="1"/>
          <p:nvPr/>
        </p:nvSpPr>
        <p:spPr>
          <a:xfrm>
            <a:off x="698500" y="2730741"/>
            <a:ext cx="3553349" cy="292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862">
                <a:solidFill>
                  <a:srgbClr val="F4F0E0"/>
                </a:solidFill>
                <a:latin typeface="Space Grotesk Light Regular"/>
                <a:ea typeface="Space Grotesk Light Regular"/>
                <a:cs typeface="Space Grotesk Light Regular"/>
                <a:sym typeface="Space Grotesk Light Regular"/>
              </a:defRPr>
            </a:lvl1pPr>
          </a:lstStyle>
          <a:p>
            <a:pPr/>
            <a:r>
              <a:t>Add short description</a:t>
            </a:r>
          </a:p>
        </p:txBody>
      </p:sp>
      <p:sp>
        <p:nvSpPr>
          <p:cNvPr id="1099" name="Google Shape;1282;p93"/>
          <p:cNvSpPr txBox="1"/>
          <p:nvPr/>
        </p:nvSpPr>
        <p:spPr>
          <a:xfrm>
            <a:off x="698500" y="2120263"/>
            <a:ext cx="3553349" cy="5694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
        <p:nvSpPr>
          <p:cNvPr id="1100" name="Google Shape;1283;p93"/>
          <p:cNvSpPr txBox="1"/>
          <p:nvPr/>
        </p:nvSpPr>
        <p:spPr>
          <a:xfrm>
            <a:off x="4797030" y="1925164"/>
            <a:ext cx="2286151"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
        <p:nvSpPr>
          <p:cNvPr id="1101" name="Google Shape;1284;p93"/>
          <p:cNvSpPr txBox="1"/>
          <p:nvPr/>
        </p:nvSpPr>
        <p:spPr>
          <a:xfrm>
            <a:off x="4797030" y="2321348"/>
            <a:ext cx="2286151" cy="6927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F4F0E0"/>
                </a:solidFill>
                <a:latin typeface="Space Grotesk Light Regular"/>
                <a:ea typeface="Space Grotesk Light Regular"/>
                <a:cs typeface="Space Grotesk Light Regular"/>
                <a:sym typeface="Space Grotesk Light Regular"/>
              </a:defRPr>
            </a:lvl1pPr>
          </a:lstStyle>
          <a:p>
            <a:pPr/>
            <a:r>
              <a:t>Lorem ipsum dolor sit amet consectetur.  Sed tellus blandit enim.</a:t>
            </a:r>
          </a:p>
        </p:txBody>
      </p:sp>
      <p:pic>
        <p:nvPicPr>
          <p:cNvPr id="1102" name="Google Shape;1285;p93" descr="Google Shape;1285;p93"/>
          <p:cNvPicPr>
            <a:picLocks noChangeAspect="1"/>
          </p:cNvPicPr>
          <p:nvPr/>
        </p:nvPicPr>
        <p:blipFill>
          <a:blip r:embed="rId4">
            <a:extLst/>
          </a:blip>
          <a:stretch>
            <a:fillRect/>
          </a:stretch>
        </p:blipFill>
        <p:spPr>
          <a:xfrm>
            <a:off x="7311349" y="1900729"/>
            <a:ext cx="1137776" cy="1137776"/>
          </a:xfrm>
          <a:prstGeom prst="rect">
            <a:avLst/>
          </a:prstGeom>
          <a:ln w="12700">
            <a:miter lim="400000"/>
          </a:ln>
        </p:spPr>
      </p:pic>
      <p:sp>
        <p:nvSpPr>
          <p:cNvPr id="1103" name="Google Shape;1286;p93"/>
          <p:cNvSpPr txBox="1"/>
          <p:nvPr/>
        </p:nvSpPr>
        <p:spPr>
          <a:xfrm>
            <a:off x="4797030" y="3318864"/>
            <a:ext cx="2286151"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
        <p:nvSpPr>
          <p:cNvPr id="1104" name="Google Shape;1287;p93"/>
          <p:cNvSpPr txBox="1"/>
          <p:nvPr/>
        </p:nvSpPr>
        <p:spPr>
          <a:xfrm>
            <a:off x="4797030" y="3715048"/>
            <a:ext cx="2286151" cy="6927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F4F0E0"/>
                </a:solidFill>
                <a:latin typeface="Space Grotesk Light Regular"/>
                <a:ea typeface="Space Grotesk Light Regular"/>
                <a:cs typeface="Space Grotesk Light Regular"/>
                <a:sym typeface="Space Grotesk Light Regular"/>
              </a:defRPr>
            </a:lvl1pPr>
          </a:lstStyle>
          <a:p>
            <a:pPr/>
            <a:r>
              <a:t>Lorem ipsum dolor sit amet consectetur.  Sed tellus blandit enim.</a:t>
            </a:r>
          </a:p>
        </p:txBody>
      </p:sp>
      <p:pic>
        <p:nvPicPr>
          <p:cNvPr id="1105" name="Google Shape;1288;p93" descr="Google Shape;1288;p93"/>
          <p:cNvPicPr>
            <a:picLocks noChangeAspect="1"/>
          </p:cNvPicPr>
          <p:nvPr/>
        </p:nvPicPr>
        <p:blipFill>
          <a:blip r:embed="rId4">
            <a:extLst/>
          </a:blip>
          <a:stretch>
            <a:fillRect/>
          </a:stretch>
        </p:blipFill>
        <p:spPr>
          <a:xfrm>
            <a:off x="7311349" y="3294429"/>
            <a:ext cx="1137776" cy="1137776"/>
          </a:xfrm>
          <a:prstGeom prst="rect">
            <a:avLst/>
          </a:prstGeom>
          <a:ln w="12700">
            <a:miter lim="400000"/>
          </a:ln>
        </p:spPr>
      </p:pic>
    </p:spTree>
  </p:cSld>
  <p:clrMapOvr>
    <a:masterClrMapping/>
  </p:clrMapOvr>
  <p:transition xmlns:p14="http://schemas.microsoft.com/office/powerpoint/2010/main" spd="med" advClick="1"/>
</p:sld>
</file>

<file path=ppt/slides/slide8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51DA4B"/>
        </a:solidFill>
      </p:bgPr>
    </p:bg>
    <p:spTree>
      <p:nvGrpSpPr>
        <p:cNvPr id="1" name=""/>
        <p:cNvGrpSpPr/>
        <p:nvPr/>
      </p:nvGrpSpPr>
      <p:grpSpPr>
        <a:xfrm>
          <a:off x="0" y="0"/>
          <a:ext cx="0" cy="0"/>
          <a:chOff x="0" y="0"/>
          <a:chExt cx="0" cy="0"/>
        </a:xfrm>
      </p:grpSpPr>
      <p:pic>
        <p:nvPicPr>
          <p:cNvPr id="1107" name="Google Shape;1293;p94" descr="Google Shape;1293;p94"/>
          <p:cNvPicPr>
            <a:picLocks noChangeAspect="1"/>
          </p:cNvPicPr>
          <p:nvPr/>
        </p:nvPicPr>
        <p:blipFill>
          <a:blip r:embed="rId2">
            <a:extLst/>
          </a:blip>
          <a:stretch>
            <a:fillRect/>
          </a:stretch>
        </p:blipFill>
        <p:spPr>
          <a:xfrm>
            <a:off x="0" y="0"/>
            <a:ext cx="9144000" cy="5143500"/>
          </a:xfrm>
          <a:prstGeom prst="rect">
            <a:avLst/>
          </a:prstGeom>
          <a:ln w="12700">
            <a:miter lim="400000"/>
          </a:ln>
        </p:spPr>
      </p:pic>
      <p:pic>
        <p:nvPicPr>
          <p:cNvPr id="1108" name="Google Shape;1294;p94" descr="Google Shape;1294;p94"/>
          <p:cNvPicPr>
            <a:picLocks noChangeAspect="1"/>
          </p:cNvPicPr>
          <p:nvPr/>
        </p:nvPicPr>
        <p:blipFill>
          <a:blip r:embed="rId3">
            <a:extLst/>
          </a:blip>
          <a:stretch>
            <a:fillRect/>
          </a:stretch>
        </p:blipFill>
        <p:spPr>
          <a:xfrm>
            <a:off x="701949" y="4663525"/>
            <a:ext cx="274076" cy="274076"/>
          </a:xfrm>
          <a:prstGeom prst="rect">
            <a:avLst/>
          </a:prstGeom>
          <a:ln w="12700">
            <a:miter lim="400000"/>
          </a:ln>
        </p:spPr>
      </p:pic>
      <p:sp>
        <p:nvSpPr>
          <p:cNvPr id="1109" name="Google Shape;1295;p94"/>
          <p:cNvSpPr txBox="1"/>
          <p:nvPr>
            <p:ph type="ctrTitle"/>
          </p:nvPr>
        </p:nvSpPr>
        <p:spPr>
          <a:xfrm>
            <a:off x="1061299" y="4715250"/>
            <a:ext cx="7082702" cy="158701"/>
          </a:xfrm>
          <a:prstGeom prst="rect">
            <a:avLst/>
          </a:prstGeom>
        </p:spPr>
        <p:txBody>
          <a:bodyPr lIns="0" tIns="0" rIns="0" bIns="0"/>
          <a:lstStyle>
            <a:lvl1pPr algn="l" defTabSz="795527">
              <a:defRPr sz="957">
                <a:solidFill>
                  <a:srgbClr val="1C1C1C"/>
                </a:solidFill>
                <a:latin typeface="Space Grotesk Light Medium"/>
                <a:ea typeface="Space Grotesk Light Medium"/>
                <a:cs typeface="Space Grotesk Light Medium"/>
                <a:sym typeface="Space Grotesk Light Medium"/>
              </a:defRPr>
            </a:lvl1pPr>
          </a:lstStyle>
          <a:p>
            <a:pPr/>
            <a:r>
              <a:t>Hacktoberfest: Section title goes here</a:t>
            </a:r>
          </a:p>
        </p:txBody>
      </p:sp>
      <p:sp>
        <p:nvSpPr>
          <p:cNvPr id="1110" name="Google Shape;1296;p94"/>
          <p:cNvSpPr/>
          <p:nvPr/>
        </p:nvSpPr>
        <p:spPr>
          <a:xfrm>
            <a:off x="8143950" y="4633924"/>
            <a:ext cx="310801" cy="321301"/>
          </a:xfrm>
          <a:prstGeom prst="ellipse">
            <a:avLst/>
          </a:prstGeom>
          <a:solidFill>
            <a:srgbClr val="FF8BFF"/>
          </a:solidFill>
          <a:ln w="12700">
            <a:miter lim="400000"/>
          </a:ln>
        </p:spPr>
        <p:txBody>
          <a:bodyPr lIns="0" tIns="0" rIns="0" bIns="0" anchor="ctr"/>
          <a:lstStyle/>
          <a:p>
            <a:pPr algn="ctr">
              <a:defRPr>
                <a:solidFill>
                  <a:srgbClr val="FF00FF"/>
                </a:solidFill>
              </a:defRPr>
            </a:pPr>
          </a:p>
        </p:txBody>
      </p:sp>
      <p:sp>
        <p:nvSpPr>
          <p:cNvPr id="1111" name="Google Shape;1297;p94"/>
          <p:cNvSpPr txBox="1"/>
          <p:nvPr>
            <p:ph type="sldNum" sz="quarter" idx="4294967295"/>
          </p:nvPr>
        </p:nvSpPr>
        <p:spPr>
          <a:xfrm>
            <a:off x="8147879" y="4646000"/>
            <a:ext cx="302942" cy="297151"/>
          </a:xfrm>
          <a:prstGeom prst="rect">
            <a:avLst/>
          </a:prstGeom>
          <a:extLst>
            <a:ext uri="{C572A759-6A51-4108-AA02-DFA0A04FC94B}">
              <ma14:wrappingTextBoxFlag xmlns:ma14="http://schemas.microsoft.com/office/mac/drawingml/2011/main" val="1"/>
            </a:ext>
          </a:extLst>
        </p:spPr>
        <p:txBody>
          <a:bodyPr>
            <a:spAutoFit/>
          </a:bodyPr>
          <a:lstStyle>
            <a:lvl1pPr algn="ctr">
              <a:defRPr sz="700">
                <a:solidFill>
                  <a:srgbClr val="1C1C1C"/>
                </a:solidFill>
                <a:latin typeface="Space Grotesk Light Bold"/>
                <a:ea typeface="Space Grotesk Light Bold"/>
                <a:cs typeface="Space Grotesk Light Bold"/>
                <a:sym typeface="Space Grotesk Light Bold"/>
              </a:defRPr>
            </a:lvl1pPr>
          </a:lstStyle>
          <a:p>
            <a:pPr/>
            <a:fld id="{86CB4B4D-7CA3-9044-876B-883B54F8677D}" type="slidenum"/>
          </a:p>
        </p:txBody>
      </p:sp>
      <p:sp>
        <p:nvSpPr>
          <p:cNvPr id="1112" name="Google Shape;1298;p94"/>
          <p:cNvSpPr txBox="1"/>
          <p:nvPr/>
        </p:nvSpPr>
        <p:spPr>
          <a:xfrm>
            <a:off x="793371" y="1737099"/>
            <a:ext cx="3547050"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1C1C1C"/>
                </a:solidFill>
                <a:latin typeface="Space Grotesk Light Medium"/>
                <a:ea typeface="Space Grotesk Light Medium"/>
                <a:cs typeface="Space Grotesk Light Medium"/>
                <a:sym typeface="Space Grotesk Light Medium"/>
              </a:defRPr>
            </a:lvl1pPr>
          </a:lstStyle>
          <a:p>
            <a:pPr/>
            <a:r>
              <a:t>Title goes here</a:t>
            </a:r>
          </a:p>
        </p:txBody>
      </p:sp>
      <p:sp>
        <p:nvSpPr>
          <p:cNvPr id="1113" name="Google Shape;1299;p94"/>
          <p:cNvSpPr txBox="1"/>
          <p:nvPr/>
        </p:nvSpPr>
        <p:spPr>
          <a:xfrm>
            <a:off x="793371" y="2133281"/>
            <a:ext cx="3547050" cy="6927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1C1C1C"/>
                </a:solidFill>
                <a:latin typeface="Space Grotesk Light Regular"/>
                <a:ea typeface="Space Grotesk Light Regular"/>
                <a:cs typeface="Space Grotesk Light Regular"/>
                <a:sym typeface="Space Grotesk Light Regular"/>
              </a:defRPr>
            </a:lvl1pPr>
          </a:lstStyle>
          <a:p>
            <a:pPr/>
            <a:r>
              <a:t>Lorem ipsum dolor sit amet consectetur.  Sed tellus blandit enim pretium sit massa auctor malesuada.</a:t>
            </a:r>
          </a:p>
        </p:txBody>
      </p:sp>
      <p:pic>
        <p:nvPicPr>
          <p:cNvPr id="1114" name="Google Shape;1300;p94" descr="Google Shape;1300;p94"/>
          <p:cNvPicPr>
            <a:picLocks noChangeAspect="1"/>
          </p:cNvPicPr>
          <p:nvPr/>
        </p:nvPicPr>
        <p:blipFill>
          <a:blip r:embed="rId4">
            <a:extLst/>
          </a:blip>
          <a:stretch>
            <a:fillRect/>
          </a:stretch>
        </p:blipFill>
        <p:spPr>
          <a:xfrm>
            <a:off x="4712175" y="1712654"/>
            <a:ext cx="1137776" cy="1137776"/>
          </a:xfrm>
          <a:prstGeom prst="rect">
            <a:avLst/>
          </a:prstGeom>
          <a:ln w="12700">
            <a:miter lim="400000"/>
          </a:ln>
        </p:spPr>
      </p:pic>
      <p:sp>
        <p:nvSpPr>
          <p:cNvPr id="1115" name="Google Shape;1301;p94"/>
          <p:cNvSpPr txBox="1"/>
          <p:nvPr/>
        </p:nvSpPr>
        <p:spPr>
          <a:xfrm>
            <a:off x="698500" y="1076651"/>
            <a:ext cx="7570049" cy="292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862">
                <a:solidFill>
                  <a:srgbClr val="1C1C1C"/>
                </a:solidFill>
                <a:latin typeface="Space Grotesk Light Regular"/>
                <a:ea typeface="Space Grotesk Light Regular"/>
                <a:cs typeface="Space Grotesk Light Regular"/>
                <a:sym typeface="Space Grotesk Light Regular"/>
              </a:defRPr>
            </a:lvl1pPr>
          </a:lstStyle>
          <a:p>
            <a:pPr/>
            <a:r>
              <a:t>Add short description</a:t>
            </a:r>
          </a:p>
        </p:txBody>
      </p:sp>
      <p:sp>
        <p:nvSpPr>
          <p:cNvPr id="1116" name="Google Shape;1302;p94"/>
          <p:cNvSpPr txBox="1"/>
          <p:nvPr/>
        </p:nvSpPr>
        <p:spPr>
          <a:xfrm>
            <a:off x="698500" y="466174"/>
            <a:ext cx="7570049" cy="569402"/>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1C1C1C"/>
                </a:solidFill>
                <a:latin typeface="Space Grotesk Light Medium"/>
                <a:ea typeface="Space Grotesk Light Medium"/>
                <a:cs typeface="Space Grotesk Light Medium"/>
                <a:sym typeface="Space Grotesk Light Medium"/>
              </a:defRPr>
            </a:lvl1pPr>
          </a:lstStyle>
          <a:p>
            <a:pPr/>
            <a:r>
              <a:t>Title goes here</a:t>
            </a:r>
          </a:p>
        </p:txBody>
      </p:sp>
      <p:pic>
        <p:nvPicPr>
          <p:cNvPr id="1117" name="Google Shape;1303;p94" descr="Google Shape;1303;p94"/>
          <p:cNvPicPr>
            <a:picLocks noChangeAspect="1"/>
          </p:cNvPicPr>
          <p:nvPr/>
        </p:nvPicPr>
        <p:blipFill>
          <a:blip r:embed="rId4">
            <a:extLst/>
          </a:blip>
          <a:stretch>
            <a:fillRect/>
          </a:stretch>
        </p:blipFill>
        <p:spPr>
          <a:xfrm>
            <a:off x="6011088" y="1712654"/>
            <a:ext cx="1137776" cy="1137776"/>
          </a:xfrm>
          <a:prstGeom prst="rect">
            <a:avLst/>
          </a:prstGeom>
          <a:ln w="12700">
            <a:miter lim="400000"/>
          </a:ln>
        </p:spPr>
      </p:pic>
      <p:pic>
        <p:nvPicPr>
          <p:cNvPr id="1118" name="Google Shape;1304;p94" descr="Google Shape;1304;p94"/>
          <p:cNvPicPr>
            <a:picLocks noChangeAspect="1"/>
          </p:cNvPicPr>
          <p:nvPr/>
        </p:nvPicPr>
        <p:blipFill>
          <a:blip r:embed="rId4">
            <a:extLst/>
          </a:blip>
          <a:stretch>
            <a:fillRect/>
          </a:stretch>
        </p:blipFill>
        <p:spPr>
          <a:xfrm>
            <a:off x="7310000" y="1712654"/>
            <a:ext cx="1137776" cy="1137776"/>
          </a:xfrm>
          <a:prstGeom prst="rect">
            <a:avLst/>
          </a:prstGeom>
          <a:ln w="12700">
            <a:miter lim="400000"/>
          </a:ln>
        </p:spPr>
      </p:pic>
      <p:sp>
        <p:nvSpPr>
          <p:cNvPr id="1119" name="Google Shape;1305;p94"/>
          <p:cNvSpPr txBox="1"/>
          <p:nvPr/>
        </p:nvSpPr>
        <p:spPr>
          <a:xfrm>
            <a:off x="793371" y="3179674"/>
            <a:ext cx="3547050"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1C1C1C"/>
                </a:solidFill>
                <a:latin typeface="Space Grotesk Light Medium"/>
                <a:ea typeface="Space Grotesk Light Medium"/>
                <a:cs typeface="Space Grotesk Light Medium"/>
                <a:sym typeface="Space Grotesk Light Medium"/>
              </a:defRPr>
            </a:lvl1pPr>
          </a:lstStyle>
          <a:p>
            <a:pPr/>
            <a:r>
              <a:t>Title goes here</a:t>
            </a:r>
          </a:p>
        </p:txBody>
      </p:sp>
      <p:sp>
        <p:nvSpPr>
          <p:cNvPr id="1120" name="Google Shape;1306;p94"/>
          <p:cNvSpPr txBox="1"/>
          <p:nvPr/>
        </p:nvSpPr>
        <p:spPr>
          <a:xfrm>
            <a:off x="793371" y="3575856"/>
            <a:ext cx="3547050" cy="6927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1C1C1C"/>
                </a:solidFill>
                <a:latin typeface="Space Grotesk Light Regular"/>
                <a:ea typeface="Space Grotesk Light Regular"/>
                <a:cs typeface="Space Grotesk Light Regular"/>
                <a:sym typeface="Space Grotesk Light Regular"/>
              </a:defRPr>
            </a:lvl1pPr>
          </a:lstStyle>
          <a:p>
            <a:pPr/>
            <a:r>
              <a:t>Lorem ipsum dolor sit amet consectetur.  Sed tellus blandit enim pretium sit massa auctor malesuada.</a:t>
            </a:r>
          </a:p>
        </p:txBody>
      </p:sp>
      <p:pic>
        <p:nvPicPr>
          <p:cNvPr id="1121" name="Google Shape;1307;p94" descr="Google Shape;1307;p94"/>
          <p:cNvPicPr>
            <a:picLocks noChangeAspect="1"/>
          </p:cNvPicPr>
          <p:nvPr/>
        </p:nvPicPr>
        <p:blipFill>
          <a:blip r:embed="rId4">
            <a:extLst/>
          </a:blip>
          <a:stretch>
            <a:fillRect/>
          </a:stretch>
        </p:blipFill>
        <p:spPr>
          <a:xfrm>
            <a:off x="4712175" y="3155230"/>
            <a:ext cx="1137776" cy="1137776"/>
          </a:xfrm>
          <a:prstGeom prst="rect">
            <a:avLst/>
          </a:prstGeom>
          <a:ln w="12700">
            <a:miter lim="400000"/>
          </a:ln>
        </p:spPr>
      </p:pic>
      <p:pic>
        <p:nvPicPr>
          <p:cNvPr id="1122" name="Google Shape;1308;p94" descr="Google Shape;1308;p94"/>
          <p:cNvPicPr>
            <a:picLocks noChangeAspect="1"/>
          </p:cNvPicPr>
          <p:nvPr/>
        </p:nvPicPr>
        <p:blipFill>
          <a:blip r:embed="rId4">
            <a:extLst/>
          </a:blip>
          <a:stretch>
            <a:fillRect/>
          </a:stretch>
        </p:blipFill>
        <p:spPr>
          <a:xfrm>
            <a:off x="6011088" y="3155230"/>
            <a:ext cx="1137776" cy="1137776"/>
          </a:xfrm>
          <a:prstGeom prst="rect">
            <a:avLst/>
          </a:prstGeom>
          <a:ln w="12700">
            <a:miter lim="400000"/>
          </a:ln>
        </p:spPr>
      </p:pic>
      <p:pic>
        <p:nvPicPr>
          <p:cNvPr id="1123" name="Google Shape;1309;p94" descr="Google Shape;1309;p94"/>
          <p:cNvPicPr>
            <a:picLocks noChangeAspect="1"/>
          </p:cNvPicPr>
          <p:nvPr/>
        </p:nvPicPr>
        <p:blipFill>
          <a:blip r:embed="rId4">
            <a:extLst/>
          </a:blip>
          <a:stretch>
            <a:fillRect/>
          </a:stretch>
        </p:blipFill>
        <p:spPr>
          <a:xfrm>
            <a:off x="7310000" y="3155230"/>
            <a:ext cx="1137776" cy="1137776"/>
          </a:xfrm>
          <a:prstGeom prst="rect">
            <a:avLst/>
          </a:prstGeom>
          <a:ln w="12700">
            <a:miter lim="400000"/>
          </a:ln>
        </p:spPr>
      </p:pic>
    </p:spTree>
  </p:cSld>
  <p:clrMapOvr>
    <a:masterClrMapping/>
  </p:clrMapOvr>
  <p:transition xmlns:p14="http://schemas.microsoft.com/office/powerpoint/2010/main" spd="med" advClick="1"/>
</p:sld>
</file>

<file path=ppt/slides/slide8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4F0E0"/>
        </a:solidFill>
      </p:bgPr>
    </p:bg>
    <p:spTree>
      <p:nvGrpSpPr>
        <p:cNvPr id="1" name=""/>
        <p:cNvGrpSpPr/>
        <p:nvPr/>
      </p:nvGrpSpPr>
      <p:grpSpPr>
        <a:xfrm>
          <a:off x="0" y="0"/>
          <a:ext cx="0" cy="0"/>
          <a:chOff x="0" y="0"/>
          <a:chExt cx="0" cy="0"/>
        </a:xfrm>
      </p:grpSpPr>
      <p:pic>
        <p:nvPicPr>
          <p:cNvPr id="1125" name="Google Shape;1314;p95" descr="Google Shape;1314;p95"/>
          <p:cNvPicPr>
            <a:picLocks noChangeAspect="1"/>
          </p:cNvPicPr>
          <p:nvPr/>
        </p:nvPicPr>
        <p:blipFill>
          <a:blip r:embed="rId2">
            <a:extLst/>
          </a:blip>
          <a:stretch>
            <a:fillRect/>
          </a:stretch>
        </p:blipFill>
        <p:spPr>
          <a:xfrm>
            <a:off x="0" y="0"/>
            <a:ext cx="9144000" cy="5143500"/>
          </a:xfrm>
          <a:prstGeom prst="rect">
            <a:avLst/>
          </a:prstGeom>
          <a:ln w="12700">
            <a:miter lim="400000"/>
          </a:ln>
        </p:spPr>
      </p:pic>
      <p:pic>
        <p:nvPicPr>
          <p:cNvPr id="1126" name="Google Shape;1315;p95" descr="Google Shape;1315;p95"/>
          <p:cNvPicPr>
            <a:picLocks noChangeAspect="1"/>
          </p:cNvPicPr>
          <p:nvPr/>
        </p:nvPicPr>
        <p:blipFill>
          <a:blip r:embed="rId3">
            <a:extLst/>
          </a:blip>
          <a:stretch>
            <a:fillRect/>
          </a:stretch>
        </p:blipFill>
        <p:spPr>
          <a:xfrm>
            <a:off x="701949" y="4663525"/>
            <a:ext cx="274076" cy="274076"/>
          </a:xfrm>
          <a:prstGeom prst="rect">
            <a:avLst/>
          </a:prstGeom>
          <a:ln w="12700">
            <a:miter lim="400000"/>
          </a:ln>
        </p:spPr>
      </p:pic>
      <p:sp>
        <p:nvSpPr>
          <p:cNvPr id="1127" name="Google Shape;1316;p95"/>
          <p:cNvSpPr txBox="1"/>
          <p:nvPr>
            <p:ph type="ctrTitle"/>
          </p:nvPr>
        </p:nvSpPr>
        <p:spPr>
          <a:xfrm>
            <a:off x="1061299" y="4715250"/>
            <a:ext cx="7082702" cy="158701"/>
          </a:xfrm>
          <a:prstGeom prst="rect">
            <a:avLst/>
          </a:prstGeom>
        </p:spPr>
        <p:txBody>
          <a:bodyPr lIns="0" tIns="0" rIns="0" bIns="0"/>
          <a:lstStyle>
            <a:lvl1pPr algn="l" defTabSz="795527">
              <a:defRPr sz="957">
                <a:solidFill>
                  <a:srgbClr val="183718"/>
                </a:solidFill>
                <a:latin typeface="Space Grotesk Light Medium"/>
                <a:ea typeface="Space Grotesk Light Medium"/>
                <a:cs typeface="Space Grotesk Light Medium"/>
                <a:sym typeface="Space Grotesk Light Medium"/>
              </a:defRPr>
            </a:lvl1pPr>
          </a:lstStyle>
          <a:p>
            <a:pPr/>
            <a:r>
              <a:t>Hacktoberfest: Section title goes here</a:t>
            </a:r>
          </a:p>
        </p:txBody>
      </p:sp>
      <p:sp>
        <p:nvSpPr>
          <p:cNvPr id="1128" name="Google Shape;1317;p95"/>
          <p:cNvSpPr/>
          <p:nvPr/>
        </p:nvSpPr>
        <p:spPr>
          <a:xfrm>
            <a:off x="8143950" y="4633924"/>
            <a:ext cx="310801" cy="321301"/>
          </a:xfrm>
          <a:prstGeom prst="ellipse">
            <a:avLst/>
          </a:prstGeom>
          <a:solidFill>
            <a:srgbClr val="FF8BFF"/>
          </a:solidFill>
          <a:ln w="12700">
            <a:miter lim="400000"/>
          </a:ln>
        </p:spPr>
        <p:txBody>
          <a:bodyPr lIns="0" tIns="0" rIns="0" bIns="0" anchor="ctr"/>
          <a:lstStyle/>
          <a:p>
            <a:pPr algn="ctr">
              <a:defRPr>
                <a:solidFill>
                  <a:srgbClr val="FF00FF"/>
                </a:solidFill>
              </a:defRPr>
            </a:pPr>
          </a:p>
        </p:txBody>
      </p:sp>
      <p:sp>
        <p:nvSpPr>
          <p:cNvPr id="1129" name="Google Shape;1318;p95"/>
          <p:cNvSpPr txBox="1"/>
          <p:nvPr>
            <p:ph type="sldNum" sz="quarter" idx="4294967295"/>
          </p:nvPr>
        </p:nvSpPr>
        <p:spPr>
          <a:xfrm>
            <a:off x="8146634" y="4646000"/>
            <a:ext cx="305432" cy="297151"/>
          </a:xfrm>
          <a:prstGeom prst="rect">
            <a:avLst/>
          </a:prstGeom>
          <a:extLst>
            <a:ext uri="{C572A759-6A51-4108-AA02-DFA0A04FC94B}">
              <ma14:wrappingTextBoxFlag xmlns:ma14="http://schemas.microsoft.com/office/mac/drawingml/2011/main" val="1"/>
            </a:ext>
          </a:extLst>
        </p:spPr>
        <p:txBody>
          <a:bodyPr>
            <a:spAutoFit/>
          </a:bodyPr>
          <a:lstStyle>
            <a:lvl1pPr algn="ctr">
              <a:defRPr sz="700">
                <a:solidFill>
                  <a:srgbClr val="1C1C1C"/>
                </a:solidFill>
                <a:latin typeface="Space Grotesk Light Bold"/>
                <a:ea typeface="Space Grotesk Light Bold"/>
                <a:cs typeface="Space Grotesk Light Bold"/>
                <a:sym typeface="Space Grotesk Light Bold"/>
              </a:defRPr>
            </a:lvl1pPr>
          </a:lstStyle>
          <a:p>
            <a:pPr/>
            <a:fld id="{86CB4B4D-7CA3-9044-876B-883B54F8677D}" type="slidenum"/>
          </a:p>
        </p:txBody>
      </p:sp>
      <p:sp>
        <p:nvSpPr>
          <p:cNvPr id="1130" name="Google Shape;1319;p95"/>
          <p:cNvSpPr txBox="1"/>
          <p:nvPr/>
        </p:nvSpPr>
        <p:spPr>
          <a:xfrm>
            <a:off x="793371" y="1737099"/>
            <a:ext cx="3547050"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183718"/>
                </a:solidFill>
                <a:latin typeface="Space Grotesk Light Medium"/>
                <a:ea typeface="Space Grotesk Light Medium"/>
                <a:cs typeface="Space Grotesk Light Medium"/>
                <a:sym typeface="Space Grotesk Light Medium"/>
              </a:defRPr>
            </a:lvl1pPr>
          </a:lstStyle>
          <a:p>
            <a:pPr/>
            <a:r>
              <a:t>Title goes here</a:t>
            </a:r>
          </a:p>
        </p:txBody>
      </p:sp>
      <p:sp>
        <p:nvSpPr>
          <p:cNvPr id="1131" name="Google Shape;1320;p95"/>
          <p:cNvSpPr txBox="1"/>
          <p:nvPr/>
        </p:nvSpPr>
        <p:spPr>
          <a:xfrm>
            <a:off x="793371" y="2133281"/>
            <a:ext cx="3547050" cy="6927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183718"/>
                </a:solidFill>
                <a:latin typeface="Space Grotesk Light Regular"/>
                <a:ea typeface="Space Grotesk Light Regular"/>
                <a:cs typeface="Space Grotesk Light Regular"/>
                <a:sym typeface="Space Grotesk Light Regular"/>
              </a:defRPr>
            </a:lvl1pPr>
          </a:lstStyle>
          <a:p>
            <a:pPr/>
            <a:r>
              <a:t>Lorem ipsum dolor sit amet consectetur.  Sed tellus blandit enim pretium sit massa auctor malesuada.</a:t>
            </a:r>
          </a:p>
        </p:txBody>
      </p:sp>
      <p:pic>
        <p:nvPicPr>
          <p:cNvPr id="1132" name="Google Shape;1321;p95" descr="Google Shape;1321;p95"/>
          <p:cNvPicPr>
            <a:picLocks noChangeAspect="1"/>
          </p:cNvPicPr>
          <p:nvPr/>
        </p:nvPicPr>
        <p:blipFill>
          <a:blip r:embed="rId4">
            <a:extLst/>
          </a:blip>
          <a:stretch>
            <a:fillRect/>
          </a:stretch>
        </p:blipFill>
        <p:spPr>
          <a:xfrm>
            <a:off x="4712175" y="1712654"/>
            <a:ext cx="1137776" cy="1137776"/>
          </a:xfrm>
          <a:prstGeom prst="rect">
            <a:avLst/>
          </a:prstGeom>
          <a:ln w="12700">
            <a:miter lim="400000"/>
          </a:ln>
        </p:spPr>
      </p:pic>
      <p:sp>
        <p:nvSpPr>
          <p:cNvPr id="1133" name="Google Shape;1322;p95"/>
          <p:cNvSpPr txBox="1"/>
          <p:nvPr/>
        </p:nvSpPr>
        <p:spPr>
          <a:xfrm>
            <a:off x="698500" y="1076651"/>
            <a:ext cx="7570049" cy="292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862">
                <a:solidFill>
                  <a:srgbClr val="183718"/>
                </a:solidFill>
                <a:latin typeface="Space Grotesk Light Regular"/>
                <a:ea typeface="Space Grotesk Light Regular"/>
                <a:cs typeface="Space Grotesk Light Regular"/>
                <a:sym typeface="Space Grotesk Light Regular"/>
              </a:defRPr>
            </a:lvl1pPr>
          </a:lstStyle>
          <a:p>
            <a:pPr/>
            <a:r>
              <a:t>Add short description</a:t>
            </a:r>
          </a:p>
        </p:txBody>
      </p:sp>
      <p:sp>
        <p:nvSpPr>
          <p:cNvPr id="1134" name="Google Shape;1323;p95"/>
          <p:cNvSpPr txBox="1"/>
          <p:nvPr/>
        </p:nvSpPr>
        <p:spPr>
          <a:xfrm>
            <a:off x="698500" y="466174"/>
            <a:ext cx="7570049" cy="569402"/>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183718"/>
                </a:solidFill>
                <a:latin typeface="Space Grotesk Light Medium"/>
                <a:ea typeface="Space Grotesk Light Medium"/>
                <a:cs typeface="Space Grotesk Light Medium"/>
                <a:sym typeface="Space Grotesk Light Medium"/>
              </a:defRPr>
            </a:lvl1pPr>
          </a:lstStyle>
          <a:p>
            <a:pPr/>
            <a:r>
              <a:t>Title goes here</a:t>
            </a:r>
          </a:p>
        </p:txBody>
      </p:sp>
      <p:pic>
        <p:nvPicPr>
          <p:cNvPr id="1135" name="Google Shape;1324;p95" descr="Google Shape;1324;p95"/>
          <p:cNvPicPr>
            <a:picLocks noChangeAspect="1"/>
          </p:cNvPicPr>
          <p:nvPr/>
        </p:nvPicPr>
        <p:blipFill>
          <a:blip r:embed="rId4">
            <a:extLst/>
          </a:blip>
          <a:stretch>
            <a:fillRect/>
          </a:stretch>
        </p:blipFill>
        <p:spPr>
          <a:xfrm>
            <a:off x="6011088" y="1712654"/>
            <a:ext cx="1137776" cy="1137776"/>
          </a:xfrm>
          <a:prstGeom prst="rect">
            <a:avLst/>
          </a:prstGeom>
          <a:ln w="12700">
            <a:miter lim="400000"/>
          </a:ln>
        </p:spPr>
      </p:pic>
      <p:pic>
        <p:nvPicPr>
          <p:cNvPr id="1136" name="Google Shape;1325;p95" descr="Google Shape;1325;p95"/>
          <p:cNvPicPr>
            <a:picLocks noChangeAspect="1"/>
          </p:cNvPicPr>
          <p:nvPr/>
        </p:nvPicPr>
        <p:blipFill>
          <a:blip r:embed="rId4">
            <a:extLst/>
          </a:blip>
          <a:stretch>
            <a:fillRect/>
          </a:stretch>
        </p:blipFill>
        <p:spPr>
          <a:xfrm>
            <a:off x="7310000" y="1712654"/>
            <a:ext cx="1137776" cy="1137776"/>
          </a:xfrm>
          <a:prstGeom prst="rect">
            <a:avLst/>
          </a:prstGeom>
          <a:ln w="12700">
            <a:miter lim="400000"/>
          </a:ln>
        </p:spPr>
      </p:pic>
      <p:sp>
        <p:nvSpPr>
          <p:cNvPr id="1137" name="Google Shape;1326;p95"/>
          <p:cNvSpPr txBox="1"/>
          <p:nvPr/>
        </p:nvSpPr>
        <p:spPr>
          <a:xfrm>
            <a:off x="793371" y="3179674"/>
            <a:ext cx="3547050"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183718"/>
                </a:solidFill>
                <a:latin typeface="Space Grotesk Light Medium"/>
                <a:ea typeface="Space Grotesk Light Medium"/>
                <a:cs typeface="Space Grotesk Light Medium"/>
                <a:sym typeface="Space Grotesk Light Medium"/>
              </a:defRPr>
            </a:lvl1pPr>
          </a:lstStyle>
          <a:p>
            <a:pPr/>
            <a:r>
              <a:t>Title goes here</a:t>
            </a:r>
          </a:p>
        </p:txBody>
      </p:sp>
      <p:sp>
        <p:nvSpPr>
          <p:cNvPr id="1138" name="Google Shape;1327;p95"/>
          <p:cNvSpPr txBox="1"/>
          <p:nvPr/>
        </p:nvSpPr>
        <p:spPr>
          <a:xfrm>
            <a:off x="793371" y="3575856"/>
            <a:ext cx="3547050" cy="6927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183718"/>
                </a:solidFill>
                <a:latin typeface="Space Grotesk Light Regular"/>
                <a:ea typeface="Space Grotesk Light Regular"/>
                <a:cs typeface="Space Grotesk Light Regular"/>
                <a:sym typeface="Space Grotesk Light Regular"/>
              </a:defRPr>
            </a:lvl1pPr>
          </a:lstStyle>
          <a:p>
            <a:pPr/>
            <a:r>
              <a:t>Lorem ipsum dolor sit amet consectetur.  Sed tellus blandit enim pretium sit massa auctor malesuada.</a:t>
            </a:r>
          </a:p>
        </p:txBody>
      </p:sp>
      <p:pic>
        <p:nvPicPr>
          <p:cNvPr id="1139" name="Google Shape;1328;p95" descr="Google Shape;1328;p95"/>
          <p:cNvPicPr>
            <a:picLocks noChangeAspect="1"/>
          </p:cNvPicPr>
          <p:nvPr/>
        </p:nvPicPr>
        <p:blipFill>
          <a:blip r:embed="rId4">
            <a:extLst/>
          </a:blip>
          <a:stretch>
            <a:fillRect/>
          </a:stretch>
        </p:blipFill>
        <p:spPr>
          <a:xfrm>
            <a:off x="4712175" y="3155230"/>
            <a:ext cx="1137776" cy="1137776"/>
          </a:xfrm>
          <a:prstGeom prst="rect">
            <a:avLst/>
          </a:prstGeom>
          <a:ln w="12700">
            <a:miter lim="400000"/>
          </a:ln>
        </p:spPr>
      </p:pic>
      <p:pic>
        <p:nvPicPr>
          <p:cNvPr id="1140" name="Google Shape;1329;p95" descr="Google Shape;1329;p95"/>
          <p:cNvPicPr>
            <a:picLocks noChangeAspect="1"/>
          </p:cNvPicPr>
          <p:nvPr/>
        </p:nvPicPr>
        <p:blipFill>
          <a:blip r:embed="rId4">
            <a:extLst/>
          </a:blip>
          <a:stretch>
            <a:fillRect/>
          </a:stretch>
        </p:blipFill>
        <p:spPr>
          <a:xfrm>
            <a:off x="6011088" y="3155230"/>
            <a:ext cx="1137776" cy="1137776"/>
          </a:xfrm>
          <a:prstGeom prst="rect">
            <a:avLst/>
          </a:prstGeom>
          <a:ln w="12700">
            <a:miter lim="400000"/>
          </a:ln>
        </p:spPr>
      </p:pic>
      <p:pic>
        <p:nvPicPr>
          <p:cNvPr id="1141" name="Google Shape;1330;p95" descr="Google Shape;1330;p95"/>
          <p:cNvPicPr>
            <a:picLocks noChangeAspect="1"/>
          </p:cNvPicPr>
          <p:nvPr/>
        </p:nvPicPr>
        <p:blipFill>
          <a:blip r:embed="rId4">
            <a:extLst/>
          </a:blip>
          <a:stretch>
            <a:fillRect/>
          </a:stretch>
        </p:blipFill>
        <p:spPr>
          <a:xfrm>
            <a:off x="7310000" y="3155230"/>
            <a:ext cx="1137776" cy="1137776"/>
          </a:xfrm>
          <a:prstGeom prst="rect">
            <a:avLst/>
          </a:prstGeom>
          <a:ln w="12700">
            <a:miter lim="400000"/>
          </a:ln>
        </p:spPr>
      </p:pic>
    </p:spTree>
  </p:cSld>
  <p:clrMapOvr>
    <a:masterClrMapping/>
  </p:clrMapOvr>
  <p:transition xmlns:p14="http://schemas.microsoft.com/office/powerpoint/2010/main" spd="med" advClick="1"/>
</p:sld>
</file>

<file path=ppt/slides/slide8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C1C1C"/>
        </a:solidFill>
      </p:bgPr>
    </p:bg>
    <p:spTree>
      <p:nvGrpSpPr>
        <p:cNvPr id="1" name=""/>
        <p:cNvGrpSpPr/>
        <p:nvPr/>
      </p:nvGrpSpPr>
      <p:grpSpPr>
        <a:xfrm>
          <a:off x="0" y="0"/>
          <a:ext cx="0" cy="0"/>
          <a:chOff x="0" y="0"/>
          <a:chExt cx="0" cy="0"/>
        </a:xfrm>
      </p:grpSpPr>
      <p:pic>
        <p:nvPicPr>
          <p:cNvPr id="1143" name="Google Shape;1335;p96" descr="Google Shape;1335;p96"/>
          <p:cNvPicPr>
            <a:picLocks noChangeAspect="1"/>
          </p:cNvPicPr>
          <p:nvPr/>
        </p:nvPicPr>
        <p:blipFill>
          <a:blip r:embed="rId2">
            <a:extLst/>
          </a:blip>
          <a:stretch>
            <a:fillRect/>
          </a:stretch>
        </p:blipFill>
        <p:spPr>
          <a:xfrm>
            <a:off x="0" y="0"/>
            <a:ext cx="9144004" cy="5143502"/>
          </a:xfrm>
          <a:prstGeom prst="rect">
            <a:avLst/>
          </a:prstGeom>
          <a:ln w="12700">
            <a:miter lim="400000"/>
          </a:ln>
        </p:spPr>
      </p:pic>
      <p:pic>
        <p:nvPicPr>
          <p:cNvPr id="1144" name="Google Shape;1336;p96" descr="Google Shape;1336;p96"/>
          <p:cNvPicPr>
            <a:picLocks noChangeAspect="1"/>
          </p:cNvPicPr>
          <p:nvPr/>
        </p:nvPicPr>
        <p:blipFill>
          <a:blip r:embed="rId3">
            <a:extLst/>
          </a:blip>
          <a:stretch>
            <a:fillRect/>
          </a:stretch>
        </p:blipFill>
        <p:spPr>
          <a:xfrm>
            <a:off x="701949" y="4663525"/>
            <a:ext cx="274076" cy="274076"/>
          </a:xfrm>
          <a:prstGeom prst="rect">
            <a:avLst/>
          </a:prstGeom>
          <a:ln w="12700">
            <a:miter lim="400000"/>
          </a:ln>
        </p:spPr>
      </p:pic>
      <p:sp>
        <p:nvSpPr>
          <p:cNvPr id="1145" name="Google Shape;1337;p96"/>
          <p:cNvSpPr txBox="1"/>
          <p:nvPr>
            <p:ph type="ctrTitle"/>
          </p:nvPr>
        </p:nvSpPr>
        <p:spPr>
          <a:xfrm>
            <a:off x="1061299" y="4715250"/>
            <a:ext cx="7082702" cy="158701"/>
          </a:xfrm>
          <a:prstGeom prst="rect">
            <a:avLst/>
          </a:prstGeom>
        </p:spPr>
        <p:txBody>
          <a:bodyPr lIns="0" tIns="0" rIns="0" bIns="0"/>
          <a:lstStyle>
            <a:lvl1pPr algn="l" defTabSz="795527">
              <a:defRPr sz="957">
                <a:solidFill>
                  <a:srgbClr val="F4F0E0"/>
                </a:solidFill>
                <a:latin typeface="Space Grotesk Light Medium"/>
                <a:ea typeface="Space Grotesk Light Medium"/>
                <a:cs typeface="Space Grotesk Light Medium"/>
                <a:sym typeface="Space Grotesk Light Medium"/>
              </a:defRPr>
            </a:lvl1pPr>
          </a:lstStyle>
          <a:p>
            <a:pPr/>
            <a:r>
              <a:t>Hacktoberfest: Section title goes here</a:t>
            </a:r>
          </a:p>
        </p:txBody>
      </p:sp>
      <p:sp>
        <p:nvSpPr>
          <p:cNvPr id="1146" name="Google Shape;1338;p96"/>
          <p:cNvSpPr/>
          <p:nvPr/>
        </p:nvSpPr>
        <p:spPr>
          <a:xfrm>
            <a:off x="8143950" y="4633924"/>
            <a:ext cx="310801" cy="321301"/>
          </a:xfrm>
          <a:prstGeom prst="ellipse">
            <a:avLst/>
          </a:prstGeom>
          <a:solidFill>
            <a:srgbClr val="FF8BFF"/>
          </a:solidFill>
          <a:ln w="12700">
            <a:miter lim="400000"/>
          </a:ln>
        </p:spPr>
        <p:txBody>
          <a:bodyPr lIns="0" tIns="0" rIns="0" bIns="0" anchor="ctr"/>
          <a:lstStyle/>
          <a:p>
            <a:pPr algn="ctr">
              <a:defRPr>
                <a:solidFill>
                  <a:srgbClr val="FF00FF"/>
                </a:solidFill>
              </a:defRPr>
            </a:pPr>
          </a:p>
        </p:txBody>
      </p:sp>
      <p:sp>
        <p:nvSpPr>
          <p:cNvPr id="1147" name="Google Shape;1339;p96"/>
          <p:cNvSpPr txBox="1"/>
          <p:nvPr>
            <p:ph type="sldNum" sz="quarter" idx="4294967295"/>
          </p:nvPr>
        </p:nvSpPr>
        <p:spPr>
          <a:xfrm>
            <a:off x="8148235" y="4646000"/>
            <a:ext cx="302231" cy="297151"/>
          </a:xfrm>
          <a:prstGeom prst="rect">
            <a:avLst/>
          </a:prstGeom>
          <a:extLst>
            <a:ext uri="{C572A759-6A51-4108-AA02-DFA0A04FC94B}">
              <ma14:wrappingTextBoxFlag xmlns:ma14="http://schemas.microsoft.com/office/mac/drawingml/2011/main" val="1"/>
            </a:ext>
          </a:extLst>
        </p:spPr>
        <p:txBody>
          <a:bodyPr>
            <a:spAutoFit/>
          </a:bodyPr>
          <a:lstStyle>
            <a:lvl1pPr algn="ctr">
              <a:defRPr sz="700">
                <a:solidFill>
                  <a:srgbClr val="1C1C1C"/>
                </a:solidFill>
                <a:latin typeface="Space Grotesk Light Bold"/>
                <a:ea typeface="Space Grotesk Light Bold"/>
                <a:cs typeface="Space Grotesk Light Bold"/>
                <a:sym typeface="Space Grotesk Light Bold"/>
              </a:defRPr>
            </a:lvl1pPr>
          </a:lstStyle>
          <a:p>
            <a:pPr/>
            <a:fld id="{86CB4B4D-7CA3-9044-876B-883B54F8677D}" type="slidenum"/>
          </a:p>
        </p:txBody>
      </p:sp>
      <p:sp>
        <p:nvSpPr>
          <p:cNvPr id="1148" name="Google Shape;1340;p96"/>
          <p:cNvSpPr txBox="1"/>
          <p:nvPr/>
        </p:nvSpPr>
        <p:spPr>
          <a:xfrm>
            <a:off x="793371" y="1737099"/>
            <a:ext cx="3547050"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
        <p:nvSpPr>
          <p:cNvPr id="1149" name="Google Shape;1341;p96"/>
          <p:cNvSpPr txBox="1"/>
          <p:nvPr/>
        </p:nvSpPr>
        <p:spPr>
          <a:xfrm>
            <a:off x="793371" y="2133281"/>
            <a:ext cx="3547050" cy="6927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F4F0E0"/>
                </a:solidFill>
                <a:latin typeface="Space Grotesk Light Regular"/>
                <a:ea typeface="Space Grotesk Light Regular"/>
                <a:cs typeface="Space Grotesk Light Regular"/>
                <a:sym typeface="Space Grotesk Light Regular"/>
              </a:defRPr>
            </a:lvl1pPr>
          </a:lstStyle>
          <a:p>
            <a:pPr/>
            <a:r>
              <a:t>Lorem ipsum dolor sit amet consectetur.  Sed tellus blandit enim pretium sit massa auctor malesuada.</a:t>
            </a:r>
          </a:p>
        </p:txBody>
      </p:sp>
      <p:pic>
        <p:nvPicPr>
          <p:cNvPr id="1150" name="Google Shape;1342;p96" descr="Google Shape;1342;p96"/>
          <p:cNvPicPr>
            <a:picLocks noChangeAspect="1"/>
          </p:cNvPicPr>
          <p:nvPr/>
        </p:nvPicPr>
        <p:blipFill>
          <a:blip r:embed="rId4">
            <a:extLst/>
          </a:blip>
          <a:stretch>
            <a:fillRect/>
          </a:stretch>
        </p:blipFill>
        <p:spPr>
          <a:xfrm>
            <a:off x="4712175" y="1712654"/>
            <a:ext cx="1137776" cy="1137776"/>
          </a:xfrm>
          <a:prstGeom prst="rect">
            <a:avLst/>
          </a:prstGeom>
          <a:ln w="12700">
            <a:miter lim="400000"/>
          </a:ln>
        </p:spPr>
      </p:pic>
      <p:sp>
        <p:nvSpPr>
          <p:cNvPr id="1151" name="Google Shape;1343;p96"/>
          <p:cNvSpPr txBox="1"/>
          <p:nvPr/>
        </p:nvSpPr>
        <p:spPr>
          <a:xfrm>
            <a:off x="698500" y="1076651"/>
            <a:ext cx="7570049" cy="292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862">
                <a:solidFill>
                  <a:srgbClr val="F4F0E0"/>
                </a:solidFill>
                <a:latin typeface="Space Grotesk Light Regular"/>
                <a:ea typeface="Space Grotesk Light Regular"/>
                <a:cs typeface="Space Grotesk Light Regular"/>
                <a:sym typeface="Space Grotesk Light Regular"/>
              </a:defRPr>
            </a:lvl1pPr>
          </a:lstStyle>
          <a:p>
            <a:pPr/>
            <a:r>
              <a:t>Add short description</a:t>
            </a:r>
          </a:p>
        </p:txBody>
      </p:sp>
      <p:sp>
        <p:nvSpPr>
          <p:cNvPr id="1152" name="Google Shape;1344;p96"/>
          <p:cNvSpPr txBox="1"/>
          <p:nvPr/>
        </p:nvSpPr>
        <p:spPr>
          <a:xfrm>
            <a:off x="698500" y="466174"/>
            <a:ext cx="7570049" cy="569402"/>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F4F0E0"/>
                </a:solidFill>
                <a:latin typeface="Space Grotesk Light Medium"/>
                <a:ea typeface="Space Grotesk Light Medium"/>
                <a:cs typeface="Space Grotesk Light Medium"/>
                <a:sym typeface="Space Grotesk Light Medium"/>
              </a:defRPr>
            </a:lvl1pPr>
          </a:lstStyle>
          <a:p>
            <a:pPr/>
            <a:r>
              <a:t>Title goes here</a:t>
            </a:r>
          </a:p>
        </p:txBody>
      </p:sp>
      <p:pic>
        <p:nvPicPr>
          <p:cNvPr id="1153" name="Google Shape;1345;p96" descr="Google Shape;1345;p96"/>
          <p:cNvPicPr>
            <a:picLocks noChangeAspect="1"/>
          </p:cNvPicPr>
          <p:nvPr/>
        </p:nvPicPr>
        <p:blipFill>
          <a:blip r:embed="rId4">
            <a:extLst/>
          </a:blip>
          <a:stretch>
            <a:fillRect/>
          </a:stretch>
        </p:blipFill>
        <p:spPr>
          <a:xfrm>
            <a:off x="6011088" y="1712654"/>
            <a:ext cx="1137776" cy="1137776"/>
          </a:xfrm>
          <a:prstGeom prst="rect">
            <a:avLst/>
          </a:prstGeom>
          <a:ln w="12700">
            <a:miter lim="400000"/>
          </a:ln>
        </p:spPr>
      </p:pic>
      <p:pic>
        <p:nvPicPr>
          <p:cNvPr id="1154" name="Google Shape;1346;p96" descr="Google Shape;1346;p96"/>
          <p:cNvPicPr>
            <a:picLocks noChangeAspect="1"/>
          </p:cNvPicPr>
          <p:nvPr/>
        </p:nvPicPr>
        <p:blipFill>
          <a:blip r:embed="rId4">
            <a:extLst/>
          </a:blip>
          <a:stretch>
            <a:fillRect/>
          </a:stretch>
        </p:blipFill>
        <p:spPr>
          <a:xfrm>
            <a:off x="7310000" y="1712654"/>
            <a:ext cx="1137776" cy="1137776"/>
          </a:xfrm>
          <a:prstGeom prst="rect">
            <a:avLst/>
          </a:prstGeom>
          <a:ln w="12700">
            <a:miter lim="400000"/>
          </a:ln>
        </p:spPr>
      </p:pic>
      <p:sp>
        <p:nvSpPr>
          <p:cNvPr id="1155" name="Google Shape;1347;p96"/>
          <p:cNvSpPr txBox="1"/>
          <p:nvPr/>
        </p:nvSpPr>
        <p:spPr>
          <a:xfrm>
            <a:off x="793371" y="3179674"/>
            <a:ext cx="3547050"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
        <p:nvSpPr>
          <p:cNvPr id="1156" name="Google Shape;1348;p96"/>
          <p:cNvSpPr txBox="1"/>
          <p:nvPr/>
        </p:nvSpPr>
        <p:spPr>
          <a:xfrm>
            <a:off x="793371" y="3575856"/>
            <a:ext cx="3547050" cy="6927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F4F0E0"/>
                </a:solidFill>
                <a:latin typeface="Space Grotesk Light Regular"/>
                <a:ea typeface="Space Grotesk Light Regular"/>
                <a:cs typeface="Space Grotesk Light Regular"/>
                <a:sym typeface="Space Grotesk Light Regular"/>
              </a:defRPr>
            </a:lvl1pPr>
          </a:lstStyle>
          <a:p>
            <a:pPr/>
            <a:r>
              <a:t>Lorem ipsum dolor sit amet consectetur.  Sed tellus blandit enim pretium sit massa auctor malesuada.</a:t>
            </a:r>
          </a:p>
        </p:txBody>
      </p:sp>
      <p:pic>
        <p:nvPicPr>
          <p:cNvPr id="1157" name="Google Shape;1349;p96" descr="Google Shape;1349;p96"/>
          <p:cNvPicPr>
            <a:picLocks noChangeAspect="1"/>
          </p:cNvPicPr>
          <p:nvPr/>
        </p:nvPicPr>
        <p:blipFill>
          <a:blip r:embed="rId4">
            <a:extLst/>
          </a:blip>
          <a:stretch>
            <a:fillRect/>
          </a:stretch>
        </p:blipFill>
        <p:spPr>
          <a:xfrm>
            <a:off x="4712175" y="3155230"/>
            <a:ext cx="1137776" cy="1137776"/>
          </a:xfrm>
          <a:prstGeom prst="rect">
            <a:avLst/>
          </a:prstGeom>
          <a:ln w="12700">
            <a:miter lim="400000"/>
          </a:ln>
        </p:spPr>
      </p:pic>
      <p:pic>
        <p:nvPicPr>
          <p:cNvPr id="1158" name="Google Shape;1350;p96" descr="Google Shape;1350;p96"/>
          <p:cNvPicPr>
            <a:picLocks noChangeAspect="1"/>
          </p:cNvPicPr>
          <p:nvPr/>
        </p:nvPicPr>
        <p:blipFill>
          <a:blip r:embed="rId4">
            <a:extLst/>
          </a:blip>
          <a:stretch>
            <a:fillRect/>
          </a:stretch>
        </p:blipFill>
        <p:spPr>
          <a:xfrm>
            <a:off x="6011088" y="3155230"/>
            <a:ext cx="1137776" cy="1137776"/>
          </a:xfrm>
          <a:prstGeom prst="rect">
            <a:avLst/>
          </a:prstGeom>
          <a:ln w="12700">
            <a:miter lim="400000"/>
          </a:ln>
        </p:spPr>
      </p:pic>
      <p:pic>
        <p:nvPicPr>
          <p:cNvPr id="1159" name="Google Shape;1351;p96" descr="Google Shape;1351;p96"/>
          <p:cNvPicPr>
            <a:picLocks noChangeAspect="1"/>
          </p:cNvPicPr>
          <p:nvPr/>
        </p:nvPicPr>
        <p:blipFill>
          <a:blip r:embed="rId4">
            <a:extLst/>
          </a:blip>
          <a:stretch>
            <a:fillRect/>
          </a:stretch>
        </p:blipFill>
        <p:spPr>
          <a:xfrm>
            <a:off x="7310000" y="3155230"/>
            <a:ext cx="1137776" cy="1137776"/>
          </a:xfrm>
          <a:prstGeom prst="rect">
            <a:avLst/>
          </a:prstGeom>
          <a:ln w="12700">
            <a:miter lim="400000"/>
          </a:ln>
        </p:spPr>
      </p:pic>
    </p:spTree>
  </p:cSld>
  <p:clrMapOvr>
    <a:masterClrMapping/>
  </p:clrMapOvr>
  <p:transition xmlns:p14="http://schemas.microsoft.com/office/powerpoint/2010/main" spd="med" advClick="1"/>
</p:sld>
</file>

<file path=ppt/slides/slide8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83718"/>
        </a:solidFill>
      </p:bgPr>
    </p:bg>
    <p:spTree>
      <p:nvGrpSpPr>
        <p:cNvPr id="1" name=""/>
        <p:cNvGrpSpPr/>
        <p:nvPr/>
      </p:nvGrpSpPr>
      <p:grpSpPr>
        <a:xfrm>
          <a:off x="0" y="0"/>
          <a:ext cx="0" cy="0"/>
          <a:chOff x="0" y="0"/>
          <a:chExt cx="0" cy="0"/>
        </a:xfrm>
      </p:grpSpPr>
      <p:pic>
        <p:nvPicPr>
          <p:cNvPr id="1161" name="Google Shape;1356;p97" descr="Google Shape;1356;p97"/>
          <p:cNvPicPr>
            <a:picLocks noChangeAspect="1"/>
          </p:cNvPicPr>
          <p:nvPr/>
        </p:nvPicPr>
        <p:blipFill>
          <a:blip r:embed="rId2">
            <a:extLst/>
          </a:blip>
          <a:stretch>
            <a:fillRect/>
          </a:stretch>
        </p:blipFill>
        <p:spPr>
          <a:xfrm>
            <a:off x="0" y="0"/>
            <a:ext cx="9144004" cy="5143502"/>
          </a:xfrm>
          <a:prstGeom prst="rect">
            <a:avLst/>
          </a:prstGeom>
          <a:ln w="12700">
            <a:miter lim="400000"/>
          </a:ln>
        </p:spPr>
      </p:pic>
      <p:pic>
        <p:nvPicPr>
          <p:cNvPr id="1162" name="Google Shape;1357;p97" descr="Google Shape;1357;p97"/>
          <p:cNvPicPr>
            <a:picLocks noChangeAspect="1"/>
          </p:cNvPicPr>
          <p:nvPr/>
        </p:nvPicPr>
        <p:blipFill>
          <a:blip r:embed="rId3">
            <a:extLst/>
          </a:blip>
          <a:stretch>
            <a:fillRect/>
          </a:stretch>
        </p:blipFill>
        <p:spPr>
          <a:xfrm>
            <a:off x="701949" y="4663525"/>
            <a:ext cx="274076" cy="274076"/>
          </a:xfrm>
          <a:prstGeom prst="rect">
            <a:avLst/>
          </a:prstGeom>
          <a:ln w="12700">
            <a:miter lim="400000"/>
          </a:ln>
        </p:spPr>
      </p:pic>
      <p:sp>
        <p:nvSpPr>
          <p:cNvPr id="1163" name="Google Shape;1358;p97"/>
          <p:cNvSpPr txBox="1"/>
          <p:nvPr>
            <p:ph type="ctrTitle"/>
          </p:nvPr>
        </p:nvSpPr>
        <p:spPr>
          <a:xfrm>
            <a:off x="1061299" y="4715250"/>
            <a:ext cx="7082702" cy="158701"/>
          </a:xfrm>
          <a:prstGeom prst="rect">
            <a:avLst/>
          </a:prstGeom>
        </p:spPr>
        <p:txBody>
          <a:bodyPr lIns="0" tIns="0" rIns="0" bIns="0"/>
          <a:lstStyle>
            <a:lvl1pPr algn="l" defTabSz="795527">
              <a:defRPr sz="957">
                <a:solidFill>
                  <a:srgbClr val="F4F0E0"/>
                </a:solidFill>
                <a:latin typeface="Space Grotesk Light Medium"/>
                <a:ea typeface="Space Grotesk Light Medium"/>
                <a:cs typeface="Space Grotesk Light Medium"/>
                <a:sym typeface="Space Grotesk Light Medium"/>
              </a:defRPr>
            </a:lvl1pPr>
          </a:lstStyle>
          <a:p>
            <a:pPr/>
            <a:r>
              <a:t>Hacktoberfest: Section title goes here</a:t>
            </a:r>
          </a:p>
        </p:txBody>
      </p:sp>
      <p:sp>
        <p:nvSpPr>
          <p:cNvPr id="1164" name="Google Shape;1359;p97"/>
          <p:cNvSpPr/>
          <p:nvPr/>
        </p:nvSpPr>
        <p:spPr>
          <a:xfrm>
            <a:off x="8143950" y="4633924"/>
            <a:ext cx="310801" cy="321301"/>
          </a:xfrm>
          <a:prstGeom prst="ellipse">
            <a:avLst/>
          </a:prstGeom>
          <a:solidFill>
            <a:srgbClr val="FF8BFF"/>
          </a:solidFill>
          <a:ln w="12700">
            <a:miter lim="400000"/>
          </a:ln>
        </p:spPr>
        <p:txBody>
          <a:bodyPr lIns="0" tIns="0" rIns="0" bIns="0" anchor="ctr"/>
          <a:lstStyle/>
          <a:p>
            <a:pPr algn="ctr">
              <a:defRPr>
                <a:solidFill>
                  <a:srgbClr val="FF00FF"/>
                </a:solidFill>
              </a:defRPr>
            </a:pPr>
          </a:p>
        </p:txBody>
      </p:sp>
      <p:sp>
        <p:nvSpPr>
          <p:cNvPr id="1165" name="Google Shape;1360;p97"/>
          <p:cNvSpPr txBox="1"/>
          <p:nvPr>
            <p:ph type="sldNum" sz="quarter" idx="4294967295"/>
          </p:nvPr>
        </p:nvSpPr>
        <p:spPr>
          <a:xfrm>
            <a:off x="8147434" y="4646000"/>
            <a:ext cx="303832" cy="297151"/>
          </a:xfrm>
          <a:prstGeom prst="rect">
            <a:avLst/>
          </a:prstGeom>
          <a:extLst>
            <a:ext uri="{C572A759-6A51-4108-AA02-DFA0A04FC94B}">
              <ma14:wrappingTextBoxFlag xmlns:ma14="http://schemas.microsoft.com/office/mac/drawingml/2011/main" val="1"/>
            </a:ext>
          </a:extLst>
        </p:spPr>
        <p:txBody>
          <a:bodyPr>
            <a:spAutoFit/>
          </a:bodyPr>
          <a:lstStyle>
            <a:lvl1pPr algn="ctr">
              <a:defRPr sz="700">
                <a:solidFill>
                  <a:srgbClr val="1C1C1C"/>
                </a:solidFill>
                <a:latin typeface="Space Grotesk Light Bold"/>
                <a:ea typeface="Space Grotesk Light Bold"/>
                <a:cs typeface="Space Grotesk Light Bold"/>
                <a:sym typeface="Space Grotesk Light Bold"/>
              </a:defRPr>
            </a:lvl1pPr>
          </a:lstStyle>
          <a:p>
            <a:pPr/>
            <a:fld id="{86CB4B4D-7CA3-9044-876B-883B54F8677D}" type="slidenum"/>
          </a:p>
        </p:txBody>
      </p:sp>
      <p:sp>
        <p:nvSpPr>
          <p:cNvPr id="1166" name="Google Shape;1361;p97"/>
          <p:cNvSpPr txBox="1"/>
          <p:nvPr/>
        </p:nvSpPr>
        <p:spPr>
          <a:xfrm>
            <a:off x="793371" y="1737099"/>
            <a:ext cx="3547050"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
        <p:nvSpPr>
          <p:cNvPr id="1167" name="Google Shape;1362;p97"/>
          <p:cNvSpPr txBox="1"/>
          <p:nvPr/>
        </p:nvSpPr>
        <p:spPr>
          <a:xfrm>
            <a:off x="793371" y="2133281"/>
            <a:ext cx="3547050" cy="6927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F4F0E0"/>
                </a:solidFill>
                <a:latin typeface="Space Grotesk Light Regular"/>
                <a:ea typeface="Space Grotesk Light Regular"/>
                <a:cs typeface="Space Grotesk Light Regular"/>
                <a:sym typeface="Space Grotesk Light Regular"/>
              </a:defRPr>
            </a:lvl1pPr>
          </a:lstStyle>
          <a:p>
            <a:pPr/>
            <a:r>
              <a:t>Lorem ipsum dolor sit amet consectetur.  Sed tellus blandit enim pretium sit massa auctor malesuada.</a:t>
            </a:r>
          </a:p>
        </p:txBody>
      </p:sp>
      <p:pic>
        <p:nvPicPr>
          <p:cNvPr id="1168" name="Google Shape;1363;p97" descr="Google Shape;1363;p97"/>
          <p:cNvPicPr>
            <a:picLocks noChangeAspect="1"/>
          </p:cNvPicPr>
          <p:nvPr/>
        </p:nvPicPr>
        <p:blipFill>
          <a:blip r:embed="rId4">
            <a:extLst/>
          </a:blip>
          <a:stretch>
            <a:fillRect/>
          </a:stretch>
        </p:blipFill>
        <p:spPr>
          <a:xfrm>
            <a:off x="4712175" y="1712654"/>
            <a:ext cx="1137776" cy="1137776"/>
          </a:xfrm>
          <a:prstGeom prst="rect">
            <a:avLst/>
          </a:prstGeom>
          <a:ln w="12700">
            <a:miter lim="400000"/>
          </a:ln>
        </p:spPr>
      </p:pic>
      <p:sp>
        <p:nvSpPr>
          <p:cNvPr id="1169" name="Google Shape;1364;p97"/>
          <p:cNvSpPr txBox="1"/>
          <p:nvPr/>
        </p:nvSpPr>
        <p:spPr>
          <a:xfrm>
            <a:off x="698500" y="1076651"/>
            <a:ext cx="7570049" cy="292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862">
                <a:solidFill>
                  <a:srgbClr val="F4F0E0"/>
                </a:solidFill>
                <a:latin typeface="Space Grotesk Light Regular"/>
                <a:ea typeface="Space Grotesk Light Regular"/>
                <a:cs typeface="Space Grotesk Light Regular"/>
                <a:sym typeface="Space Grotesk Light Regular"/>
              </a:defRPr>
            </a:lvl1pPr>
          </a:lstStyle>
          <a:p>
            <a:pPr/>
            <a:r>
              <a:t>Add short description</a:t>
            </a:r>
          </a:p>
        </p:txBody>
      </p:sp>
      <p:sp>
        <p:nvSpPr>
          <p:cNvPr id="1170" name="Google Shape;1365;p97"/>
          <p:cNvSpPr txBox="1"/>
          <p:nvPr/>
        </p:nvSpPr>
        <p:spPr>
          <a:xfrm>
            <a:off x="698500" y="466174"/>
            <a:ext cx="7570049" cy="569402"/>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F4F0E0"/>
                </a:solidFill>
                <a:latin typeface="Space Grotesk Light Medium"/>
                <a:ea typeface="Space Grotesk Light Medium"/>
                <a:cs typeface="Space Grotesk Light Medium"/>
                <a:sym typeface="Space Grotesk Light Medium"/>
              </a:defRPr>
            </a:lvl1pPr>
          </a:lstStyle>
          <a:p>
            <a:pPr/>
            <a:r>
              <a:t>Title goes here</a:t>
            </a:r>
          </a:p>
        </p:txBody>
      </p:sp>
      <p:pic>
        <p:nvPicPr>
          <p:cNvPr id="1171" name="Google Shape;1366;p97" descr="Google Shape;1366;p97"/>
          <p:cNvPicPr>
            <a:picLocks noChangeAspect="1"/>
          </p:cNvPicPr>
          <p:nvPr/>
        </p:nvPicPr>
        <p:blipFill>
          <a:blip r:embed="rId4">
            <a:extLst/>
          </a:blip>
          <a:stretch>
            <a:fillRect/>
          </a:stretch>
        </p:blipFill>
        <p:spPr>
          <a:xfrm>
            <a:off x="6011088" y="1712654"/>
            <a:ext cx="1137776" cy="1137776"/>
          </a:xfrm>
          <a:prstGeom prst="rect">
            <a:avLst/>
          </a:prstGeom>
          <a:ln w="12700">
            <a:miter lim="400000"/>
          </a:ln>
        </p:spPr>
      </p:pic>
      <p:pic>
        <p:nvPicPr>
          <p:cNvPr id="1172" name="Google Shape;1367;p97" descr="Google Shape;1367;p97"/>
          <p:cNvPicPr>
            <a:picLocks noChangeAspect="1"/>
          </p:cNvPicPr>
          <p:nvPr/>
        </p:nvPicPr>
        <p:blipFill>
          <a:blip r:embed="rId4">
            <a:extLst/>
          </a:blip>
          <a:stretch>
            <a:fillRect/>
          </a:stretch>
        </p:blipFill>
        <p:spPr>
          <a:xfrm>
            <a:off x="7310000" y="1712654"/>
            <a:ext cx="1137776" cy="1137776"/>
          </a:xfrm>
          <a:prstGeom prst="rect">
            <a:avLst/>
          </a:prstGeom>
          <a:ln w="12700">
            <a:miter lim="400000"/>
          </a:ln>
        </p:spPr>
      </p:pic>
      <p:sp>
        <p:nvSpPr>
          <p:cNvPr id="1173" name="Google Shape;1368;p97"/>
          <p:cNvSpPr txBox="1"/>
          <p:nvPr/>
        </p:nvSpPr>
        <p:spPr>
          <a:xfrm>
            <a:off x="793371" y="3179674"/>
            <a:ext cx="3547050"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
        <p:nvSpPr>
          <p:cNvPr id="1174" name="Google Shape;1369;p97"/>
          <p:cNvSpPr txBox="1"/>
          <p:nvPr/>
        </p:nvSpPr>
        <p:spPr>
          <a:xfrm>
            <a:off x="793371" y="3575856"/>
            <a:ext cx="3547050" cy="6927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F4F0E0"/>
                </a:solidFill>
                <a:latin typeface="Space Grotesk Light Regular"/>
                <a:ea typeface="Space Grotesk Light Regular"/>
                <a:cs typeface="Space Grotesk Light Regular"/>
                <a:sym typeface="Space Grotesk Light Regular"/>
              </a:defRPr>
            </a:lvl1pPr>
          </a:lstStyle>
          <a:p>
            <a:pPr/>
            <a:r>
              <a:t>Lorem ipsum dolor sit amet consectetur.  Sed tellus blandit enim pretium sit massa auctor malesuada.</a:t>
            </a:r>
          </a:p>
        </p:txBody>
      </p:sp>
      <p:pic>
        <p:nvPicPr>
          <p:cNvPr id="1175" name="Google Shape;1370;p97" descr="Google Shape;1370;p97"/>
          <p:cNvPicPr>
            <a:picLocks noChangeAspect="1"/>
          </p:cNvPicPr>
          <p:nvPr/>
        </p:nvPicPr>
        <p:blipFill>
          <a:blip r:embed="rId4">
            <a:extLst/>
          </a:blip>
          <a:stretch>
            <a:fillRect/>
          </a:stretch>
        </p:blipFill>
        <p:spPr>
          <a:xfrm>
            <a:off x="4712175" y="3155230"/>
            <a:ext cx="1137776" cy="1137776"/>
          </a:xfrm>
          <a:prstGeom prst="rect">
            <a:avLst/>
          </a:prstGeom>
          <a:ln w="12700">
            <a:miter lim="400000"/>
          </a:ln>
        </p:spPr>
      </p:pic>
      <p:pic>
        <p:nvPicPr>
          <p:cNvPr id="1176" name="Google Shape;1371;p97" descr="Google Shape;1371;p97"/>
          <p:cNvPicPr>
            <a:picLocks noChangeAspect="1"/>
          </p:cNvPicPr>
          <p:nvPr/>
        </p:nvPicPr>
        <p:blipFill>
          <a:blip r:embed="rId4">
            <a:extLst/>
          </a:blip>
          <a:stretch>
            <a:fillRect/>
          </a:stretch>
        </p:blipFill>
        <p:spPr>
          <a:xfrm>
            <a:off x="6011088" y="3155230"/>
            <a:ext cx="1137776" cy="1137776"/>
          </a:xfrm>
          <a:prstGeom prst="rect">
            <a:avLst/>
          </a:prstGeom>
          <a:ln w="12700">
            <a:miter lim="400000"/>
          </a:ln>
        </p:spPr>
      </p:pic>
      <p:pic>
        <p:nvPicPr>
          <p:cNvPr id="1177" name="Google Shape;1372;p97" descr="Google Shape;1372;p97"/>
          <p:cNvPicPr>
            <a:picLocks noChangeAspect="1"/>
          </p:cNvPicPr>
          <p:nvPr/>
        </p:nvPicPr>
        <p:blipFill>
          <a:blip r:embed="rId4">
            <a:extLst/>
          </a:blip>
          <a:stretch>
            <a:fillRect/>
          </a:stretch>
        </p:blipFill>
        <p:spPr>
          <a:xfrm>
            <a:off x="7310000" y="3155230"/>
            <a:ext cx="1137776" cy="1137776"/>
          </a:xfrm>
          <a:prstGeom prst="rect">
            <a:avLst/>
          </a:prstGeom>
          <a:ln w="12700">
            <a:miter lim="400000"/>
          </a:ln>
        </p:spPr>
      </p:pic>
    </p:spTree>
  </p:cSld>
  <p:clrMapOvr>
    <a:masterClrMapping/>
  </p:clrMapOvr>
  <p:transition xmlns:p14="http://schemas.microsoft.com/office/powerpoint/2010/main" spd="med" advClick="1"/>
</p:sld>
</file>

<file path=ppt/slides/slide8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51DA4B"/>
        </a:solidFill>
      </p:bgPr>
    </p:bg>
    <p:spTree>
      <p:nvGrpSpPr>
        <p:cNvPr id="1" name=""/>
        <p:cNvGrpSpPr/>
        <p:nvPr/>
      </p:nvGrpSpPr>
      <p:grpSpPr>
        <a:xfrm>
          <a:off x="0" y="0"/>
          <a:ext cx="0" cy="0"/>
          <a:chOff x="0" y="0"/>
          <a:chExt cx="0" cy="0"/>
        </a:xfrm>
      </p:grpSpPr>
      <p:pic>
        <p:nvPicPr>
          <p:cNvPr id="1179" name="Google Shape;1377;p98" descr="Google Shape;1377;p98"/>
          <p:cNvPicPr>
            <a:picLocks noChangeAspect="1"/>
          </p:cNvPicPr>
          <p:nvPr/>
        </p:nvPicPr>
        <p:blipFill>
          <a:blip r:embed="rId2">
            <a:extLst/>
          </a:blip>
          <a:stretch>
            <a:fillRect/>
          </a:stretch>
        </p:blipFill>
        <p:spPr>
          <a:xfrm>
            <a:off x="-76200" y="0"/>
            <a:ext cx="9144000" cy="5143500"/>
          </a:xfrm>
          <a:prstGeom prst="rect">
            <a:avLst/>
          </a:prstGeom>
          <a:ln w="12700">
            <a:miter lim="400000"/>
          </a:ln>
        </p:spPr>
      </p:pic>
      <p:pic>
        <p:nvPicPr>
          <p:cNvPr id="1180" name="Google Shape;1378;p98" descr="Google Shape;1378;p98"/>
          <p:cNvPicPr>
            <a:picLocks noChangeAspect="1"/>
          </p:cNvPicPr>
          <p:nvPr/>
        </p:nvPicPr>
        <p:blipFill>
          <a:blip r:embed="rId3">
            <a:extLst/>
          </a:blip>
          <a:stretch>
            <a:fillRect/>
          </a:stretch>
        </p:blipFill>
        <p:spPr>
          <a:xfrm>
            <a:off x="701949" y="4663525"/>
            <a:ext cx="274076" cy="274076"/>
          </a:xfrm>
          <a:prstGeom prst="rect">
            <a:avLst/>
          </a:prstGeom>
          <a:ln w="12700">
            <a:miter lim="400000"/>
          </a:ln>
        </p:spPr>
      </p:pic>
      <p:sp>
        <p:nvSpPr>
          <p:cNvPr id="1181" name="Google Shape;1379;p98"/>
          <p:cNvSpPr txBox="1"/>
          <p:nvPr>
            <p:ph type="ctrTitle"/>
          </p:nvPr>
        </p:nvSpPr>
        <p:spPr>
          <a:xfrm>
            <a:off x="1061299" y="4715250"/>
            <a:ext cx="7082702" cy="158701"/>
          </a:xfrm>
          <a:prstGeom prst="rect">
            <a:avLst/>
          </a:prstGeom>
        </p:spPr>
        <p:txBody>
          <a:bodyPr lIns="0" tIns="0" rIns="0" bIns="0"/>
          <a:lstStyle>
            <a:lvl1pPr algn="l" defTabSz="795527">
              <a:defRPr sz="957">
                <a:solidFill>
                  <a:srgbClr val="1C1C1C"/>
                </a:solidFill>
                <a:latin typeface="Space Grotesk Light Medium"/>
                <a:ea typeface="Space Grotesk Light Medium"/>
                <a:cs typeface="Space Grotesk Light Medium"/>
                <a:sym typeface="Space Grotesk Light Medium"/>
              </a:defRPr>
            </a:lvl1pPr>
          </a:lstStyle>
          <a:p>
            <a:pPr/>
            <a:r>
              <a:t>Hacktoberfest: Section title goes here</a:t>
            </a:r>
          </a:p>
        </p:txBody>
      </p:sp>
      <p:sp>
        <p:nvSpPr>
          <p:cNvPr id="1182" name="Google Shape;1380;p98"/>
          <p:cNvSpPr/>
          <p:nvPr/>
        </p:nvSpPr>
        <p:spPr>
          <a:xfrm>
            <a:off x="8143950" y="4633924"/>
            <a:ext cx="310801" cy="321301"/>
          </a:xfrm>
          <a:prstGeom prst="ellipse">
            <a:avLst/>
          </a:prstGeom>
          <a:solidFill>
            <a:srgbClr val="FF8BFF"/>
          </a:solidFill>
          <a:ln w="12700">
            <a:miter lim="400000"/>
          </a:ln>
        </p:spPr>
        <p:txBody>
          <a:bodyPr lIns="0" tIns="0" rIns="0" bIns="0" anchor="ctr"/>
          <a:lstStyle/>
          <a:p>
            <a:pPr algn="ctr">
              <a:defRPr>
                <a:solidFill>
                  <a:srgbClr val="FF00FF"/>
                </a:solidFill>
              </a:defRPr>
            </a:pPr>
          </a:p>
        </p:txBody>
      </p:sp>
      <p:sp>
        <p:nvSpPr>
          <p:cNvPr id="1183" name="Google Shape;1381;p98"/>
          <p:cNvSpPr txBox="1"/>
          <p:nvPr>
            <p:ph type="sldNum" sz="quarter" idx="4294967295"/>
          </p:nvPr>
        </p:nvSpPr>
        <p:spPr>
          <a:xfrm>
            <a:off x="8150724" y="4646000"/>
            <a:ext cx="297252" cy="297151"/>
          </a:xfrm>
          <a:prstGeom prst="rect">
            <a:avLst/>
          </a:prstGeom>
          <a:extLst>
            <a:ext uri="{C572A759-6A51-4108-AA02-DFA0A04FC94B}">
              <ma14:wrappingTextBoxFlag xmlns:ma14="http://schemas.microsoft.com/office/mac/drawingml/2011/main" val="1"/>
            </a:ext>
          </a:extLst>
        </p:spPr>
        <p:txBody>
          <a:bodyPr>
            <a:spAutoFit/>
          </a:bodyPr>
          <a:lstStyle>
            <a:lvl1pPr algn="ctr">
              <a:defRPr sz="700">
                <a:solidFill>
                  <a:srgbClr val="1C1C1C"/>
                </a:solidFill>
                <a:latin typeface="Space Grotesk Light Bold"/>
                <a:ea typeface="Space Grotesk Light Bold"/>
                <a:cs typeface="Space Grotesk Light Bold"/>
                <a:sym typeface="Space Grotesk Light Bold"/>
              </a:defRPr>
            </a:lvl1pPr>
          </a:lstStyle>
          <a:p>
            <a:pPr/>
            <a:fld id="{86CB4B4D-7CA3-9044-876B-883B54F8677D}" type="slidenum"/>
          </a:p>
        </p:txBody>
      </p:sp>
      <p:sp>
        <p:nvSpPr>
          <p:cNvPr id="1184" name="Google Shape;1382;p98"/>
          <p:cNvSpPr txBox="1"/>
          <p:nvPr/>
        </p:nvSpPr>
        <p:spPr>
          <a:xfrm>
            <a:off x="795514" y="1800499"/>
            <a:ext cx="928952" cy="5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C401C4"/>
                </a:solidFill>
                <a:latin typeface="Space Grotesk Light Medium"/>
                <a:ea typeface="Space Grotesk Light Medium"/>
                <a:cs typeface="Space Grotesk Light Medium"/>
                <a:sym typeface="Space Grotesk Light Medium"/>
              </a:defRPr>
            </a:lvl1pPr>
          </a:lstStyle>
          <a:p>
            <a:pPr/>
            <a:r>
              <a:t>000</a:t>
            </a:r>
          </a:p>
        </p:txBody>
      </p:sp>
      <p:sp>
        <p:nvSpPr>
          <p:cNvPr id="1185" name="Google Shape;1383;p98"/>
          <p:cNvSpPr txBox="1"/>
          <p:nvPr/>
        </p:nvSpPr>
        <p:spPr>
          <a:xfrm>
            <a:off x="698500" y="1076651"/>
            <a:ext cx="7570049" cy="292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862">
                <a:solidFill>
                  <a:srgbClr val="1C1C1C"/>
                </a:solidFill>
                <a:latin typeface="Space Grotesk Light Regular"/>
                <a:ea typeface="Space Grotesk Light Regular"/>
                <a:cs typeface="Space Grotesk Light Regular"/>
                <a:sym typeface="Space Grotesk Light Regular"/>
              </a:defRPr>
            </a:lvl1pPr>
          </a:lstStyle>
          <a:p>
            <a:pPr/>
            <a:r>
              <a:t>Add short description</a:t>
            </a:r>
          </a:p>
        </p:txBody>
      </p:sp>
      <p:sp>
        <p:nvSpPr>
          <p:cNvPr id="1186" name="Google Shape;1384;p98"/>
          <p:cNvSpPr txBox="1"/>
          <p:nvPr/>
        </p:nvSpPr>
        <p:spPr>
          <a:xfrm>
            <a:off x="698500" y="466174"/>
            <a:ext cx="7570049" cy="569402"/>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1C1C1C"/>
                </a:solidFill>
                <a:latin typeface="Space Grotesk Light Medium"/>
                <a:ea typeface="Space Grotesk Light Medium"/>
                <a:cs typeface="Space Grotesk Light Medium"/>
                <a:sym typeface="Space Grotesk Light Medium"/>
              </a:defRPr>
            </a:lvl1pPr>
          </a:lstStyle>
          <a:p>
            <a:pPr/>
            <a:r>
              <a:t>Title goes here</a:t>
            </a:r>
          </a:p>
        </p:txBody>
      </p:sp>
      <p:sp>
        <p:nvSpPr>
          <p:cNvPr id="1187" name="Google Shape;1385;p98"/>
          <p:cNvSpPr txBox="1"/>
          <p:nvPr/>
        </p:nvSpPr>
        <p:spPr>
          <a:xfrm>
            <a:off x="2030397" y="1703049"/>
            <a:ext cx="6332851"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1C1C1C"/>
                </a:solidFill>
                <a:latin typeface="Space Grotesk Light Medium"/>
                <a:ea typeface="Space Grotesk Light Medium"/>
                <a:cs typeface="Space Grotesk Light Medium"/>
                <a:sym typeface="Space Grotesk Light Medium"/>
              </a:defRPr>
            </a:lvl1pPr>
          </a:lstStyle>
          <a:p>
            <a:pPr/>
            <a:r>
              <a:t>Title goes here</a:t>
            </a:r>
          </a:p>
        </p:txBody>
      </p:sp>
      <p:sp>
        <p:nvSpPr>
          <p:cNvPr id="1188" name="Google Shape;1386;p98"/>
          <p:cNvSpPr txBox="1"/>
          <p:nvPr/>
        </p:nvSpPr>
        <p:spPr>
          <a:xfrm>
            <a:off x="2030397" y="2121699"/>
            <a:ext cx="6332851" cy="23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1C1C1C"/>
                </a:solidFill>
                <a:latin typeface="Space Grotesk Light Regular"/>
                <a:ea typeface="Space Grotesk Light Regular"/>
                <a:cs typeface="Space Grotesk Light Regular"/>
                <a:sym typeface="Space Grotesk Light Regular"/>
              </a:defRPr>
            </a:lvl1pPr>
          </a:lstStyle>
          <a:p>
            <a:pPr/>
            <a:r>
              <a:t>Lorem ipsum dolor sit amet consectetur. Sed tellus blandit enim.</a:t>
            </a:r>
          </a:p>
        </p:txBody>
      </p:sp>
      <p:sp>
        <p:nvSpPr>
          <p:cNvPr id="1189" name="Google Shape;1387;p98"/>
          <p:cNvSpPr txBox="1"/>
          <p:nvPr/>
        </p:nvSpPr>
        <p:spPr>
          <a:xfrm>
            <a:off x="800253" y="2726400"/>
            <a:ext cx="928952" cy="5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C401C4"/>
                </a:solidFill>
                <a:latin typeface="Space Grotesk Light Medium"/>
                <a:ea typeface="Space Grotesk Light Medium"/>
                <a:cs typeface="Space Grotesk Light Medium"/>
                <a:sym typeface="Space Grotesk Light Medium"/>
              </a:defRPr>
            </a:lvl1pPr>
          </a:lstStyle>
          <a:p>
            <a:pPr/>
            <a:r>
              <a:t>000</a:t>
            </a:r>
          </a:p>
        </p:txBody>
      </p:sp>
      <p:sp>
        <p:nvSpPr>
          <p:cNvPr id="1190" name="Google Shape;1388;p98"/>
          <p:cNvSpPr txBox="1"/>
          <p:nvPr/>
        </p:nvSpPr>
        <p:spPr>
          <a:xfrm>
            <a:off x="2030397" y="2628949"/>
            <a:ext cx="6332851"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1C1C1C"/>
                </a:solidFill>
                <a:latin typeface="Space Grotesk Light Medium"/>
                <a:ea typeface="Space Grotesk Light Medium"/>
                <a:cs typeface="Space Grotesk Light Medium"/>
                <a:sym typeface="Space Grotesk Light Medium"/>
              </a:defRPr>
            </a:lvl1pPr>
          </a:lstStyle>
          <a:p>
            <a:pPr/>
            <a:r>
              <a:t>Title goes here</a:t>
            </a:r>
          </a:p>
        </p:txBody>
      </p:sp>
      <p:sp>
        <p:nvSpPr>
          <p:cNvPr id="1191" name="Google Shape;1389;p98"/>
          <p:cNvSpPr txBox="1"/>
          <p:nvPr/>
        </p:nvSpPr>
        <p:spPr>
          <a:xfrm>
            <a:off x="2030397" y="3047600"/>
            <a:ext cx="6332851" cy="23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1C1C1C"/>
                </a:solidFill>
                <a:latin typeface="Space Grotesk Light Regular"/>
                <a:ea typeface="Space Grotesk Light Regular"/>
                <a:cs typeface="Space Grotesk Light Regular"/>
                <a:sym typeface="Space Grotesk Light Regular"/>
              </a:defRPr>
            </a:lvl1pPr>
          </a:lstStyle>
          <a:p>
            <a:pPr/>
            <a:r>
              <a:t>Lorem ipsum dolor sit amet consectetur. Sed tellus blandit enim.</a:t>
            </a:r>
          </a:p>
        </p:txBody>
      </p:sp>
      <p:sp>
        <p:nvSpPr>
          <p:cNvPr id="1192" name="Google Shape;1390;p98"/>
          <p:cNvSpPr txBox="1"/>
          <p:nvPr/>
        </p:nvSpPr>
        <p:spPr>
          <a:xfrm>
            <a:off x="795514" y="3650527"/>
            <a:ext cx="928952" cy="5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C401C4"/>
                </a:solidFill>
                <a:latin typeface="Space Grotesk Light Medium"/>
                <a:ea typeface="Space Grotesk Light Medium"/>
                <a:cs typeface="Space Grotesk Light Medium"/>
                <a:sym typeface="Space Grotesk Light Medium"/>
              </a:defRPr>
            </a:lvl1pPr>
          </a:lstStyle>
          <a:p>
            <a:pPr/>
            <a:r>
              <a:t>000</a:t>
            </a:r>
          </a:p>
        </p:txBody>
      </p:sp>
      <p:sp>
        <p:nvSpPr>
          <p:cNvPr id="1193" name="Google Shape;1391;p98"/>
          <p:cNvSpPr txBox="1"/>
          <p:nvPr/>
        </p:nvSpPr>
        <p:spPr>
          <a:xfrm>
            <a:off x="2030397" y="3553078"/>
            <a:ext cx="6332851"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1C1C1C"/>
                </a:solidFill>
                <a:latin typeface="Space Grotesk Light Medium"/>
                <a:ea typeface="Space Grotesk Light Medium"/>
                <a:cs typeface="Space Grotesk Light Medium"/>
                <a:sym typeface="Space Grotesk Light Medium"/>
              </a:defRPr>
            </a:lvl1pPr>
          </a:lstStyle>
          <a:p>
            <a:pPr/>
            <a:r>
              <a:t>Title goes here</a:t>
            </a:r>
          </a:p>
        </p:txBody>
      </p:sp>
      <p:sp>
        <p:nvSpPr>
          <p:cNvPr id="1194" name="Google Shape;1392;p98"/>
          <p:cNvSpPr txBox="1"/>
          <p:nvPr/>
        </p:nvSpPr>
        <p:spPr>
          <a:xfrm>
            <a:off x="2030397" y="3971728"/>
            <a:ext cx="6332851" cy="23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1C1C1C"/>
                </a:solidFill>
                <a:latin typeface="Space Grotesk Light Regular"/>
                <a:ea typeface="Space Grotesk Light Regular"/>
                <a:cs typeface="Space Grotesk Light Regular"/>
                <a:sym typeface="Space Grotesk Light Regular"/>
              </a:defRPr>
            </a:lvl1pPr>
          </a:lstStyle>
          <a:p>
            <a:pPr/>
            <a:r>
              <a:t>Lorem ipsum dolor sit amet consectetur. Sed tellus blandit enim.</a:t>
            </a:r>
          </a:p>
        </p:txBody>
      </p:sp>
    </p:spTree>
  </p:cSld>
  <p:clrMapOvr>
    <a:masterClrMapping/>
  </p:clrMapOvr>
  <p:transition xmlns:p14="http://schemas.microsoft.com/office/powerpoint/2010/main" spd="med" advClick="1"/>
</p:sld>
</file>

<file path=ppt/slides/slide8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4F0E0"/>
        </a:solidFill>
      </p:bgPr>
    </p:bg>
    <p:spTree>
      <p:nvGrpSpPr>
        <p:cNvPr id="1" name=""/>
        <p:cNvGrpSpPr/>
        <p:nvPr/>
      </p:nvGrpSpPr>
      <p:grpSpPr>
        <a:xfrm>
          <a:off x="0" y="0"/>
          <a:ext cx="0" cy="0"/>
          <a:chOff x="0" y="0"/>
          <a:chExt cx="0" cy="0"/>
        </a:xfrm>
      </p:grpSpPr>
      <p:pic>
        <p:nvPicPr>
          <p:cNvPr id="1196" name="Google Shape;1397;p99" descr="Google Shape;1397;p99"/>
          <p:cNvPicPr>
            <a:picLocks noChangeAspect="1"/>
          </p:cNvPicPr>
          <p:nvPr/>
        </p:nvPicPr>
        <p:blipFill>
          <a:blip r:embed="rId2">
            <a:extLst/>
          </a:blip>
          <a:stretch>
            <a:fillRect/>
          </a:stretch>
        </p:blipFill>
        <p:spPr>
          <a:xfrm>
            <a:off x="0" y="0"/>
            <a:ext cx="9144000" cy="5143500"/>
          </a:xfrm>
          <a:prstGeom prst="rect">
            <a:avLst/>
          </a:prstGeom>
          <a:ln w="12700">
            <a:miter lim="400000"/>
          </a:ln>
        </p:spPr>
      </p:pic>
      <p:pic>
        <p:nvPicPr>
          <p:cNvPr id="1197" name="Google Shape;1398;p99" descr="Google Shape;1398;p99"/>
          <p:cNvPicPr>
            <a:picLocks noChangeAspect="1"/>
          </p:cNvPicPr>
          <p:nvPr/>
        </p:nvPicPr>
        <p:blipFill>
          <a:blip r:embed="rId3">
            <a:extLst/>
          </a:blip>
          <a:stretch>
            <a:fillRect/>
          </a:stretch>
        </p:blipFill>
        <p:spPr>
          <a:xfrm>
            <a:off x="701949" y="4663525"/>
            <a:ext cx="274076" cy="274076"/>
          </a:xfrm>
          <a:prstGeom prst="rect">
            <a:avLst/>
          </a:prstGeom>
          <a:ln w="12700">
            <a:miter lim="400000"/>
          </a:ln>
        </p:spPr>
      </p:pic>
      <p:sp>
        <p:nvSpPr>
          <p:cNvPr id="1198" name="Google Shape;1399;p99"/>
          <p:cNvSpPr txBox="1"/>
          <p:nvPr>
            <p:ph type="ctrTitle"/>
          </p:nvPr>
        </p:nvSpPr>
        <p:spPr>
          <a:xfrm>
            <a:off x="1061299" y="4715250"/>
            <a:ext cx="7082702" cy="158701"/>
          </a:xfrm>
          <a:prstGeom prst="rect">
            <a:avLst/>
          </a:prstGeom>
        </p:spPr>
        <p:txBody>
          <a:bodyPr lIns="0" tIns="0" rIns="0" bIns="0"/>
          <a:lstStyle>
            <a:lvl1pPr algn="l" defTabSz="795527">
              <a:defRPr sz="957">
                <a:solidFill>
                  <a:srgbClr val="183718"/>
                </a:solidFill>
                <a:latin typeface="Space Grotesk Light Medium"/>
                <a:ea typeface="Space Grotesk Light Medium"/>
                <a:cs typeface="Space Grotesk Light Medium"/>
                <a:sym typeface="Space Grotesk Light Medium"/>
              </a:defRPr>
            </a:lvl1pPr>
          </a:lstStyle>
          <a:p>
            <a:pPr/>
            <a:r>
              <a:t>Hacktoberfest: Section title goes here</a:t>
            </a:r>
          </a:p>
        </p:txBody>
      </p:sp>
      <p:sp>
        <p:nvSpPr>
          <p:cNvPr id="1199" name="Google Shape;1400;p99"/>
          <p:cNvSpPr/>
          <p:nvPr/>
        </p:nvSpPr>
        <p:spPr>
          <a:xfrm>
            <a:off x="8143950" y="4633924"/>
            <a:ext cx="310801" cy="321301"/>
          </a:xfrm>
          <a:prstGeom prst="ellipse">
            <a:avLst/>
          </a:prstGeom>
          <a:solidFill>
            <a:srgbClr val="FF8BFF"/>
          </a:solidFill>
          <a:ln w="12700">
            <a:miter lim="400000"/>
          </a:ln>
        </p:spPr>
        <p:txBody>
          <a:bodyPr lIns="0" tIns="0" rIns="0" bIns="0" anchor="ctr"/>
          <a:lstStyle/>
          <a:p>
            <a:pPr algn="ctr">
              <a:defRPr>
                <a:solidFill>
                  <a:srgbClr val="FF00FF"/>
                </a:solidFill>
              </a:defRPr>
            </a:pPr>
          </a:p>
        </p:txBody>
      </p:sp>
      <p:sp>
        <p:nvSpPr>
          <p:cNvPr id="1200" name="Google Shape;1401;p99"/>
          <p:cNvSpPr txBox="1"/>
          <p:nvPr>
            <p:ph type="sldNum" sz="quarter" idx="4294967295"/>
          </p:nvPr>
        </p:nvSpPr>
        <p:spPr>
          <a:xfrm>
            <a:off x="8148235" y="4646000"/>
            <a:ext cx="302231" cy="297151"/>
          </a:xfrm>
          <a:prstGeom prst="rect">
            <a:avLst/>
          </a:prstGeom>
          <a:extLst>
            <a:ext uri="{C572A759-6A51-4108-AA02-DFA0A04FC94B}">
              <ma14:wrappingTextBoxFlag xmlns:ma14="http://schemas.microsoft.com/office/mac/drawingml/2011/main" val="1"/>
            </a:ext>
          </a:extLst>
        </p:spPr>
        <p:txBody>
          <a:bodyPr>
            <a:spAutoFit/>
          </a:bodyPr>
          <a:lstStyle>
            <a:lvl1pPr algn="ctr">
              <a:defRPr sz="700">
                <a:solidFill>
                  <a:srgbClr val="1C1C1C"/>
                </a:solidFill>
                <a:latin typeface="Space Grotesk Light Bold"/>
                <a:ea typeface="Space Grotesk Light Bold"/>
                <a:cs typeface="Space Grotesk Light Bold"/>
                <a:sym typeface="Space Grotesk Light Bold"/>
              </a:defRPr>
            </a:lvl1pPr>
          </a:lstStyle>
          <a:p>
            <a:pPr/>
            <a:fld id="{86CB4B4D-7CA3-9044-876B-883B54F8677D}" type="slidenum"/>
          </a:p>
        </p:txBody>
      </p:sp>
      <p:sp>
        <p:nvSpPr>
          <p:cNvPr id="1201" name="Google Shape;1402;p99"/>
          <p:cNvSpPr txBox="1"/>
          <p:nvPr/>
        </p:nvSpPr>
        <p:spPr>
          <a:xfrm>
            <a:off x="795514" y="1800499"/>
            <a:ext cx="928952" cy="5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C401C4"/>
                </a:solidFill>
                <a:latin typeface="Space Grotesk Light Medium"/>
                <a:ea typeface="Space Grotesk Light Medium"/>
                <a:cs typeface="Space Grotesk Light Medium"/>
                <a:sym typeface="Space Grotesk Light Medium"/>
              </a:defRPr>
            </a:lvl1pPr>
          </a:lstStyle>
          <a:p>
            <a:pPr/>
            <a:r>
              <a:t>000</a:t>
            </a:r>
          </a:p>
        </p:txBody>
      </p:sp>
      <p:sp>
        <p:nvSpPr>
          <p:cNvPr id="1202" name="Google Shape;1403;p99"/>
          <p:cNvSpPr txBox="1"/>
          <p:nvPr/>
        </p:nvSpPr>
        <p:spPr>
          <a:xfrm>
            <a:off x="698500" y="1076651"/>
            <a:ext cx="7570049" cy="292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862">
                <a:solidFill>
                  <a:srgbClr val="183718"/>
                </a:solidFill>
                <a:latin typeface="Space Grotesk Light Regular"/>
                <a:ea typeface="Space Grotesk Light Regular"/>
                <a:cs typeface="Space Grotesk Light Regular"/>
                <a:sym typeface="Space Grotesk Light Regular"/>
              </a:defRPr>
            </a:lvl1pPr>
          </a:lstStyle>
          <a:p>
            <a:pPr/>
            <a:r>
              <a:t>Add short description</a:t>
            </a:r>
          </a:p>
        </p:txBody>
      </p:sp>
      <p:sp>
        <p:nvSpPr>
          <p:cNvPr id="1203" name="Google Shape;1404;p99"/>
          <p:cNvSpPr txBox="1"/>
          <p:nvPr/>
        </p:nvSpPr>
        <p:spPr>
          <a:xfrm>
            <a:off x="698500" y="466174"/>
            <a:ext cx="7570049" cy="569402"/>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183718"/>
                </a:solidFill>
                <a:latin typeface="Space Grotesk Light Medium"/>
                <a:ea typeface="Space Grotesk Light Medium"/>
                <a:cs typeface="Space Grotesk Light Medium"/>
                <a:sym typeface="Space Grotesk Light Medium"/>
              </a:defRPr>
            </a:lvl1pPr>
          </a:lstStyle>
          <a:p>
            <a:pPr/>
            <a:r>
              <a:t>Title goes here</a:t>
            </a:r>
          </a:p>
        </p:txBody>
      </p:sp>
      <p:sp>
        <p:nvSpPr>
          <p:cNvPr id="1204" name="Google Shape;1405;p99"/>
          <p:cNvSpPr txBox="1"/>
          <p:nvPr/>
        </p:nvSpPr>
        <p:spPr>
          <a:xfrm>
            <a:off x="2030397" y="1703049"/>
            <a:ext cx="6332851"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183718"/>
                </a:solidFill>
                <a:latin typeface="Space Grotesk Light Medium"/>
                <a:ea typeface="Space Grotesk Light Medium"/>
                <a:cs typeface="Space Grotesk Light Medium"/>
                <a:sym typeface="Space Grotesk Light Medium"/>
              </a:defRPr>
            </a:lvl1pPr>
          </a:lstStyle>
          <a:p>
            <a:pPr/>
            <a:r>
              <a:t>Title goes here</a:t>
            </a:r>
          </a:p>
        </p:txBody>
      </p:sp>
      <p:sp>
        <p:nvSpPr>
          <p:cNvPr id="1205" name="Google Shape;1406;p99"/>
          <p:cNvSpPr txBox="1"/>
          <p:nvPr/>
        </p:nvSpPr>
        <p:spPr>
          <a:xfrm>
            <a:off x="2030397" y="2121699"/>
            <a:ext cx="6332851" cy="23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183718"/>
                </a:solidFill>
                <a:latin typeface="Space Grotesk Light Regular"/>
                <a:ea typeface="Space Grotesk Light Regular"/>
                <a:cs typeface="Space Grotesk Light Regular"/>
                <a:sym typeface="Space Grotesk Light Regular"/>
              </a:defRPr>
            </a:lvl1pPr>
          </a:lstStyle>
          <a:p>
            <a:pPr/>
            <a:r>
              <a:t>Lorem ipsum dolor sit amet consectetur. Sed tellus blandit enim.</a:t>
            </a:r>
          </a:p>
        </p:txBody>
      </p:sp>
      <p:sp>
        <p:nvSpPr>
          <p:cNvPr id="1206" name="Google Shape;1407;p99"/>
          <p:cNvSpPr txBox="1"/>
          <p:nvPr/>
        </p:nvSpPr>
        <p:spPr>
          <a:xfrm>
            <a:off x="800253" y="2726400"/>
            <a:ext cx="928952" cy="5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C401C4"/>
                </a:solidFill>
                <a:latin typeface="Space Grotesk Light Medium"/>
                <a:ea typeface="Space Grotesk Light Medium"/>
                <a:cs typeface="Space Grotesk Light Medium"/>
                <a:sym typeface="Space Grotesk Light Medium"/>
              </a:defRPr>
            </a:lvl1pPr>
          </a:lstStyle>
          <a:p>
            <a:pPr/>
            <a:r>
              <a:t>000</a:t>
            </a:r>
          </a:p>
        </p:txBody>
      </p:sp>
      <p:sp>
        <p:nvSpPr>
          <p:cNvPr id="1207" name="Google Shape;1408;p99"/>
          <p:cNvSpPr txBox="1"/>
          <p:nvPr/>
        </p:nvSpPr>
        <p:spPr>
          <a:xfrm>
            <a:off x="2030397" y="2628949"/>
            <a:ext cx="6332851"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183718"/>
                </a:solidFill>
                <a:latin typeface="Space Grotesk Light Medium"/>
                <a:ea typeface="Space Grotesk Light Medium"/>
                <a:cs typeface="Space Grotesk Light Medium"/>
                <a:sym typeface="Space Grotesk Light Medium"/>
              </a:defRPr>
            </a:lvl1pPr>
          </a:lstStyle>
          <a:p>
            <a:pPr/>
            <a:r>
              <a:t>Title goes here</a:t>
            </a:r>
          </a:p>
        </p:txBody>
      </p:sp>
      <p:sp>
        <p:nvSpPr>
          <p:cNvPr id="1208" name="Google Shape;1409;p99"/>
          <p:cNvSpPr txBox="1"/>
          <p:nvPr/>
        </p:nvSpPr>
        <p:spPr>
          <a:xfrm>
            <a:off x="2030397" y="3047600"/>
            <a:ext cx="6332851" cy="23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183718"/>
                </a:solidFill>
                <a:latin typeface="Space Grotesk Light Regular"/>
                <a:ea typeface="Space Grotesk Light Regular"/>
                <a:cs typeface="Space Grotesk Light Regular"/>
                <a:sym typeface="Space Grotesk Light Regular"/>
              </a:defRPr>
            </a:lvl1pPr>
          </a:lstStyle>
          <a:p>
            <a:pPr/>
            <a:r>
              <a:t>Lorem ipsum dolor sit amet consectetur. Sed tellus blandit enim.</a:t>
            </a:r>
          </a:p>
        </p:txBody>
      </p:sp>
      <p:sp>
        <p:nvSpPr>
          <p:cNvPr id="1209" name="Google Shape;1410;p99"/>
          <p:cNvSpPr txBox="1"/>
          <p:nvPr/>
        </p:nvSpPr>
        <p:spPr>
          <a:xfrm>
            <a:off x="795514" y="3650527"/>
            <a:ext cx="928952" cy="5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C401C4"/>
                </a:solidFill>
                <a:latin typeface="Space Grotesk Light Medium"/>
                <a:ea typeface="Space Grotesk Light Medium"/>
                <a:cs typeface="Space Grotesk Light Medium"/>
                <a:sym typeface="Space Grotesk Light Medium"/>
              </a:defRPr>
            </a:lvl1pPr>
          </a:lstStyle>
          <a:p>
            <a:pPr/>
            <a:r>
              <a:t>000</a:t>
            </a:r>
          </a:p>
        </p:txBody>
      </p:sp>
      <p:sp>
        <p:nvSpPr>
          <p:cNvPr id="1210" name="Google Shape;1411;p99"/>
          <p:cNvSpPr txBox="1"/>
          <p:nvPr/>
        </p:nvSpPr>
        <p:spPr>
          <a:xfrm>
            <a:off x="2030397" y="3553078"/>
            <a:ext cx="6332851"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183718"/>
                </a:solidFill>
                <a:latin typeface="Space Grotesk Light Medium"/>
                <a:ea typeface="Space Grotesk Light Medium"/>
                <a:cs typeface="Space Grotesk Light Medium"/>
                <a:sym typeface="Space Grotesk Light Medium"/>
              </a:defRPr>
            </a:lvl1pPr>
          </a:lstStyle>
          <a:p>
            <a:pPr/>
            <a:r>
              <a:t>Title goes here</a:t>
            </a:r>
          </a:p>
        </p:txBody>
      </p:sp>
      <p:sp>
        <p:nvSpPr>
          <p:cNvPr id="1211" name="Google Shape;1412;p99"/>
          <p:cNvSpPr txBox="1"/>
          <p:nvPr/>
        </p:nvSpPr>
        <p:spPr>
          <a:xfrm>
            <a:off x="2030397" y="3971728"/>
            <a:ext cx="6332851" cy="23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183718"/>
                </a:solidFill>
                <a:latin typeface="Space Grotesk Light Regular"/>
                <a:ea typeface="Space Grotesk Light Regular"/>
                <a:cs typeface="Space Grotesk Light Regular"/>
                <a:sym typeface="Space Grotesk Light Regular"/>
              </a:defRPr>
            </a:lvl1pPr>
          </a:lstStyle>
          <a:p>
            <a:pPr/>
            <a:r>
              <a:t>Lorem ipsum dolor sit amet consectetur. Sed tellus blandit enim.</a:t>
            </a:r>
          </a:p>
        </p:txBody>
      </p:sp>
    </p:spTree>
  </p:cSld>
  <p:clrMapOvr>
    <a:masterClrMapping/>
  </p:clrMapOvr>
  <p:transition xmlns:p14="http://schemas.microsoft.com/office/powerpoint/2010/main" spd="med" advClick="1"/>
</p:sld>
</file>

<file path=ppt/slides/slide8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C1C1C"/>
        </a:solidFill>
      </p:bgPr>
    </p:bg>
    <p:spTree>
      <p:nvGrpSpPr>
        <p:cNvPr id="1" name=""/>
        <p:cNvGrpSpPr/>
        <p:nvPr/>
      </p:nvGrpSpPr>
      <p:grpSpPr>
        <a:xfrm>
          <a:off x="0" y="0"/>
          <a:ext cx="0" cy="0"/>
          <a:chOff x="0" y="0"/>
          <a:chExt cx="0" cy="0"/>
        </a:xfrm>
      </p:grpSpPr>
      <p:pic>
        <p:nvPicPr>
          <p:cNvPr id="1213" name="Google Shape;1417;p100" descr="Google Shape;1417;p100"/>
          <p:cNvPicPr>
            <a:picLocks noChangeAspect="1"/>
          </p:cNvPicPr>
          <p:nvPr/>
        </p:nvPicPr>
        <p:blipFill>
          <a:blip r:embed="rId2">
            <a:extLst/>
          </a:blip>
          <a:stretch>
            <a:fillRect/>
          </a:stretch>
        </p:blipFill>
        <p:spPr>
          <a:xfrm>
            <a:off x="0" y="0"/>
            <a:ext cx="9144004" cy="5143502"/>
          </a:xfrm>
          <a:prstGeom prst="rect">
            <a:avLst/>
          </a:prstGeom>
          <a:ln w="12700">
            <a:miter lim="400000"/>
          </a:ln>
        </p:spPr>
      </p:pic>
      <p:pic>
        <p:nvPicPr>
          <p:cNvPr id="1214" name="Google Shape;1418;p100" descr="Google Shape;1418;p100"/>
          <p:cNvPicPr>
            <a:picLocks noChangeAspect="1"/>
          </p:cNvPicPr>
          <p:nvPr/>
        </p:nvPicPr>
        <p:blipFill>
          <a:blip r:embed="rId3">
            <a:extLst/>
          </a:blip>
          <a:stretch>
            <a:fillRect/>
          </a:stretch>
        </p:blipFill>
        <p:spPr>
          <a:xfrm>
            <a:off x="701949" y="4663525"/>
            <a:ext cx="274076" cy="274076"/>
          </a:xfrm>
          <a:prstGeom prst="rect">
            <a:avLst/>
          </a:prstGeom>
          <a:ln w="12700">
            <a:miter lim="400000"/>
          </a:ln>
        </p:spPr>
      </p:pic>
      <p:sp>
        <p:nvSpPr>
          <p:cNvPr id="1215" name="Google Shape;1419;p100"/>
          <p:cNvSpPr txBox="1"/>
          <p:nvPr>
            <p:ph type="ctrTitle"/>
          </p:nvPr>
        </p:nvSpPr>
        <p:spPr>
          <a:xfrm>
            <a:off x="1061299" y="4715250"/>
            <a:ext cx="7082702" cy="158701"/>
          </a:xfrm>
          <a:prstGeom prst="rect">
            <a:avLst/>
          </a:prstGeom>
        </p:spPr>
        <p:txBody>
          <a:bodyPr lIns="0" tIns="0" rIns="0" bIns="0"/>
          <a:lstStyle>
            <a:lvl1pPr algn="l" defTabSz="795527">
              <a:defRPr sz="957">
                <a:solidFill>
                  <a:srgbClr val="F4F0E0"/>
                </a:solidFill>
                <a:latin typeface="Space Grotesk Light Medium"/>
                <a:ea typeface="Space Grotesk Light Medium"/>
                <a:cs typeface="Space Grotesk Light Medium"/>
                <a:sym typeface="Space Grotesk Light Medium"/>
              </a:defRPr>
            </a:lvl1pPr>
          </a:lstStyle>
          <a:p>
            <a:pPr/>
            <a:r>
              <a:t>Hacktoberfest: Section title goes here</a:t>
            </a:r>
          </a:p>
        </p:txBody>
      </p:sp>
      <p:sp>
        <p:nvSpPr>
          <p:cNvPr id="1216" name="Google Shape;1420;p100"/>
          <p:cNvSpPr/>
          <p:nvPr/>
        </p:nvSpPr>
        <p:spPr>
          <a:xfrm>
            <a:off x="8143950" y="4633924"/>
            <a:ext cx="310801" cy="321301"/>
          </a:xfrm>
          <a:prstGeom prst="ellipse">
            <a:avLst/>
          </a:prstGeom>
          <a:solidFill>
            <a:srgbClr val="FF8BFF"/>
          </a:solidFill>
          <a:ln w="12700">
            <a:miter lim="400000"/>
          </a:ln>
        </p:spPr>
        <p:txBody>
          <a:bodyPr lIns="0" tIns="0" rIns="0" bIns="0" anchor="ctr"/>
          <a:lstStyle/>
          <a:p>
            <a:pPr algn="ctr">
              <a:defRPr>
                <a:solidFill>
                  <a:srgbClr val="FF00FF"/>
                </a:solidFill>
              </a:defRPr>
            </a:pPr>
          </a:p>
        </p:txBody>
      </p:sp>
      <p:sp>
        <p:nvSpPr>
          <p:cNvPr id="1217" name="Google Shape;1421;p100"/>
          <p:cNvSpPr txBox="1"/>
          <p:nvPr>
            <p:ph type="sldNum" sz="quarter" idx="4294967295"/>
          </p:nvPr>
        </p:nvSpPr>
        <p:spPr>
          <a:xfrm>
            <a:off x="8147434" y="4646000"/>
            <a:ext cx="303832" cy="297151"/>
          </a:xfrm>
          <a:prstGeom prst="rect">
            <a:avLst/>
          </a:prstGeom>
          <a:extLst>
            <a:ext uri="{C572A759-6A51-4108-AA02-DFA0A04FC94B}">
              <ma14:wrappingTextBoxFlag xmlns:ma14="http://schemas.microsoft.com/office/mac/drawingml/2011/main" val="1"/>
            </a:ext>
          </a:extLst>
        </p:spPr>
        <p:txBody>
          <a:bodyPr>
            <a:spAutoFit/>
          </a:bodyPr>
          <a:lstStyle>
            <a:lvl1pPr algn="ctr">
              <a:defRPr sz="700">
                <a:solidFill>
                  <a:srgbClr val="1C1C1C"/>
                </a:solidFill>
                <a:latin typeface="Space Grotesk Light Bold"/>
                <a:ea typeface="Space Grotesk Light Bold"/>
                <a:cs typeface="Space Grotesk Light Bold"/>
                <a:sym typeface="Space Grotesk Light Bold"/>
              </a:defRPr>
            </a:lvl1pPr>
          </a:lstStyle>
          <a:p>
            <a:pPr/>
            <a:fld id="{86CB4B4D-7CA3-9044-876B-883B54F8677D}" type="slidenum"/>
          </a:p>
        </p:txBody>
      </p:sp>
      <p:sp>
        <p:nvSpPr>
          <p:cNvPr id="1218" name="Google Shape;1422;p100"/>
          <p:cNvSpPr txBox="1"/>
          <p:nvPr/>
        </p:nvSpPr>
        <p:spPr>
          <a:xfrm>
            <a:off x="795514" y="1800499"/>
            <a:ext cx="928952" cy="5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51DA4B"/>
                </a:solidFill>
                <a:latin typeface="Space Grotesk Light Medium"/>
                <a:ea typeface="Space Grotesk Light Medium"/>
                <a:cs typeface="Space Grotesk Light Medium"/>
                <a:sym typeface="Space Grotesk Light Medium"/>
              </a:defRPr>
            </a:lvl1pPr>
          </a:lstStyle>
          <a:p>
            <a:pPr/>
            <a:r>
              <a:t>000</a:t>
            </a:r>
          </a:p>
        </p:txBody>
      </p:sp>
      <p:sp>
        <p:nvSpPr>
          <p:cNvPr id="1219" name="Google Shape;1423;p100"/>
          <p:cNvSpPr txBox="1"/>
          <p:nvPr/>
        </p:nvSpPr>
        <p:spPr>
          <a:xfrm>
            <a:off x="698500" y="1076651"/>
            <a:ext cx="7570049" cy="292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862">
                <a:solidFill>
                  <a:srgbClr val="F4F0E0"/>
                </a:solidFill>
                <a:latin typeface="Space Grotesk Light Regular"/>
                <a:ea typeface="Space Grotesk Light Regular"/>
                <a:cs typeface="Space Grotesk Light Regular"/>
                <a:sym typeface="Space Grotesk Light Regular"/>
              </a:defRPr>
            </a:lvl1pPr>
          </a:lstStyle>
          <a:p>
            <a:pPr/>
            <a:r>
              <a:t>Add short description</a:t>
            </a:r>
          </a:p>
        </p:txBody>
      </p:sp>
      <p:sp>
        <p:nvSpPr>
          <p:cNvPr id="1220" name="Google Shape;1424;p100"/>
          <p:cNvSpPr txBox="1"/>
          <p:nvPr/>
        </p:nvSpPr>
        <p:spPr>
          <a:xfrm>
            <a:off x="698500" y="466174"/>
            <a:ext cx="7570049" cy="569402"/>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
        <p:nvSpPr>
          <p:cNvPr id="1221" name="Google Shape;1425;p100"/>
          <p:cNvSpPr txBox="1"/>
          <p:nvPr/>
        </p:nvSpPr>
        <p:spPr>
          <a:xfrm>
            <a:off x="2030397" y="1703049"/>
            <a:ext cx="6332851"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
        <p:nvSpPr>
          <p:cNvPr id="1222" name="Google Shape;1426;p100"/>
          <p:cNvSpPr txBox="1"/>
          <p:nvPr/>
        </p:nvSpPr>
        <p:spPr>
          <a:xfrm>
            <a:off x="2030397" y="2121699"/>
            <a:ext cx="6332851" cy="23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F4F0E0"/>
                </a:solidFill>
                <a:latin typeface="Space Grotesk Light Regular"/>
                <a:ea typeface="Space Grotesk Light Regular"/>
                <a:cs typeface="Space Grotesk Light Regular"/>
                <a:sym typeface="Space Grotesk Light Regular"/>
              </a:defRPr>
            </a:lvl1pPr>
          </a:lstStyle>
          <a:p>
            <a:pPr/>
            <a:r>
              <a:t>Lorem ipsum dolor sit amet consectetur. Sed tellus blandit enim.</a:t>
            </a:r>
          </a:p>
        </p:txBody>
      </p:sp>
      <p:sp>
        <p:nvSpPr>
          <p:cNvPr id="1223" name="Google Shape;1427;p100"/>
          <p:cNvSpPr txBox="1"/>
          <p:nvPr/>
        </p:nvSpPr>
        <p:spPr>
          <a:xfrm>
            <a:off x="800253" y="2726400"/>
            <a:ext cx="928952" cy="5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51DA4B"/>
                </a:solidFill>
                <a:latin typeface="Space Grotesk Light Medium"/>
                <a:ea typeface="Space Grotesk Light Medium"/>
                <a:cs typeface="Space Grotesk Light Medium"/>
                <a:sym typeface="Space Grotesk Light Medium"/>
              </a:defRPr>
            </a:lvl1pPr>
          </a:lstStyle>
          <a:p>
            <a:pPr/>
            <a:r>
              <a:t>000</a:t>
            </a:r>
          </a:p>
        </p:txBody>
      </p:sp>
      <p:sp>
        <p:nvSpPr>
          <p:cNvPr id="1224" name="Google Shape;1428;p100"/>
          <p:cNvSpPr txBox="1"/>
          <p:nvPr/>
        </p:nvSpPr>
        <p:spPr>
          <a:xfrm>
            <a:off x="2030397" y="2628949"/>
            <a:ext cx="6332851"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
        <p:nvSpPr>
          <p:cNvPr id="1225" name="Google Shape;1429;p100"/>
          <p:cNvSpPr txBox="1"/>
          <p:nvPr/>
        </p:nvSpPr>
        <p:spPr>
          <a:xfrm>
            <a:off x="2030397" y="3047600"/>
            <a:ext cx="6332851" cy="23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F4F0E0"/>
                </a:solidFill>
                <a:latin typeface="Space Grotesk Light Regular"/>
                <a:ea typeface="Space Grotesk Light Regular"/>
                <a:cs typeface="Space Grotesk Light Regular"/>
                <a:sym typeface="Space Grotesk Light Regular"/>
              </a:defRPr>
            </a:lvl1pPr>
          </a:lstStyle>
          <a:p>
            <a:pPr/>
            <a:r>
              <a:t>Lorem ipsum dolor sit amet consectetur. Sed tellus blandit enim.</a:t>
            </a:r>
          </a:p>
        </p:txBody>
      </p:sp>
      <p:sp>
        <p:nvSpPr>
          <p:cNvPr id="1226" name="Google Shape;1430;p100"/>
          <p:cNvSpPr txBox="1"/>
          <p:nvPr/>
        </p:nvSpPr>
        <p:spPr>
          <a:xfrm>
            <a:off x="795514" y="3650527"/>
            <a:ext cx="928952" cy="5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51DA4B"/>
                </a:solidFill>
                <a:latin typeface="Space Grotesk Light Medium"/>
                <a:ea typeface="Space Grotesk Light Medium"/>
                <a:cs typeface="Space Grotesk Light Medium"/>
                <a:sym typeface="Space Grotesk Light Medium"/>
              </a:defRPr>
            </a:lvl1pPr>
          </a:lstStyle>
          <a:p>
            <a:pPr/>
            <a:r>
              <a:t>000</a:t>
            </a:r>
          </a:p>
        </p:txBody>
      </p:sp>
      <p:sp>
        <p:nvSpPr>
          <p:cNvPr id="1227" name="Google Shape;1431;p100"/>
          <p:cNvSpPr txBox="1"/>
          <p:nvPr/>
        </p:nvSpPr>
        <p:spPr>
          <a:xfrm>
            <a:off x="2030397" y="3553078"/>
            <a:ext cx="6332851"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
        <p:nvSpPr>
          <p:cNvPr id="1228" name="Google Shape;1432;p100"/>
          <p:cNvSpPr txBox="1"/>
          <p:nvPr/>
        </p:nvSpPr>
        <p:spPr>
          <a:xfrm>
            <a:off x="2030397" y="3971728"/>
            <a:ext cx="6332851" cy="23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F4F0E0"/>
                </a:solidFill>
                <a:latin typeface="Space Grotesk Light Regular"/>
                <a:ea typeface="Space Grotesk Light Regular"/>
                <a:cs typeface="Space Grotesk Light Regular"/>
                <a:sym typeface="Space Grotesk Light Regular"/>
              </a:defRPr>
            </a:lvl1pPr>
          </a:lstStyle>
          <a:p>
            <a:pPr/>
            <a:r>
              <a:t>Lorem ipsum dolor sit amet consectetur. Sed tellus blandit enim.</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0000"/>
        </a:solidFill>
      </p:bgPr>
    </p:bg>
    <p:spTree>
      <p:nvGrpSpPr>
        <p:cNvPr id="1" name=""/>
        <p:cNvGrpSpPr/>
        <p:nvPr/>
      </p:nvGrpSpPr>
      <p:grpSpPr>
        <a:xfrm>
          <a:off x="0" y="0"/>
          <a:ext cx="0" cy="0"/>
          <a:chOff x="0" y="0"/>
          <a:chExt cx="0" cy="0"/>
        </a:xfrm>
      </p:grpSpPr>
      <p:pic>
        <p:nvPicPr>
          <p:cNvPr id="175" name="Google Shape;139;p20" descr="Google Shape;139;p20"/>
          <p:cNvPicPr>
            <a:picLocks noChangeAspect="1"/>
          </p:cNvPicPr>
          <p:nvPr/>
        </p:nvPicPr>
        <p:blipFill>
          <a:blip r:embed="rId2">
            <a:extLst/>
          </a:blip>
          <a:stretch>
            <a:fillRect/>
          </a:stretch>
        </p:blipFill>
        <p:spPr>
          <a:xfrm>
            <a:off x="0" y="0"/>
            <a:ext cx="9144004" cy="5143502"/>
          </a:xfrm>
          <a:prstGeom prst="rect">
            <a:avLst/>
          </a:prstGeom>
          <a:ln w="12700">
            <a:miter lim="400000"/>
          </a:ln>
        </p:spPr>
      </p:pic>
      <p:pic>
        <p:nvPicPr>
          <p:cNvPr id="176" name="Google Shape;140;p20" descr="Google Shape;140;p20"/>
          <p:cNvPicPr>
            <a:picLocks noChangeAspect="1"/>
          </p:cNvPicPr>
          <p:nvPr/>
        </p:nvPicPr>
        <p:blipFill>
          <a:blip r:embed="rId3">
            <a:extLst/>
          </a:blip>
          <a:stretch>
            <a:fillRect/>
          </a:stretch>
        </p:blipFill>
        <p:spPr>
          <a:xfrm>
            <a:off x="701949" y="4663525"/>
            <a:ext cx="274076" cy="274076"/>
          </a:xfrm>
          <a:prstGeom prst="rect">
            <a:avLst/>
          </a:prstGeom>
          <a:ln w="12700">
            <a:miter lim="400000"/>
          </a:ln>
        </p:spPr>
      </p:pic>
      <p:sp>
        <p:nvSpPr>
          <p:cNvPr id="177" name="Google Shape;141;p20"/>
          <p:cNvSpPr txBox="1"/>
          <p:nvPr>
            <p:ph type="ctrTitle"/>
          </p:nvPr>
        </p:nvSpPr>
        <p:spPr>
          <a:xfrm>
            <a:off x="1061299" y="4715250"/>
            <a:ext cx="7082702" cy="158701"/>
          </a:xfrm>
          <a:prstGeom prst="rect">
            <a:avLst/>
          </a:prstGeom>
        </p:spPr>
        <p:txBody>
          <a:bodyPr lIns="0" tIns="0" rIns="0" bIns="0"/>
          <a:lstStyle>
            <a:lvl1pPr algn="l" defTabSz="795527">
              <a:defRPr sz="957">
                <a:solidFill>
                  <a:srgbClr val="F4F0E0"/>
                </a:solidFill>
                <a:latin typeface="Space Grotesk Light Medium"/>
                <a:ea typeface="Space Grotesk Light Medium"/>
                <a:cs typeface="Space Grotesk Light Medium"/>
                <a:sym typeface="Space Grotesk Light Medium"/>
              </a:defRPr>
            </a:lvl1pPr>
          </a:lstStyle>
          <a:p>
            <a:pPr/>
            <a:r>
              <a:t>Hacktoberfest: Section title goes here</a:t>
            </a:r>
          </a:p>
        </p:txBody>
      </p:sp>
      <p:sp>
        <p:nvSpPr>
          <p:cNvPr id="178" name="Google Shape;142;p20"/>
          <p:cNvSpPr/>
          <p:nvPr/>
        </p:nvSpPr>
        <p:spPr>
          <a:xfrm>
            <a:off x="8143950" y="4633924"/>
            <a:ext cx="310801" cy="321301"/>
          </a:xfrm>
          <a:prstGeom prst="ellipse">
            <a:avLst/>
          </a:prstGeom>
          <a:solidFill>
            <a:srgbClr val="FF8BFF"/>
          </a:solidFill>
          <a:ln w="12700">
            <a:miter lim="400000"/>
          </a:ln>
        </p:spPr>
        <p:txBody>
          <a:bodyPr lIns="0" tIns="0" rIns="0" bIns="0" anchor="ctr"/>
          <a:lstStyle/>
          <a:p>
            <a:pPr algn="ctr">
              <a:defRPr>
                <a:solidFill>
                  <a:srgbClr val="FF00FF"/>
                </a:solidFill>
              </a:defRPr>
            </a:pPr>
          </a:p>
        </p:txBody>
      </p:sp>
      <p:sp>
        <p:nvSpPr>
          <p:cNvPr id="179" name="Google Shape;143;p20"/>
          <p:cNvSpPr txBox="1"/>
          <p:nvPr>
            <p:ph type="sldNum" sz="quarter" idx="4294967295"/>
          </p:nvPr>
        </p:nvSpPr>
        <p:spPr>
          <a:xfrm>
            <a:off x="8174104" y="4646000"/>
            <a:ext cx="250492" cy="297151"/>
          </a:xfrm>
          <a:prstGeom prst="rect">
            <a:avLst/>
          </a:prstGeom>
          <a:extLst>
            <a:ext uri="{C572A759-6A51-4108-AA02-DFA0A04FC94B}">
              <ma14:wrappingTextBoxFlag xmlns:ma14="http://schemas.microsoft.com/office/mac/drawingml/2011/main" val="1"/>
            </a:ext>
          </a:extLst>
        </p:spPr>
        <p:txBody>
          <a:bodyPr>
            <a:spAutoFit/>
          </a:bodyPr>
          <a:lstStyle>
            <a:lvl1pPr algn="ctr">
              <a:defRPr sz="700">
                <a:solidFill>
                  <a:srgbClr val="1C1C1C"/>
                </a:solidFill>
                <a:latin typeface="Space Grotesk Light Bold"/>
                <a:ea typeface="Space Grotesk Light Bold"/>
                <a:cs typeface="Space Grotesk Light Bold"/>
                <a:sym typeface="Space Grotesk Light Bold"/>
              </a:defRPr>
            </a:lvl1pPr>
          </a:lstStyle>
          <a:p>
            <a:pPr/>
            <a:fld id="{86CB4B4D-7CA3-9044-876B-883B54F8677D}" type="slidenum"/>
          </a:p>
        </p:txBody>
      </p:sp>
      <p:sp>
        <p:nvSpPr>
          <p:cNvPr id="180" name="Google Shape;144;p20"/>
          <p:cNvSpPr txBox="1"/>
          <p:nvPr/>
        </p:nvSpPr>
        <p:spPr>
          <a:xfrm>
            <a:off x="701941" y="1597151"/>
            <a:ext cx="3730802" cy="283980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normAutofit fontScale="100000" lnSpcReduction="0"/>
          </a:bodyPr>
          <a:lstStyle/>
          <a:p>
            <a:pPr marL="268833" indent="-272567" defTabSz="896111">
              <a:lnSpc>
                <a:spcPct val="150000"/>
              </a:lnSpc>
              <a:buClr>
                <a:srgbClr val="F4F0E0"/>
              </a:buClr>
              <a:buSzPts val="1400"/>
              <a:buAutoNum type="arabicPeriod" startAt="1"/>
              <a:defRPr sz="1470">
                <a:solidFill>
                  <a:srgbClr val="F4F0E0"/>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F4F0E0"/>
              </a:buClr>
              <a:buSzPts val="1400"/>
              <a:buAutoNum type="arabicPeriod" startAt="1"/>
              <a:defRPr sz="1470">
                <a:solidFill>
                  <a:srgbClr val="F4F0E0"/>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F4F0E0"/>
              </a:buClr>
              <a:buSzPts val="1400"/>
              <a:buAutoNum type="arabicPeriod" startAt="1"/>
              <a:defRPr sz="1470">
                <a:solidFill>
                  <a:srgbClr val="F4F0E0"/>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F4F0E0"/>
              </a:buClr>
              <a:buSzPts val="1400"/>
              <a:buAutoNum type="arabicPeriod" startAt="1"/>
              <a:defRPr sz="1470">
                <a:solidFill>
                  <a:srgbClr val="F4F0E0"/>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F4F0E0"/>
              </a:buClr>
              <a:buSzPts val="1400"/>
              <a:buAutoNum type="arabicPeriod" startAt="1"/>
              <a:defRPr sz="1470">
                <a:solidFill>
                  <a:srgbClr val="F4F0E0"/>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F4F0E0"/>
              </a:buClr>
              <a:buSzPts val="1400"/>
              <a:buAutoNum type="arabicPeriod" startAt="1"/>
              <a:defRPr sz="1470">
                <a:solidFill>
                  <a:srgbClr val="F4F0E0"/>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F4F0E0"/>
              </a:buClr>
              <a:buSzPts val="1400"/>
              <a:buAutoNum type="arabicPeriod" startAt="1"/>
              <a:defRPr sz="1470">
                <a:solidFill>
                  <a:srgbClr val="F4F0E0"/>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F4F0E0"/>
              </a:buClr>
              <a:buSzPts val="1400"/>
              <a:buAutoNum type="arabicPeriod" startAt="1"/>
              <a:defRPr sz="1470">
                <a:solidFill>
                  <a:srgbClr val="F4F0E0"/>
                </a:solidFill>
                <a:latin typeface="Space Grotesk Light Regular"/>
                <a:ea typeface="Space Grotesk Light Regular"/>
                <a:cs typeface="Space Grotesk Light Regular"/>
                <a:sym typeface="Space Grotesk Light Regular"/>
              </a:defRPr>
            </a:pPr>
            <a:r>
              <a:t>List item goes here</a:t>
            </a:r>
          </a:p>
        </p:txBody>
      </p:sp>
      <p:sp>
        <p:nvSpPr>
          <p:cNvPr id="181" name="Google Shape;145;p20"/>
          <p:cNvSpPr txBox="1"/>
          <p:nvPr/>
        </p:nvSpPr>
        <p:spPr>
          <a:xfrm>
            <a:off x="4709159" y="1597151"/>
            <a:ext cx="3730802" cy="283980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normAutofit fontScale="100000" lnSpcReduction="0"/>
          </a:bodyPr>
          <a:lstStyle/>
          <a:p>
            <a:pPr marL="268833" indent="-272567" defTabSz="896111">
              <a:lnSpc>
                <a:spcPct val="150000"/>
              </a:lnSpc>
              <a:buClr>
                <a:srgbClr val="F4F0E0"/>
              </a:buClr>
              <a:buSzPts val="1400"/>
              <a:buAutoNum type="arabicPeriod" startAt="1"/>
              <a:defRPr sz="1470">
                <a:solidFill>
                  <a:srgbClr val="F4F0E0"/>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F4F0E0"/>
              </a:buClr>
              <a:buSzPts val="1400"/>
              <a:buAutoNum type="arabicPeriod" startAt="1"/>
              <a:defRPr sz="1470">
                <a:solidFill>
                  <a:srgbClr val="F4F0E0"/>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F4F0E0"/>
              </a:buClr>
              <a:buSzPts val="1400"/>
              <a:buAutoNum type="arabicPeriod" startAt="1"/>
              <a:defRPr sz="1470">
                <a:solidFill>
                  <a:srgbClr val="F4F0E0"/>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F4F0E0"/>
              </a:buClr>
              <a:buSzPts val="1400"/>
              <a:buAutoNum type="arabicPeriod" startAt="1"/>
              <a:defRPr sz="1470">
                <a:solidFill>
                  <a:srgbClr val="F4F0E0"/>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F4F0E0"/>
              </a:buClr>
              <a:buSzPts val="1400"/>
              <a:buAutoNum type="arabicPeriod" startAt="1"/>
              <a:defRPr sz="1470">
                <a:solidFill>
                  <a:srgbClr val="F4F0E0"/>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F4F0E0"/>
              </a:buClr>
              <a:buSzPts val="1400"/>
              <a:buAutoNum type="arabicPeriod" startAt="1"/>
              <a:defRPr sz="1470">
                <a:solidFill>
                  <a:srgbClr val="F4F0E0"/>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F4F0E0"/>
              </a:buClr>
              <a:buSzPts val="1400"/>
              <a:buAutoNum type="arabicPeriod" startAt="1"/>
              <a:defRPr sz="1470">
                <a:solidFill>
                  <a:srgbClr val="F4F0E0"/>
                </a:solidFill>
                <a:latin typeface="Space Grotesk Light Regular"/>
                <a:ea typeface="Space Grotesk Light Regular"/>
                <a:cs typeface="Space Grotesk Light Regular"/>
                <a:sym typeface="Space Grotesk Light Regular"/>
              </a:defRPr>
            </a:pPr>
            <a:r>
              <a:t>List item goes here</a:t>
            </a:r>
          </a:p>
          <a:p>
            <a:pPr marL="268833" indent="-272567" defTabSz="896111">
              <a:lnSpc>
                <a:spcPct val="150000"/>
              </a:lnSpc>
              <a:buClr>
                <a:srgbClr val="F4F0E0"/>
              </a:buClr>
              <a:buSzPts val="1400"/>
              <a:buAutoNum type="arabicPeriod" startAt="1"/>
              <a:defRPr sz="1470">
                <a:solidFill>
                  <a:srgbClr val="F4F0E0"/>
                </a:solidFill>
                <a:latin typeface="Space Grotesk Light Regular"/>
                <a:ea typeface="Space Grotesk Light Regular"/>
                <a:cs typeface="Space Grotesk Light Regular"/>
                <a:sym typeface="Space Grotesk Light Regular"/>
              </a:defRPr>
            </a:pPr>
            <a:r>
              <a:t>List item goes here</a:t>
            </a:r>
          </a:p>
        </p:txBody>
      </p:sp>
      <p:sp>
        <p:nvSpPr>
          <p:cNvPr id="182" name="Google Shape;146;p20"/>
          <p:cNvSpPr txBox="1"/>
          <p:nvPr/>
        </p:nvSpPr>
        <p:spPr>
          <a:xfrm>
            <a:off x="698500" y="1076658"/>
            <a:ext cx="7570049" cy="292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862">
                <a:solidFill>
                  <a:srgbClr val="F4F0E0"/>
                </a:solidFill>
                <a:latin typeface="Space Grotesk Light Regular"/>
                <a:ea typeface="Space Grotesk Light Regular"/>
                <a:cs typeface="Space Grotesk Light Regular"/>
                <a:sym typeface="Space Grotesk Light Regular"/>
              </a:defRPr>
            </a:lvl1pPr>
          </a:lstStyle>
          <a:p>
            <a:pPr/>
            <a:r>
              <a:t>Add short description</a:t>
            </a:r>
          </a:p>
        </p:txBody>
      </p:sp>
      <p:sp>
        <p:nvSpPr>
          <p:cNvPr id="183" name="Google Shape;147;p20"/>
          <p:cNvSpPr txBox="1"/>
          <p:nvPr/>
        </p:nvSpPr>
        <p:spPr>
          <a:xfrm>
            <a:off x="698500" y="466172"/>
            <a:ext cx="7570049" cy="569402"/>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Tree>
  </p:cSld>
  <p:clrMapOvr>
    <a:masterClrMapping/>
  </p:clrMapOvr>
  <p:transition xmlns:p14="http://schemas.microsoft.com/office/powerpoint/2010/main" spd="med" advClick="1"/>
</p:sld>
</file>

<file path=ppt/slides/slide9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83718"/>
        </a:solidFill>
      </p:bgPr>
    </p:bg>
    <p:spTree>
      <p:nvGrpSpPr>
        <p:cNvPr id="1" name=""/>
        <p:cNvGrpSpPr/>
        <p:nvPr/>
      </p:nvGrpSpPr>
      <p:grpSpPr>
        <a:xfrm>
          <a:off x="0" y="0"/>
          <a:ext cx="0" cy="0"/>
          <a:chOff x="0" y="0"/>
          <a:chExt cx="0" cy="0"/>
        </a:xfrm>
      </p:grpSpPr>
      <p:pic>
        <p:nvPicPr>
          <p:cNvPr id="1230" name="Google Shape;1437;p101" descr="Google Shape;1437;p101"/>
          <p:cNvPicPr>
            <a:picLocks noChangeAspect="1"/>
          </p:cNvPicPr>
          <p:nvPr/>
        </p:nvPicPr>
        <p:blipFill>
          <a:blip r:embed="rId2">
            <a:extLst/>
          </a:blip>
          <a:stretch>
            <a:fillRect/>
          </a:stretch>
        </p:blipFill>
        <p:spPr>
          <a:xfrm>
            <a:off x="0" y="0"/>
            <a:ext cx="9144004" cy="5143502"/>
          </a:xfrm>
          <a:prstGeom prst="rect">
            <a:avLst/>
          </a:prstGeom>
          <a:ln w="12700">
            <a:miter lim="400000"/>
          </a:ln>
        </p:spPr>
      </p:pic>
      <p:pic>
        <p:nvPicPr>
          <p:cNvPr id="1231" name="Google Shape;1438;p101" descr="Google Shape;1438;p101"/>
          <p:cNvPicPr>
            <a:picLocks noChangeAspect="1"/>
          </p:cNvPicPr>
          <p:nvPr/>
        </p:nvPicPr>
        <p:blipFill>
          <a:blip r:embed="rId3">
            <a:extLst/>
          </a:blip>
          <a:stretch>
            <a:fillRect/>
          </a:stretch>
        </p:blipFill>
        <p:spPr>
          <a:xfrm>
            <a:off x="701949" y="4663525"/>
            <a:ext cx="274076" cy="274076"/>
          </a:xfrm>
          <a:prstGeom prst="rect">
            <a:avLst/>
          </a:prstGeom>
          <a:ln w="12700">
            <a:miter lim="400000"/>
          </a:ln>
        </p:spPr>
      </p:pic>
      <p:sp>
        <p:nvSpPr>
          <p:cNvPr id="1232" name="Google Shape;1439;p101"/>
          <p:cNvSpPr txBox="1"/>
          <p:nvPr>
            <p:ph type="ctrTitle"/>
          </p:nvPr>
        </p:nvSpPr>
        <p:spPr>
          <a:xfrm>
            <a:off x="1061299" y="4715250"/>
            <a:ext cx="7082702" cy="158701"/>
          </a:xfrm>
          <a:prstGeom prst="rect">
            <a:avLst/>
          </a:prstGeom>
        </p:spPr>
        <p:txBody>
          <a:bodyPr lIns="0" tIns="0" rIns="0" bIns="0"/>
          <a:lstStyle>
            <a:lvl1pPr algn="l" defTabSz="795527">
              <a:defRPr sz="957">
                <a:solidFill>
                  <a:srgbClr val="F4F0E0"/>
                </a:solidFill>
                <a:latin typeface="Space Grotesk Light Medium"/>
                <a:ea typeface="Space Grotesk Light Medium"/>
                <a:cs typeface="Space Grotesk Light Medium"/>
                <a:sym typeface="Space Grotesk Light Medium"/>
              </a:defRPr>
            </a:lvl1pPr>
          </a:lstStyle>
          <a:p>
            <a:pPr/>
            <a:r>
              <a:t>Hacktoberfest: Section title goes here</a:t>
            </a:r>
          </a:p>
        </p:txBody>
      </p:sp>
      <p:sp>
        <p:nvSpPr>
          <p:cNvPr id="1233" name="Google Shape;1440;p101"/>
          <p:cNvSpPr/>
          <p:nvPr/>
        </p:nvSpPr>
        <p:spPr>
          <a:xfrm>
            <a:off x="8143950" y="4633924"/>
            <a:ext cx="310801" cy="321301"/>
          </a:xfrm>
          <a:prstGeom prst="ellipse">
            <a:avLst/>
          </a:prstGeom>
          <a:solidFill>
            <a:srgbClr val="FF8BFF"/>
          </a:solidFill>
          <a:ln w="12700">
            <a:miter lim="400000"/>
          </a:ln>
        </p:spPr>
        <p:txBody>
          <a:bodyPr lIns="0" tIns="0" rIns="0" bIns="0" anchor="ctr"/>
          <a:lstStyle/>
          <a:p>
            <a:pPr algn="ctr">
              <a:defRPr>
                <a:solidFill>
                  <a:srgbClr val="FF00FF"/>
                </a:solidFill>
              </a:defRPr>
            </a:pPr>
          </a:p>
        </p:txBody>
      </p:sp>
      <p:sp>
        <p:nvSpPr>
          <p:cNvPr id="1234" name="Google Shape;1441;p101"/>
          <p:cNvSpPr txBox="1"/>
          <p:nvPr>
            <p:ph type="sldNum" sz="quarter" idx="4294967295"/>
          </p:nvPr>
        </p:nvSpPr>
        <p:spPr>
          <a:xfrm>
            <a:off x="8145301" y="4646000"/>
            <a:ext cx="308098" cy="297151"/>
          </a:xfrm>
          <a:prstGeom prst="rect">
            <a:avLst/>
          </a:prstGeom>
          <a:extLst>
            <a:ext uri="{C572A759-6A51-4108-AA02-DFA0A04FC94B}">
              <ma14:wrappingTextBoxFlag xmlns:ma14="http://schemas.microsoft.com/office/mac/drawingml/2011/main" val="1"/>
            </a:ext>
          </a:extLst>
        </p:spPr>
        <p:txBody>
          <a:bodyPr>
            <a:spAutoFit/>
          </a:bodyPr>
          <a:lstStyle>
            <a:lvl1pPr algn="ctr">
              <a:defRPr sz="700">
                <a:solidFill>
                  <a:srgbClr val="1C1C1C"/>
                </a:solidFill>
                <a:latin typeface="Space Grotesk Light Bold"/>
                <a:ea typeface="Space Grotesk Light Bold"/>
                <a:cs typeface="Space Grotesk Light Bold"/>
                <a:sym typeface="Space Grotesk Light Bold"/>
              </a:defRPr>
            </a:lvl1pPr>
          </a:lstStyle>
          <a:p>
            <a:pPr/>
            <a:fld id="{86CB4B4D-7CA3-9044-876B-883B54F8677D}" type="slidenum"/>
          </a:p>
        </p:txBody>
      </p:sp>
      <p:sp>
        <p:nvSpPr>
          <p:cNvPr id="1235" name="Google Shape;1442;p101"/>
          <p:cNvSpPr txBox="1"/>
          <p:nvPr/>
        </p:nvSpPr>
        <p:spPr>
          <a:xfrm>
            <a:off x="795514" y="1800499"/>
            <a:ext cx="928952" cy="5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51DA4B"/>
                </a:solidFill>
                <a:latin typeface="Space Grotesk Light Medium"/>
                <a:ea typeface="Space Grotesk Light Medium"/>
                <a:cs typeface="Space Grotesk Light Medium"/>
                <a:sym typeface="Space Grotesk Light Medium"/>
              </a:defRPr>
            </a:lvl1pPr>
          </a:lstStyle>
          <a:p>
            <a:pPr/>
            <a:r>
              <a:t>000</a:t>
            </a:r>
          </a:p>
        </p:txBody>
      </p:sp>
      <p:sp>
        <p:nvSpPr>
          <p:cNvPr id="1236" name="Google Shape;1443;p101"/>
          <p:cNvSpPr txBox="1"/>
          <p:nvPr/>
        </p:nvSpPr>
        <p:spPr>
          <a:xfrm>
            <a:off x="698500" y="1076651"/>
            <a:ext cx="7570049" cy="292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862">
                <a:solidFill>
                  <a:srgbClr val="F4F0E0"/>
                </a:solidFill>
                <a:latin typeface="Space Grotesk Light Regular"/>
                <a:ea typeface="Space Grotesk Light Regular"/>
                <a:cs typeface="Space Grotesk Light Regular"/>
                <a:sym typeface="Space Grotesk Light Regular"/>
              </a:defRPr>
            </a:lvl1pPr>
          </a:lstStyle>
          <a:p>
            <a:pPr/>
            <a:r>
              <a:t>Add short description</a:t>
            </a:r>
          </a:p>
        </p:txBody>
      </p:sp>
      <p:sp>
        <p:nvSpPr>
          <p:cNvPr id="1237" name="Google Shape;1444;p101"/>
          <p:cNvSpPr txBox="1"/>
          <p:nvPr/>
        </p:nvSpPr>
        <p:spPr>
          <a:xfrm>
            <a:off x="698500" y="466174"/>
            <a:ext cx="7570049" cy="569402"/>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
        <p:nvSpPr>
          <p:cNvPr id="1238" name="Google Shape;1445;p101"/>
          <p:cNvSpPr txBox="1"/>
          <p:nvPr/>
        </p:nvSpPr>
        <p:spPr>
          <a:xfrm>
            <a:off x="2030397" y="1703049"/>
            <a:ext cx="6332851"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
        <p:nvSpPr>
          <p:cNvPr id="1239" name="Google Shape;1446;p101"/>
          <p:cNvSpPr txBox="1"/>
          <p:nvPr/>
        </p:nvSpPr>
        <p:spPr>
          <a:xfrm>
            <a:off x="2030397" y="2121699"/>
            <a:ext cx="6332851" cy="23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F4F0E0"/>
                </a:solidFill>
                <a:latin typeface="Space Grotesk Light Regular"/>
                <a:ea typeface="Space Grotesk Light Regular"/>
                <a:cs typeface="Space Grotesk Light Regular"/>
                <a:sym typeface="Space Grotesk Light Regular"/>
              </a:defRPr>
            </a:lvl1pPr>
          </a:lstStyle>
          <a:p>
            <a:pPr/>
            <a:r>
              <a:t>Lorem ipsum dolor sit amet consectetur. Sed tellus blandit enim.</a:t>
            </a:r>
          </a:p>
        </p:txBody>
      </p:sp>
      <p:sp>
        <p:nvSpPr>
          <p:cNvPr id="1240" name="Google Shape;1447;p101"/>
          <p:cNvSpPr txBox="1"/>
          <p:nvPr/>
        </p:nvSpPr>
        <p:spPr>
          <a:xfrm>
            <a:off x="800253" y="2726400"/>
            <a:ext cx="928952" cy="5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51DA4B"/>
                </a:solidFill>
                <a:latin typeface="Space Grotesk Light Medium"/>
                <a:ea typeface="Space Grotesk Light Medium"/>
                <a:cs typeface="Space Grotesk Light Medium"/>
                <a:sym typeface="Space Grotesk Light Medium"/>
              </a:defRPr>
            </a:lvl1pPr>
          </a:lstStyle>
          <a:p>
            <a:pPr/>
            <a:r>
              <a:t>000</a:t>
            </a:r>
          </a:p>
        </p:txBody>
      </p:sp>
      <p:sp>
        <p:nvSpPr>
          <p:cNvPr id="1241" name="Google Shape;1448;p101"/>
          <p:cNvSpPr txBox="1"/>
          <p:nvPr/>
        </p:nvSpPr>
        <p:spPr>
          <a:xfrm>
            <a:off x="2030397" y="2628949"/>
            <a:ext cx="6332851"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
        <p:nvSpPr>
          <p:cNvPr id="1242" name="Google Shape;1449;p101"/>
          <p:cNvSpPr txBox="1"/>
          <p:nvPr/>
        </p:nvSpPr>
        <p:spPr>
          <a:xfrm>
            <a:off x="2030397" y="3047600"/>
            <a:ext cx="6332851" cy="23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F4F0E0"/>
                </a:solidFill>
                <a:latin typeface="Space Grotesk Light Regular"/>
                <a:ea typeface="Space Grotesk Light Regular"/>
                <a:cs typeface="Space Grotesk Light Regular"/>
                <a:sym typeface="Space Grotesk Light Regular"/>
              </a:defRPr>
            </a:lvl1pPr>
          </a:lstStyle>
          <a:p>
            <a:pPr/>
            <a:r>
              <a:t>Lorem ipsum dolor sit amet consectetur. Sed tellus blandit enim.</a:t>
            </a:r>
          </a:p>
        </p:txBody>
      </p:sp>
      <p:sp>
        <p:nvSpPr>
          <p:cNvPr id="1243" name="Google Shape;1450;p101"/>
          <p:cNvSpPr txBox="1"/>
          <p:nvPr/>
        </p:nvSpPr>
        <p:spPr>
          <a:xfrm>
            <a:off x="795514" y="3650527"/>
            <a:ext cx="928952" cy="5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51DA4B"/>
                </a:solidFill>
                <a:latin typeface="Space Grotesk Light Medium"/>
                <a:ea typeface="Space Grotesk Light Medium"/>
                <a:cs typeface="Space Grotesk Light Medium"/>
                <a:sym typeface="Space Grotesk Light Medium"/>
              </a:defRPr>
            </a:lvl1pPr>
          </a:lstStyle>
          <a:p>
            <a:pPr/>
            <a:r>
              <a:t>000</a:t>
            </a:r>
          </a:p>
        </p:txBody>
      </p:sp>
      <p:sp>
        <p:nvSpPr>
          <p:cNvPr id="1244" name="Google Shape;1451;p101"/>
          <p:cNvSpPr txBox="1"/>
          <p:nvPr/>
        </p:nvSpPr>
        <p:spPr>
          <a:xfrm>
            <a:off x="2030397" y="3553078"/>
            <a:ext cx="6332851"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
        <p:nvSpPr>
          <p:cNvPr id="1245" name="Google Shape;1452;p101"/>
          <p:cNvSpPr txBox="1"/>
          <p:nvPr/>
        </p:nvSpPr>
        <p:spPr>
          <a:xfrm>
            <a:off x="2030397" y="3971728"/>
            <a:ext cx="6332851" cy="23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F4F0E0"/>
                </a:solidFill>
                <a:latin typeface="Space Grotesk Light Regular"/>
                <a:ea typeface="Space Grotesk Light Regular"/>
                <a:cs typeface="Space Grotesk Light Regular"/>
                <a:sym typeface="Space Grotesk Light Regular"/>
              </a:defRPr>
            </a:lvl1pPr>
          </a:lstStyle>
          <a:p>
            <a:pPr/>
            <a:r>
              <a:t>Lorem ipsum dolor sit amet consectetur. Sed tellus blandit enim.</a:t>
            </a:r>
          </a:p>
        </p:txBody>
      </p:sp>
    </p:spTree>
  </p:cSld>
  <p:clrMapOvr>
    <a:masterClrMapping/>
  </p:clrMapOvr>
  <p:transition xmlns:p14="http://schemas.microsoft.com/office/powerpoint/2010/main" spd="med" advClick="1"/>
</p:sld>
</file>

<file path=ppt/slides/slide9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51DA4B"/>
        </a:solidFill>
      </p:bgPr>
    </p:bg>
    <p:spTree>
      <p:nvGrpSpPr>
        <p:cNvPr id="1" name=""/>
        <p:cNvGrpSpPr/>
        <p:nvPr/>
      </p:nvGrpSpPr>
      <p:grpSpPr>
        <a:xfrm>
          <a:off x="0" y="0"/>
          <a:ext cx="0" cy="0"/>
          <a:chOff x="0" y="0"/>
          <a:chExt cx="0" cy="0"/>
        </a:xfrm>
      </p:grpSpPr>
      <p:pic>
        <p:nvPicPr>
          <p:cNvPr id="1247" name="Google Shape;1457;p102" descr="Google Shape;1457;p102"/>
          <p:cNvPicPr>
            <a:picLocks noChangeAspect="1"/>
          </p:cNvPicPr>
          <p:nvPr/>
        </p:nvPicPr>
        <p:blipFill>
          <a:blip r:embed="rId2">
            <a:extLst/>
          </a:blip>
          <a:stretch>
            <a:fillRect/>
          </a:stretch>
        </p:blipFill>
        <p:spPr>
          <a:xfrm>
            <a:off x="0" y="0"/>
            <a:ext cx="9144000" cy="5143500"/>
          </a:xfrm>
          <a:prstGeom prst="rect">
            <a:avLst/>
          </a:prstGeom>
          <a:ln w="12700">
            <a:miter lim="400000"/>
          </a:ln>
        </p:spPr>
      </p:pic>
      <p:pic>
        <p:nvPicPr>
          <p:cNvPr id="1248" name="Google Shape;1458;p102" descr="Google Shape;1458;p102"/>
          <p:cNvPicPr>
            <a:picLocks noChangeAspect="1"/>
          </p:cNvPicPr>
          <p:nvPr/>
        </p:nvPicPr>
        <p:blipFill>
          <a:blip r:embed="rId3">
            <a:extLst/>
          </a:blip>
          <a:stretch>
            <a:fillRect/>
          </a:stretch>
        </p:blipFill>
        <p:spPr>
          <a:xfrm>
            <a:off x="701949" y="4663525"/>
            <a:ext cx="274076" cy="274076"/>
          </a:xfrm>
          <a:prstGeom prst="rect">
            <a:avLst/>
          </a:prstGeom>
          <a:ln w="12700">
            <a:miter lim="400000"/>
          </a:ln>
        </p:spPr>
      </p:pic>
      <p:sp>
        <p:nvSpPr>
          <p:cNvPr id="1249" name="Google Shape;1459;p102"/>
          <p:cNvSpPr txBox="1"/>
          <p:nvPr>
            <p:ph type="ctrTitle"/>
          </p:nvPr>
        </p:nvSpPr>
        <p:spPr>
          <a:xfrm>
            <a:off x="1061299" y="4715250"/>
            <a:ext cx="7082702" cy="158701"/>
          </a:xfrm>
          <a:prstGeom prst="rect">
            <a:avLst/>
          </a:prstGeom>
        </p:spPr>
        <p:txBody>
          <a:bodyPr lIns="0" tIns="0" rIns="0" bIns="0"/>
          <a:lstStyle>
            <a:lvl1pPr algn="l" defTabSz="795527">
              <a:defRPr sz="957">
                <a:solidFill>
                  <a:srgbClr val="1C1C1C"/>
                </a:solidFill>
                <a:latin typeface="Space Grotesk Light Medium"/>
                <a:ea typeface="Space Grotesk Light Medium"/>
                <a:cs typeface="Space Grotesk Light Medium"/>
                <a:sym typeface="Space Grotesk Light Medium"/>
              </a:defRPr>
            </a:lvl1pPr>
          </a:lstStyle>
          <a:p>
            <a:pPr/>
            <a:r>
              <a:t>Hacktoberfest: Section title goes here</a:t>
            </a:r>
          </a:p>
        </p:txBody>
      </p:sp>
      <p:sp>
        <p:nvSpPr>
          <p:cNvPr id="1250" name="Google Shape;1460;p102"/>
          <p:cNvSpPr/>
          <p:nvPr/>
        </p:nvSpPr>
        <p:spPr>
          <a:xfrm>
            <a:off x="8143950" y="4633924"/>
            <a:ext cx="310801" cy="321301"/>
          </a:xfrm>
          <a:prstGeom prst="ellipse">
            <a:avLst/>
          </a:prstGeom>
          <a:solidFill>
            <a:srgbClr val="FF8BFF"/>
          </a:solidFill>
          <a:ln w="12700">
            <a:miter lim="400000"/>
          </a:ln>
        </p:spPr>
        <p:txBody>
          <a:bodyPr lIns="0" tIns="0" rIns="0" bIns="0" anchor="ctr"/>
          <a:lstStyle/>
          <a:p>
            <a:pPr algn="ctr">
              <a:defRPr>
                <a:solidFill>
                  <a:srgbClr val="FF00FF"/>
                </a:solidFill>
              </a:defRPr>
            </a:pPr>
          </a:p>
        </p:txBody>
      </p:sp>
      <p:sp>
        <p:nvSpPr>
          <p:cNvPr id="1251" name="Google Shape;1461;p102"/>
          <p:cNvSpPr txBox="1"/>
          <p:nvPr>
            <p:ph type="sldNum" sz="quarter" idx="4294967295"/>
          </p:nvPr>
        </p:nvSpPr>
        <p:spPr>
          <a:xfrm>
            <a:off x="8154013" y="4646000"/>
            <a:ext cx="290674" cy="297151"/>
          </a:xfrm>
          <a:prstGeom prst="rect">
            <a:avLst/>
          </a:prstGeom>
          <a:extLst>
            <a:ext uri="{C572A759-6A51-4108-AA02-DFA0A04FC94B}">
              <ma14:wrappingTextBoxFlag xmlns:ma14="http://schemas.microsoft.com/office/mac/drawingml/2011/main" val="1"/>
            </a:ext>
          </a:extLst>
        </p:spPr>
        <p:txBody>
          <a:bodyPr>
            <a:spAutoFit/>
          </a:bodyPr>
          <a:lstStyle>
            <a:lvl1pPr algn="ctr">
              <a:defRPr sz="700">
                <a:solidFill>
                  <a:srgbClr val="1C1C1C"/>
                </a:solidFill>
                <a:latin typeface="Space Grotesk Light Bold"/>
                <a:ea typeface="Space Grotesk Light Bold"/>
                <a:cs typeface="Space Grotesk Light Bold"/>
                <a:sym typeface="Space Grotesk Light Bold"/>
              </a:defRPr>
            </a:lvl1pPr>
          </a:lstStyle>
          <a:p>
            <a:pPr/>
            <a:fld id="{86CB4B4D-7CA3-9044-876B-883B54F8677D}" type="slidenum"/>
          </a:p>
        </p:txBody>
      </p:sp>
      <p:sp>
        <p:nvSpPr>
          <p:cNvPr id="1252" name="Google Shape;1462;p102"/>
          <p:cNvSpPr txBox="1"/>
          <p:nvPr/>
        </p:nvSpPr>
        <p:spPr>
          <a:xfrm>
            <a:off x="795514" y="1597149"/>
            <a:ext cx="928952" cy="5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C401C4"/>
                </a:solidFill>
                <a:latin typeface="Space Grotesk Light Medium"/>
                <a:ea typeface="Space Grotesk Light Medium"/>
                <a:cs typeface="Space Grotesk Light Medium"/>
                <a:sym typeface="Space Grotesk Light Medium"/>
              </a:defRPr>
            </a:lvl1pPr>
          </a:lstStyle>
          <a:p>
            <a:pPr/>
            <a:r>
              <a:t>000</a:t>
            </a:r>
          </a:p>
        </p:txBody>
      </p:sp>
      <p:sp>
        <p:nvSpPr>
          <p:cNvPr id="1253" name="Google Shape;1463;p102"/>
          <p:cNvSpPr txBox="1"/>
          <p:nvPr/>
        </p:nvSpPr>
        <p:spPr>
          <a:xfrm>
            <a:off x="698500" y="1076651"/>
            <a:ext cx="7570049" cy="292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862">
                <a:solidFill>
                  <a:srgbClr val="1C1C1C"/>
                </a:solidFill>
                <a:latin typeface="Space Grotesk Light Regular"/>
                <a:ea typeface="Space Grotesk Light Regular"/>
                <a:cs typeface="Space Grotesk Light Regular"/>
                <a:sym typeface="Space Grotesk Light Regular"/>
              </a:defRPr>
            </a:lvl1pPr>
          </a:lstStyle>
          <a:p>
            <a:pPr/>
            <a:r>
              <a:t>Add short description</a:t>
            </a:r>
          </a:p>
        </p:txBody>
      </p:sp>
      <p:sp>
        <p:nvSpPr>
          <p:cNvPr id="1254" name="Google Shape;1464;p102"/>
          <p:cNvSpPr txBox="1"/>
          <p:nvPr/>
        </p:nvSpPr>
        <p:spPr>
          <a:xfrm>
            <a:off x="698500" y="466174"/>
            <a:ext cx="7570049" cy="569402"/>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1C1C1C"/>
                </a:solidFill>
                <a:latin typeface="Space Grotesk Light Medium"/>
                <a:ea typeface="Space Grotesk Light Medium"/>
                <a:cs typeface="Space Grotesk Light Medium"/>
                <a:sym typeface="Space Grotesk Light Medium"/>
              </a:defRPr>
            </a:lvl1pPr>
          </a:lstStyle>
          <a:p>
            <a:pPr/>
            <a:r>
              <a:t>Title goes here</a:t>
            </a:r>
          </a:p>
        </p:txBody>
      </p:sp>
      <p:sp>
        <p:nvSpPr>
          <p:cNvPr id="1255" name="Google Shape;1465;p102"/>
          <p:cNvSpPr txBox="1"/>
          <p:nvPr/>
        </p:nvSpPr>
        <p:spPr>
          <a:xfrm>
            <a:off x="795523" y="2174949"/>
            <a:ext cx="3544951"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1C1C1C"/>
                </a:solidFill>
                <a:latin typeface="Space Grotesk Light Medium"/>
                <a:ea typeface="Space Grotesk Light Medium"/>
                <a:cs typeface="Space Grotesk Light Medium"/>
                <a:sym typeface="Space Grotesk Light Medium"/>
              </a:defRPr>
            </a:lvl1pPr>
          </a:lstStyle>
          <a:p>
            <a:pPr/>
            <a:r>
              <a:t>Title goes here</a:t>
            </a:r>
          </a:p>
        </p:txBody>
      </p:sp>
      <p:sp>
        <p:nvSpPr>
          <p:cNvPr id="1256" name="Google Shape;1466;p102"/>
          <p:cNvSpPr txBox="1"/>
          <p:nvPr/>
        </p:nvSpPr>
        <p:spPr>
          <a:xfrm>
            <a:off x="795523" y="2593600"/>
            <a:ext cx="3544951" cy="23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1C1C1C"/>
                </a:solidFill>
                <a:latin typeface="Space Grotesk Light Regular"/>
                <a:ea typeface="Space Grotesk Light Regular"/>
                <a:cs typeface="Space Grotesk Light Regular"/>
                <a:sym typeface="Space Grotesk Light Regular"/>
              </a:defRPr>
            </a:lvl1pPr>
          </a:lstStyle>
          <a:p>
            <a:pPr/>
            <a:r>
              <a:t>Lorem ipsum dolor sit amet consect.</a:t>
            </a:r>
          </a:p>
        </p:txBody>
      </p:sp>
      <p:sp>
        <p:nvSpPr>
          <p:cNvPr id="1257" name="Google Shape;1467;p102"/>
          <p:cNvSpPr txBox="1"/>
          <p:nvPr/>
        </p:nvSpPr>
        <p:spPr>
          <a:xfrm>
            <a:off x="4803590" y="1597149"/>
            <a:ext cx="928951" cy="5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C401C4"/>
                </a:solidFill>
                <a:latin typeface="Space Grotesk Light Medium"/>
                <a:ea typeface="Space Grotesk Light Medium"/>
                <a:cs typeface="Space Grotesk Light Medium"/>
                <a:sym typeface="Space Grotesk Light Medium"/>
              </a:defRPr>
            </a:lvl1pPr>
          </a:lstStyle>
          <a:p>
            <a:pPr/>
            <a:r>
              <a:t>000</a:t>
            </a:r>
          </a:p>
        </p:txBody>
      </p:sp>
      <p:sp>
        <p:nvSpPr>
          <p:cNvPr id="1258" name="Google Shape;1468;p102"/>
          <p:cNvSpPr txBox="1"/>
          <p:nvPr/>
        </p:nvSpPr>
        <p:spPr>
          <a:xfrm>
            <a:off x="4803599" y="2174949"/>
            <a:ext cx="3544950"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1C1C1C"/>
                </a:solidFill>
                <a:latin typeface="Space Grotesk Light Medium"/>
                <a:ea typeface="Space Grotesk Light Medium"/>
                <a:cs typeface="Space Grotesk Light Medium"/>
                <a:sym typeface="Space Grotesk Light Medium"/>
              </a:defRPr>
            </a:lvl1pPr>
          </a:lstStyle>
          <a:p>
            <a:pPr/>
            <a:r>
              <a:t>Title goes here</a:t>
            </a:r>
          </a:p>
        </p:txBody>
      </p:sp>
      <p:sp>
        <p:nvSpPr>
          <p:cNvPr id="1259" name="Google Shape;1469;p102"/>
          <p:cNvSpPr txBox="1"/>
          <p:nvPr/>
        </p:nvSpPr>
        <p:spPr>
          <a:xfrm>
            <a:off x="4803599" y="2593600"/>
            <a:ext cx="3544950" cy="23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1C1C1C"/>
                </a:solidFill>
                <a:latin typeface="Space Grotesk Light Regular"/>
                <a:ea typeface="Space Grotesk Light Regular"/>
                <a:cs typeface="Space Grotesk Light Regular"/>
                <a:sym typeface="Space Grotesk Light Regular"/>
              </a:defRPr>
            </a:lvl1pPr>
          </a:lstStyle>
          <a:p>
            <a:pPr/>
            <a:r>
              <a:t>Lorem ipsum dolor sit amet consect.</a:t>
            </a:r>
          </a:p>
        </p:txBody>
      </p:sp>
      <p:sp>
        <p:nvSpPr>
          <p:cNvPr id="1260" name="Google Shape;1470;p102"/>
          <p:cNvSpPr txBox="1"/>
          <p:nvPr/>
        </p:nvSpPr>
        <p:spPr>
          <a:xfrm>
            <a:off x="4803590" y="3059975"/>
            <a:ext cx="928951" cy="5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C401C4"/>
                </a:solidFill>
                <a:latin typeface="Space Grotesk Light Medium"/>
                <a:ea typeface="Space Grotesk Light Medium"/>
                <a:cs typeface="Space Grotesk Light Medium"/>
                <a:sym typeface="Space Grotesk Light Medium"/>
              </a:defRPr>
            </a:lvl1pPr>
          </a:lstStyle>
          <a:p>
            <a:pPr/>
            <a:r>
              <a:t>000</a:t>
            </a:r>
          </a:p>
        </p:txBody>
      </p:sp>
      <p:sp>
        <p:nvSpPr>
          <p:cNvPr id="1261" name="Google Shape;1471;p102"/>
          <p:cNvSpPr txBox="1"/>
          <p:nvPr/>
        </p:nvSpPr>
        <p:spPr>
          <a:xfrm>
            <a:off x="4803599" y="3637774"/>
            <a:ext cx="3544950"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1C1C1C"/>
                </a:solidFill>
                <a:latin typeface="Space Grotesk Light Medium"/>
                <a:ea typeface="Space Grotesk Light Medium"/>
                <a:cs typeface="Space Grotesk Light Medium"/>
                <a:sym typeface="Space Grotesk Light Medium"/>
              </a:defRPr>
            </a:lvl1pPr>
          </a:lstStyle>
          <a:p>
            <a:pPr/>
            <a:r>
              <a:t>Title goes here</a:t>
            </a:r>
          </a:p>
        </p:txBody>
      </p:sp>
      <p:sp>
        <p:nvSpPr>
          <p:cNvPr id="1262" name="Google Shape;1472;p102"/>
          <p:cNvSpPr txBox="1"/>
          <p:nvPr/>
        </p:nvSpPr>
        <p:spPr>
          <a:xfrm>
            <a:off x="4803599" y="4056424"/>
            <a:ext cx="3544950" cy="23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1C1C1C"/>
                </a:solidFill>
                <a:latin typeface="Space Grotesk Light Regular"/>
                <a:ea typeface="Space Grotesk Light Regular"/>
                <a:cs typeface="Space Grotesk Light Regular"/>
                <a:sym typeface="Space Grotesk Light Regular"/>
              </a:defRPr>
            </a:lvl1pPr>
          </a:lstStyle>
          <a:p>
            <a:pPr/>
            <a:r>
              <a:t>Lorem ipsum dolor sit amet consectet.</a:t>
            </a:r>
          </a:p>
        </p:txBody>
      </p:sp>
      <p:sp>
        <p:nvSpPr>
          <p:cNvPr id="1263" name="Google Shape;1473;p102"/>
          <p:cNvSpPr txBox="1"/>
          <p:nvPr/>
        </p:nvSpPr>
        <p:spPr>
          <a:xfrm>
            <a:off x="795514" y="3059975"/>
            <a:ext cx="928952" cy="5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C401C4"/>
                </a:solidFill>
                <a:latin typeface="Space Grotesk Light Medium"/>
                <a:ea typeface="Space Grotesk Light Medium"/>
                <a:cs typeface="Space Grotesk Light Medium"/>
                <a:sym typeface="Space Grotesk Light Medium"/>
              </a:defRPr>
            </a:lvl1pPr>
          </a:lstStyle>
          <a:p>
            <a:pPr/>
            <a:r>
              <a:t>000</a:t>
            </a:r>
          </a:p>
        </p:txBody>
      </p:sp>
      <p:sp>
        <p:nvSpPr>
          <p:cNvPr id="1264" name="Google Shape;1474;p102"/>
          <p:cNvSpPr txBox="1"/>
          <p:nvPr/>
        </p:nvSpPr>
        <p:spPr>
          <a:xfrm>
            <a:off x="795523" y="3637774"/>
            <a:ext cx="3544951"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1C1C1C"/>
                </a:solidFill>
                <a:latin typeface="Space Grotesk Light Medium"/>
                <a:ea typeface="Space Grotesk Light Medium"/>
                <a:cs typeface="Space Grotesk Light Medium"/>
                <a:sym typeface="Space Grotesk Light Medium"/>
              </a:defRPr>
            </a:lvl1pPr>
          </a:lstStyle>
          <a:p>
            <a:pPr/>
            <a:r>
              <a:t>Title goes here</a:t>
            </a:r>
          </a:p>
        </p:txBody>
      </p:sp>
      <p:sp>
        <p:nvSpPr>
          <p:cNvPr id="1265" name="Google Shape;1475;p102"/>
          <p:cNvSpPr txBox="1"/>
          <p:nvPr/>
        </p:nvSpPr>
        <p:spPr>
          <a:xfrm>
            <a:off x="795523" y="4056424"/>
            <a:ext cx="3544951" cy="23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1C1C1C"/>
                </a:solidFill>
                <a:latin typeface="Space Grotesk Light Regular"/>
                <a:ea typeface="Space Grotesk Light Regular"/>
                <a:cs typeface="Space Grotesk Light Regular"/>
                <a:sym typeface="Space Grotesk Light Regular"/>
              </a:defRPr>
            </a:lvl1pPr>
          </a:lstStyle>
          <a:p>
            <a:pPr/>
            <a:r>
              <a:t>Lorem ipsum dolor sit amet consectet.</a:t>
            </a:r>
          </a:p>
        </p:txBody>
      </p:sp>
    </p:spTree>
  </p:cSld>
  <p:clrMapOvr>
    <a:masterClrMapping/>
  </p:clrMapOvr>
  <p:transition xmlns:p14="http://schemas.microsoft.com/office/powerpoint/2010/main" spd="med" advClick="1"/>
</p:sld>
</file>

<file path=ppt/slides/slide9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4F0E0"/>
        </a:solidFill>
      </p:bgPr>
    </p:bg>
    <p:spTree>
      <p:nvGrpSpPr>
        <p:cNvPr id="1" name=""/>
        <p:cNvGrpSpPr/>
        <p:nvPr/>
      </p:nvGrpSpPr>
      <p:grpSpPr>
        <a:xfrm>
          <a:off x="0" y="0"/>
          <a:ext cx="0" cy="0"/>
          <a:chOff x="0" y="0"/>
          <a:chExt cx="0" cy="0"/>
        </a:xfrm>
      </p:grpSpPr>
      <p:pic>
        <p:nvPicPr>
          <p:cNvPr id="1267" name="Google Shape;1480;p103" descr="Google Shape;1480;p103"/>
          <p:cNvPicPr>
            <a:picLocks noChangeAspect="1"/>
          </p:cNvPicPr>
          <p:nvPr/>
        </p:nvPicPr>
        <p:blipFill>
          <a:blip r:embed="rId2">
            <a:extLst/>
          </a:blip>
          <a:stretch>
            <a:fillRect/>
          </a:stretch>
        </p:blipFill>
        <p:spPr>
          <a:xfrm>
            <a:off x="0" y="0"/>
            <a:ext cx="9144000" cy="5143500"/>
          </a:xfrm>
          <a:prstGeom prst="rect">
            <a:avLst/>
          </a:prstGeom>
          <a:ln w="12700">
            <a:miter lim="400000"/>
          </a:ln>
        </p:spPr>
      </p:pic>
      <p:pic>
        <p:nvPicPr>
          <p:cNvPr id="1268" name="Google Shape;1481;p103" descr="Google Shape;1481;p103"/>
          <p:cNvPicPr>
            <a:picLocks noChangeAspect="1"/>
          </p:cNvPicPr>
          <p:nvPr/>
        </p:nvPicPr>
        <p:blipFill>
          <a:blip r:embed="rId3">
            <a:extLst/>
          </a:blip>
          <a:stretch>
            <a:fillRect/>
          </a:stretch>
        </p:blipFill>
        <p:spPr>
          <a:xfrm>
            <a:off x="701949" y="4663525"/>
            <a:ext cx="274076" cy="274076"/>
          </a:xfrm>
          <a:prstGeom prst="rect">
            <a:avLst/>
          </a:prstGeom>
          <a:ln w="12700">
            <a:miter lim="400000"/>
          </a:ln>
        </p:spPr>
      </p:pic>
      <p:sp>
        <p:nvSpPr>
          <p:cNvPr id="1269" name="Google Shape;1482;p103"/>
          <p:cNvSpPr txBox="1"/>
          <p:nvPr>
            <p:ph type="ctrTitle"/>
          </p:nvPr>
        </p:nvSpPr>
        <p:spPr>
          <a:xfrm>
            <a:off x="1061299" y="4715250"/>
            <a:ext cx="7082702" cy="158701"/>
          </a:xfrm>
          <a:prstGeom prst="rect">
            <a:avLst/>
          </a:prstGeom>
        </p:spPr>
        <p:txBody>
          <a:bodyPr lIns="0" tIns="0" rIns="0" bIns="0"/>
          <a:lstStyle>
            <a:lvl1pPr algn="l" defTabSz="795527">
              <a:defRPr sz="957">
                <a:solidFill>
                  <a:srgbClr val="183718"/>
                </a:solidFill>
                <a:latin typeface="Space Grotesk Light Medium"/>
                <a:ea typeface="Space Grotesk Light Medium"/>
                <a:cs typeface="Space Grotesk Light Medium"/>
                <a:sym typeface="Space Grotesk Light Medium"/>
              </a:defRPr>
            </a:lvl1pPr>
          </a:lstStyle>
          <a:p>
            <a:pPr/>
            <a:r>
              <a:t>Hacktoberfest: Section title goes here</a:t>
            </a:r>
          </a:p>
        </p:txBody>
      </p:sp>
      <p:sp>
        <p:nvSpPr>
          <p:cNvPr id="1270" name="Google Shape;1483;p103"/>
          <p:cNvSpPr/>
          <p:nvPr/>
        </p:nvSpPr>
        <p:spPr>
          <a:xfrm>
            <a:off x="8143950" y="4633924"/>
            <a:ext cx="310801" cy="321301"/>
          </a:xfrm>
          <a:prstGeom prst="ellipse">
            <a:avLst/>
          </a:prstGeom>
          <a:solidFill>
            <a:srgbClr val="FF8BFF"/>
          </a:solidFill>
          <a:ln w="12700">
            <a:miter lim="400000"/>
          </a:ln>
        </p:spPr>
        <p:txBody>
          <a:bodyPr lIns="0" tIns="0" rIns="0" bIns="0" anchor="ctr"/>
          <a:lstStyle/>
          <a:p>
            <a:pPr algn="ctr">
              <a:defRPr>
                <a:solidFill>
                  <a:srgbClr val="FF00FF"/>
                </a:solidFill>
              </a:defRPr>
            </a:pPr>
          </a:p>
        </p:txBody>
      </p:sp>
      <p:sp>
        <p:nvSpPr>
          <p:cNvPr id="1271" name="Google Shape;1484;p103"/>
          <p:cNvSpPr txBox="1"/>
          <p:nvPr>
            <p:ph type="sldNum" sz="quarter" idx="4294967295"/>
          </p:nvPr>
        </p:nvSpPr>
        <p:spPr>
          <a:xfrm>
            <a:off x="8147701" y="4646000"/>
            <a:ext cx="303298" cy="297151"/>
          </a:xfrm>
          <a:prstGeom prst="rect">
            <a:avLst/>
          </a:prstGeom>
          <a:extLst>
            <a:ext uri="{C572A759-6A51-4108-AA02-DFA0A04FC94B}">
              <ma14:wrappingTextBoxFlag xmlns:ma14="http://schemas.microsoft.com/office/mac/drawingml/2011/main" val="1"/>
            </a:ext>
          </a:extLst>
        </p:spPr>
        <p:txBody>
          <a:bodyPr>
            <a:spAutoFit/>
          </a:bodyPr>
          <a:lstStyle>
            <a:lvl1pPr algn="ctr">
              <a:defRPr sz="700">
                <a:solidFill>
                  <a:srgbClr val="1C1C1C"/>
                </a:solidFill>
                <a:latin typeface="Space Grotesk Light Bold"/>
                <a:ea typeface="Space Grotesk Light Bold"/>
                <a:cs typeface="Space Grotesk Light Bold"/>
                <a:sym typeface="Space Grotesk Light Bold"/>
              </a:defRPr>
            </a:lvl1pPr>
          </a:lstStyle>
          <a:p>
            <a:pPr/>
            <a:fld id="{86CB4B4D-7CA3-9044-876B-883B54F8677D}" type="slidenum"/>
          </a:p>
        </p:txBody>
      </p:sp>
      <p:sp>
        <p:nvSpPr>
          <p:cNvPr id="1272" name="Google Shape;1485;p103"/>
          <p:cNvSpPr txBox="1"/>
          <p:nvPr/>
        </p:nvSpPr>
        <p:spPr>
          <a:xfrm>
            <a:off x="795514" y="1597149"/>
            <a:ext cx="928952" cy="5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C401C4"/>
                </a:solidFill>
                <a:latin typeface="Space Grotesk Light Medium"/>
                <a:ea typeface="Space Grotesk Light Medium"/>
                <a:cs typeface="Space Grotesk Light Medium"/>
                <a:sym typeface="Space Grotesk Light Medium"/>
              </a:defRPr>
            </a:lvl1pPr>
          </a:lstStyle>
          <a:p>
            <a:pPr/>
            <a:r>
              <a:t>000</a:t>
            </a:r>
          </a:p>
        </p:txBody>
      </p:sp>
      <p:sp>
        <p:nvSpPr>
          <p:cNvPr id="1273" name="Google Shape;1486;p103"/>
          <p:cNvSpPr txBox="1"/>
          <p:nvPr/>
        </p:nvSpPr>
        <p:spPr>
          <a:xfrm>
            <a:off x="698500" y="1076651"/>
            <a:ext cx="7570049" cy="292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862">
                <a:solidFill>
                  <a:srgbClr val="183718"/>
                </a:solidFill>
                <a:latin typeface="Space Grotesk Light Regular"/>
                <a:ea typeface="Space Grotesk Light Regular"/>
                <a:cs typeface="Space Grotesk Light Regular"/>
                <a:sym typeface="Space Grotesk Light Regular"/>
              </a:defRPr>
            </a:lvl1pPr>
          </a:lstStyle>
          <a:p>
            <a:pPr/>
            <a:r>
              <a:t>Add short description</a:t>
            </a:r>
          </a:p>
        </p:txBody>
      </p:sp>
      <p:sp>
        <p:nvSpPr>
          <p:cNvPr id="1274" name="Google Shape;1487;p103"/>
          <p:cNvSpPr txBox="1"/>
          <p:nvPr/>
        </p:nvSpPr>
        <p:spPr>
          <a:xfrm>
            <a:off x="698500" y="466174"/>
            <a:ext cx="7570049" cy="569402"/>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183718"/>
                </a:solidFill>
                <a:latin typeface="Space Grotesk Light Medium"/>
                <a:ea typeface="Space Grotesk Light Medium"/>
                <a:cs typeface="Space Grotesk Light Medium"/>
                <a:sym typeface="Space Grotesk Light Medium"/>
              </a:defRPr>
            </a:lvl1pPr>
          </a:lstStyle>
          <a:p>
            <a:pPr/>
            <a:r>
              <a:t>Title goes here</a:t>
            </a:r>
          </a:p>
        </p:txBody>
      </p:sp>
      <p:sp>
        <p:nvSpPr>
          <p:cNvPr id="1275" name="Google Shape;1488;p103"/>
          <p:cNvSpPr txBox="1"/>
          <p:nvPr/>
        </p:nvSpPr>
        <p:spPr>
          <a:xfrm>
            <a:off x="795523" y="2174949"/>
            <a:ext cx="3544951"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183718"/>
                </a:solidFill>
                <a:latin typeface="Space Grotesk Light Medium"/>
                <a:ea typeface="Space Grotesk Light Medium"/>
                <a:cs typeface="Space Grotesk Light Medium"/>
                <a:sym typeface="Space Grotesk Light Medium"/>
              </a:defRPr>
            </a:lvl1pPr>
          </a:lstStyle>
          <a:p>
            <a:pPr/>
            <a:r>
              <a:t>Title goes here</a:t>
            </a:r>
          </a:p>
        </p:txBody>
      </p:sp>
      <p:sp>
        <p:nvSpPr>
          <p:cNvPr id="1276" name="Google Shape;1489;p103"/>
          <p:cNvSpPr txBox="1"/>
          <p:nvPr/>
        </p:nvSpPr>
        <p:spPr>
          <a:xfrm>
            <a:off x="795523" y="2593600"/>
            <a:ext cx="3544951" cy="23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183718"/>
                </a:solidFill>
                <a:latin typeface="Space Grotesk Light Regular"/>
                <a:ea typeface="Space Grotesk Light Regular"/>
                <a:cs typeface="Space Grotesk Light Regular"/>
                <a:sym typeface="Space Grotesk Light Regular"/>
              </a:defRPr>
            </a:lvl1pPr>
          </a:lstStyle>
          <a:p>
            <a:pPr/>
            <a:r>
              <a:t>Lorem ipsum dolor sit amet consect.</a:t>
            </a:r>
          </a:p>
        </p:txBody>
      </p:sp>
      <p:sp>
        <p:nvSpPr>
          <p:cNvPr id="1277" name="Google Shape;1490;p103"/>
          <p:cNvSpPr txBox="1"/>
          <p:nvPr/>
        </p:nvSpPr>
        <p:spPr>
          <a:xfrm>
            <a:off x="4803590" y="1597149"/>
            <a:ext cx="928951" cy="5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C401C4"/>
                </a:solidFill>
                <a:latin typeface="Space Grotesk Light Medium"/>
                <a:ea typeface="Space Grotesk Light Medium"/>
                <a:cs typeface="Space Grotesk Light Medium"/>
                <a:sym typeface="Space Grotesk Light Medium"/>
              </a:defRPr>
            </a:lvl1pPr>
          </a:lstStyle>
          <a:p>
            <a:pPr/>
            <a:r>
              <a:t>000</a:t>
            </a:r>
          </a:p>
        </p:txBody>
      </p:sp>
      <p:sp>
        <p:nvSpPr>
          <p:cNvPr id="1278" name="Google Shape;1491;p103"/>
          <p:cNvSpPr txBox="1"/>
          <p:nvPr/>
        </p:nvSpPr>
        <p:spPr>
          <a:xfrm>
            <a:off x="4803599" y="2174949"/>
            <a:ext cx="3544950"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183718"/>
                </a:solidFill>
                <a:latin typeface="Space Grotesk Light Medium"/>
                <a:ea typeface="Space Grotesk Light Medium"/>
                <a:cs typeface="Space Grotesk Light Medium"/>
                <a:sym typeface="Space Grotesk Light Medium"/>
              </a:defRPr>
            </a:lvl1pPr>
          </a:lstStyle>
          <a:p>
            <a:pPr/>
            <a:r>
              <a:t>Title goes here</a:t>
            </a:r>
          </a:p>
        </p:txBody>
      </p:sp>
      <p:sp>
        <p:nvSpPr>
          <p:cNvPr id="1279" name="Google Shape;1492;p103"/>
          <p:cNvSpPr txBox="1"/>
          <p:nvPr/>
        </p:nvSpPr>
        <p:spPr>
          <a:xfrm>
            <a:off x="4803599" y="2593600"/>
            <a:ext cx="3544950" cy="23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183718"/>
                </a:solidFill>
                <a:latin typeface="Space Grotesk Light Regular"/>
                <a:ea typeface="Space Grotesk Light Regular"/>
                <a:cs typeface="Space Grotesk Light Regular"/>
                <a:sym typeface="Space Grotesk Light Regular"/>
              </a:defRPr>
            </a:lvl1pPr>
          </a:lstStyle>
          <a:p>
            <a:pPr/>
            <a:r>
              <a:t>Lorem ipsum dolor sit amet consect.</a:t>
            </a:r>
          </a:p>
        </p:txBody>
      </p:sp>
      <p:sp>
        <p:nvSpPr>
          <p:cNvPr id="1280" name="Google Shape;1493;p103"/>
          <p:cNvSpPr txBox="1"/>
          <p:nvPr/>
        </p:nvSpPr>
        <p:spPr>
          <a:xfrm>
            <a:off x="4803590" y="3059975"/>
            <a:ext cx="928951" cy="5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C401C4"/>
                </a:solidFill>
                <a:latin typeface="Space Grotesk Light Medium"/>
                <a:ea typeface="Space Grotesk Light Medium"/>
                <a:cs typeface="Space Grotesk Light Medium"/>
                <a:sym typeface="Space Grotesk Light Medium"/>
              </a:defRPr>
            </a:lvl1pPr>
          </a:lstStyle>
          <a:p>
            <a:pPr/>
            <a:r>
              <a:t>000</a:t>
            </a:r>
          </a:p>
        </p:txBody>
      </p:sp>
      <p:sp>
        <p:nvSpPr>
          <p:cNvPr id="1281" name="Google Shape;1494;p103"/>
          <p:cNvSpPr txBox="1"/>
          <p:nvPr/>
        </p:nvSpPr>
        <p:spPr>
          <a:xfrm>
            <a:off x="4803599" y="3637774"/>
            <a:ext cx="3544950"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183718"/>
                </a:solidFill>
                <a:latin typeface="Space Grotesk Light Medium"/>
                <a:ea typeface="Space Grotesk Light Medium"/>
                <a:cs typeface="Space Grotesk Light Medium"/>
                <a:sym typeface="Space Grotesk Light Medium"/>
              </a:defRPr>
            </a:lvl1pPr>
          </a:lstStyle>
          <a:p>
            <a:pPr/>
            <a:r>
              <a:t>Title goes here</a:t>
            </a:r>
          </a:p>
        </p:txBody>
      </p:sp>
      <p:sp>
        <p:nvSpPr>
          <p:cNvPr id="1282" name="Google Shape;1495;p103"/>
          <p:cNvSpPr txBox="1"/>
          <p:nvPr/>
        </p:nvSpPr>
        <p:spPr>
          <a:xfrm>
            <a:off x="4803599" y="4056424"/>
            <a:ext cx="3544950" cy="23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183718"/>
                </a:solidFill>
                <a:latin typeface="Space Grotesk Light Regular"/>
                <a:ea typeface="Space Grotesk Light Regular"/>
                <a:cs typeface="Space Grotesk Light Regular"/>
                <a:sym typeface="Space Grotesk Light Regular"/>
              </a:defRPr>
            </a:lvl1pPr>
          </a:lstStyle>
          <a:p>
            <a:pPr/>
            <a:r>
              <a:t>Lorem ipsum dolor sit amet consectet.</a:t>
            </a:r>
          </a:p>
        </p:txBody>
      </p:sp>
      <p:sp>
        <p:nvSpPr>
          <p:cNvPr id="1283" name="Google Shape;1496;p103"/>
          <p:cNvSpPr txBox="1"/>
          <p:nvPr/>
        </p:nvSpPr>
        <p:spPr>
          <a:xfrm>
            <a:off x="795514" y="3059975"/>
            <a:ext cx="928952" cy="5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C401C4"/>
                </a:solidFill>
                <a:latin typeface="Space Grotesk Light Medium"/>
                <a:ea typeface="Space Grotesk Light Medium"/>
                <a:cs typeface="Space Grotesk Light Medium"/>
                <a:sym typeface="Space Grotesk Light Medium"/>
              </a:defRPr>
            </a:lvl1pPr>
          </a:lstStyle>
          <a:p>
            <a:pPr/>
            <a:r>
              <a:t>000</a:t>
            </a:r>
          </a:p>
        </p:txBody>
      </p:sp>
      <p:sp>
        <p:nvSpPr>
          <p:cNvPr id="1284" name="Google Shape;1497;p103"/>
          <p:cNvSpPr txBox="1"/>
          <p:nvPr/>
        </p:nvSpPr>
        <p:spPr>
          <a:xfrm>
            <a:off x="795523" y="3637774"/>
            <a:ext cx="3544951"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183718"/>
                </a:solidFill>
                <a:latin typeface="Space Grotesk Light Medium"/>
                <a:ea typeface="Space Grotesk Light Medium"/>
                <a:cs typeface="Space Grotesk Light Medium"/>
                <a:sym typeface="Space Grotesk Light Medium"/>
              </a:defRPr>
            </a:lvl1pPr>
          </a:lstStyle>
          <a:p>
            <a:pPr/>
            <a:r>
              <a:t>Title goes here</a:t>
            </a:r>
          </a:p>
        </p:txBody>
      </p:sp>
      <p:sp>
        <p:nvSpPr>
          <p:cNvPr id="1285" name="Google Shape;1498;p103"/>
          <p:cNvSpPr txBox="1"/>
          <p:nvPr/>
        </p:nvSpPr>
        <p:spPr>
          <a:xfrm>
            <a:off x="795523" y="4056424"/>
            <a:ext cx="3544951" cy="23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183718"/>
                </a:solidFill>
                <a:latin typeface="Space Grotesk Light Regular"/>
                <a:ea typeface="Space Grotesk Light Regular"/>
                <a:cs typeface="Space Grotesk Light Regular"/>
                <a:sym typeface="Space Grotesk Light Regular"/>
              </a:defRPr>
            </a:lvl1pPr>
          </a:lstStyle>
          <a:p>
            <a:pPr/>
            <a:r>
              <a:t>Lorem ipsum dolor sit amet consectet.</a:t>
            </a:r>
          </a:p>
        </p:txBody>
      </p:sp>
    </p:spTree>
  </p:cSld>
  <p:clrMapOvr>
    <a:masterClrMapping/>
  </p:clrMapOvr>
  <p:transition xmlns:p14="http://schemas.microsoft.com/office/powerpoint/2010/main" spd="med" advClick="1"/>
</p:sld>
</file>

<file path=ppt/slides/slide9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C1C1C"/>
        </a:solidFill>
      </p:bgPr>
    </p:bg>
    <p:spTree>
      <p:nvGrpSpPr>
        <p:cNvPr id="1" name=""/>
        <p:cNvGrpSpPr/>
        <p:nvPr/>
      </p:nvGrpSpPr>
      <p:grpSpPr>
        <a:xfrm>
          <a:off x="0" y="0"/>
          <a:ext cx="0" cy="0"/>
          <a:chOff x="0" y="0"/>
          <a:chExt cx="0" cy="0"/>
        </a:xfrm>
      </p:grpSpPr>
      <p:pic>
        <p:nvPicPr>
          <p:cNvPr id="1287" name="Google Shape;1503;p104" descr="Google Shape;1503;p104"/>
          <p:cNvPicPr>
            <a:picLocks noChangeAspect="1"/>
          </p:cNvPicPr>
          <p:nvPr/>
        </p:nvPicPr>
        <p:blipFill>
          <a:blip r:embed="rId2">
            <a:extLst/>
          </a:blip>
          <a:stretch>
            <a:fillRect/>
          </a:stretch>
        </p:blipFill>
        <p:spPr>
          <a:xfrm>
            <a:off x="0" y="0"/>
            <a:ext cx="9144004" cy="5143502"/>
          </a:xfrm>
          <a:prstGeom prst="rect">
            <a:avLst/>
          </a:prstGeom>
          <a:ln w="12700">
            <a:miter lim="400000"/>
          </a:ln>
        </p:spPr>
      </p:pic>
      <p:pic>
        <p:nvPicPr>
          <p:cNvPr id="1288" name="Google Shape;1504;p104" descr="Google Shape;1504;p104"/>
          <p:cNvPicPr>
            <a:picLocks noChangeAspect="1"/>
          </p:cNvPicPr>
          <p:nvPr/>
        </p:nvPicPr>
        <p:blipFill>
          <a:blip r:embed="rId3">
            <a:extLst/>
          </a:blip>
          <a:stretch>
            <a:fillRect/>
          </a:stretch>
        </p:blipFill>
        <p:spPr>
          <a:xfrm>
            <a:off x="701949" y="4663525"/>
            <a:ext cx="274076" cy="274076"/>
          </a:xfrm>
          <a:prstGeom prst="rect">
            <a:avLst/>
          </a:prstGeom>
          <a:ln w="12700">
            <a:miter lim="400000"/>
          </a:ln>
        </p:spPr>
      </p:pic>
      <p:sp>
        <p:nvSpPr>
          <p:cNvPr id="1289" name="Google Shape;1505;p104"/>
          <p:cNvSpPr txBox="1"/>
          <p:nvPr>
            <p:ph type="ctrTitle"/>
          </p:nvPr>
        </p:nvSpPr>
        <p:spPr>
          <a:xfrm>
            <a:off x="1061299" y="4715250"/>
            <a:ext cx="7082702" cy="158701"/>
          </a:xfrm>
          <a:prstGeom prst="rect">
            <a:avLst/>
          </a:prstGeom>
        </p:spPr>
        <p:txBody>
          <a:bodyPr lIns="0" tIns="0" rIns="0" bIns="0"/>
          <a:lstStyle>
            <a:lvl1pPr algn="l" defTabSz="795527">
              <a:defRPr sz="957">
                <a:solidFill>
                  <a:srgbClr val="F4F0E0"/>
                </a:solidFill>
                <a:latin typeface="Space Grotesk Light Medium"/>
                <a:ea typeface="Space Grotesk Light Medium"/>
                <a:cs typeface="Space Grotesk Light Medium"/>
                <a:sym typeface="Space Grotesk Light Medium"/>
              </a:defRPr>
            </a:lvl1pPr>
          </a:lstStyle>
          <a:p>
            <a:pPr/>
            <a:r>
              <a:t>Hacktoberfest: Section title goes here</a:t>
            </a:r>
          </a:p>
        </p:txBody>
      </p:sp>
      <p:sp>
        <p:nvSpPr>
          <p:cNvPr id="1290" name="Google Shape;1506;p104"/>
          <p:cNvSpPr/>
          <p:nvPr/>
        </p:nvSpPr>
        <p:spPr>
          <a:xfrm>
            <a:off x="8143950" y="4633924"/>
            <a:ext cx="310801" cy="321301"/>
          </a:xfrm>
          <a:prstGeom prst="ellipse">
            <a:avLst/>
          </a:prstGeom>
          <a:solidFill>
            <a:srgbClr val="FF8BFF"/>
          </a:solidFill>
          <a:ln w="12700">
            <a:miter lim="400000"/>
          </a:ln>
        </p:spPr>
        <p:txBody>
          <a:bodyPr lIns="0" tIns="0" rIns="0" bIns="0" anchor="ctr"/>
          <a:lstStyle/>
          <a:p>
            <a:pPr algn="ctr">
              <a:defRPr>
                <a:solidFill>
                  <a:srgbClr val="FF00FF"/>
                </a:solidFill>
              </a:defRPr>
            </a:pPr>
          </a:p>
        </p:txBody>
      </p:sp>
      <p:sp>
        <p:nvSpPr>
          <p:cNvPr id="1291" name="Google Shape;1507;p104"/>
          <p:cNvSpPr txBox="1"/>
          <p:nvPr>
            <p:ph type="sldNum" sz="quarter" idx="4294967295"/>
          </p:nvPr>
        </p:nvSpPr>
        <p:spPr>
          <a:xfrm>
            <a:off x="8147079" y="4646000"/>
            <a:ext cx="304542" cy="297151"/>
          </a:xfrm>
          <a:prstGeom prst="rect">
            <a:avLst/>
          </a:prstGeom>
          <a:extLst>
            <a:ext uri="{C572A759-6A51-4108-AA02-DFA0A04FC94B}">
              <ma14:wrappingTextBoxFlag xmlns:ma14="http://schemas.microsoft.com/office/mac/drawingml/2011/main" val="1"/>
            </a:ext>
          </a:extLst>
        </p:spPr>
        <p:txBody>
          <a:bodyPr>
            <a:spAutoFit/>
          </a:bodyPr>
          <a:lstStyle>
            <a:lvl1pPr algn="ctr">
              <a:defRPr sz="700">
                <a:solidFill>
                  <a:srgbClr val="1C1C1C"/>
                </a:solidFill>
                <a:latin typeface="Space Grotesk Light Bold"/>
                <a:ea typeface="Space Grotesk Light Bold"/>
                <a:cs typeface="Space Grotesk Light Bold"/>
                <a:sym typeface="Space Grotesk Light Bold"/>
              </a:defRPr>
            </a:lvl1pPr>
          </a:lstStyle>
          <a:p>
            <a:pPr/>
            <a:fld id="{86CB4B4D-7CA3-9044-876B-883B54F8677D}" type="slidenum"/>
          </a:p>
        </p:txBody>
      </p:sp>
      <p:sp>
        <p:nvSpPr>
          <p:cNvPr id="1292" name="Google Shape;1508;p104"/>
          <p:cNvSpPr txBox="1"/>
          <p:nvPr/>
        </p:nvSpPr>
        <p:spPr>
          <a:xfrm>
            <a:off x="795514" y="1597149"/>
            <a:ext cx="928952" cy="5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51DA4B"/>
                </a:solidFill>
                <a:latin typeface="Space Grotesk Light Medium"/>
                <a:ea typeface="Space Grotesk Light Medium"/>
                <a:cs typeface="Space Grotesk Light Medium"/>
                <a:sym typeface="Space Grotesk Light Medium"/>
              </a:defRPr>
            </a:lvl1pPr>
          </a:lstStyle>
          <a:p>
            <a:pPr/>
            <a:r>
              <a:t>000</a:t>
            </a:r>
          </a:p>
        </p:txBody>
      </p:sp>
      <p:sp>
        <p:nvSpPr>
          <p:cNvPr id="1293" name="Google Shape;1509;p104"/>
          <p:cNvSpPr txBox="1"/>
          <p:nvPr/>
        </p:nvSpPr>
        <p:spPr>
          <a:xfrm>
            <a:off x="698500" y="1076651"/>
            <a:ext cx="7570049" cy="292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862">
                <a:solidFill>
                  <a:srgbClr val="F4F0E0"/>
                </a:solidFill>
                <a:latin typeface="Space Grotesk Light Regular"/>
                <a:ea typeface="Space Grotesk Light Regular"/>
                <a:cs typeface="Space Grotesk Light Regular"/>
                <a:sym typeface="Space Grotesk Light Regular"/>
              </a:defRPr>
            </a:lvl1pPr>
          </a:lstStyle>
          <a:p>
            <a:pPr/>
            <a:r>
              <a:t>Add short description</a:t>
            </a:r>
          </a:p>
        </p:txBody>
      </p:sp>
      <p:sp>
        <p:nvSpPr>
          <p:cNvPr id="1294" name="Google Shape;1510;p104"/>
          <p:cNvSpPr txBox="1"/>
          <p:nvPr/>
        </p:nvSpPr>
        <p:spPr>
          <a:xfrm>
            <a:off x="698500" y="466174"/>
            <a:ext cx="7570049" cy="569402"/>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
        <p:nvSpPr>
          <p:cNvPr id="1295" name="Google Shape;1511;p104"/>
          <p:cNvSpPr txBox="1"/>
          <p:nvPr/>
        </p:nvSpPr>
        <p:spPr>
          <a:xfrm>
            <a:off x="795523" y="2174949"/>
            <a:ext cx="3544951"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
        <p:nvSpPr>
          <p:cNvPr id="1296" name="Google Shape;1512;p104"/>
          <p:cNvSpPr txBox="1"/>
          <p:nvPr/>
        </p:nvSpPr>
        <p:spPr>
          <a:xfrm>
            <a:off x="795523" y="2593600"/>
            <a:ext cx="3544951" cy="23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F4F0E0"/>
                </a:solidFill>
                <a:latin typeface="Space Grotesk Light Regular"/>
                <a:ea typeface="Space Grotesk Light Regular"/>
                <a:cs typeface="Space Grotesk Light Regular"/>
                <a:sym typeface="Space Grotesk Light Regular"/>
              </a:defRPr>
            </a:lvl1pPr>
          </a:lstStyle>
          <a:p>
            <a:pPr/>
            <a:r>
              <a:t>Lorem ipsum dolor sit amet consect.</a:t>
            </a:r>
          </a:p>
        </p:txBody>
      </p:sp>
      <p:sp>
        <p:nvSpPr>
          <p:cNvPr id="1297" name="Google Shape;1513;p104"/>
          <p:cNvSpPr txBox="1"/>
          <p:nvPr/>
        </p:nvSpPr>
        <p:spPr>
          <a:xfrm>
            <a:off x="4803590" y="1597149"/>
            <a:ext cx="928951" cy="5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51DA4B"/>
                </a:solidFill>
                <a:latin typeface="Space Grotesk Light Medium"/>
                <a:ea typeface="Space Grotesk Light Medium"/>
                <a:cs typeface="Space Grotesk Light Medium"/>
                <a:sym typeface="Space Grotesk Light Medium"/>
              </a:defRPr>
            </a:lvl1pPr>
          </a:lstStyle>
          <a:p>
            <a:pPr/>
            <a:r>
              <a:t>000</a:t>
            </a:r>
          </a:p>
        </p:txBody>
      </p:sp>
      <p:sp>
        <p:nvSpPr>
          <p:cNvPr id="1298" name="Google Shape;1514;p104"/>
          <p:cNvSpPr txBox="1"/>
          <p:nvPr/>
        </p:nvSpPr>
        <p:spPr>
          <a:xfrm>
            <a:off x="4803599" y="2174949"/>
            <a:ext cx="3544950"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
        <p:nvSpPr>
          <p:cNvPr id="1299" name="Google Shape;1515;p104"/>
          <p:cNvSpPr txBox="1"/>
          <p:nvPr/>
        </p:nvSpPr>
        <p:spPr>
          <a:xfrm>
            <a:off x="4803599" y="2593600"/>
            <a:ext cx="3544950" cy="23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F4F0E0"/>
                </a:solidFill>
                <a:latin typeface="Space Grotesk Light Regular"/>
                <a:ea typeface="Space Grotesk Light Regular"/>
                <a:cs typeface="Space Grotesk Light Regular"/>
                <a:sym typeface="Space Grotesk Light Regular"/>
              </a:defRPr>
            </a:lvl1pPr>
          </a:lstStyle>
          <a:p>
            <a:pPr/>
            <a:r>
              <a:t>Lorem ipsum dolor sit amet consect.</a:t>
            </a:r>
          </a:p>
        </p:txBody>
      </p:sp>
      <p:sp>
        <p:nvSpPr>
          <p:cNvPr id="1300" name="Google Shape;1516;p104"/>
          <p:cNvSpPr txBox="1"/>
          <p:nvPr/>
        </p:nvSpPr>
        <p:spPr>
          <a:xfrm>
            <a:off x="4803590" y="3059975"/>
            <a:ext cx="928951" cy="5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51DA4B"/>
                </a:solidFill>
                <a:latin typeface="Space Grotesk Light Medium"/>
                <a:ea typeface="Space Grotesk Light Medium"/>
                <a:cs typeface="Space Grotesk Light Medium"/>
                <a:sym typeface="Space Grotesk Light Medium"/>
              </a:defRPr>
            </a:lvl1pPr>
          </a:lstStyle>
          <a:p>
            <a:pPr/>
            <a:r>
              <a:t>000</a:t>
            </a:r>
          </a:p>
        </p:txBody>
      </p:sp>
      <p:sp>
        <p:nvSpPr>
          <p:cNvPr id="1301" name="Google Shape;1517;p104"/>
          <p:cNvSpPr txBox="1"/>
          <p:nvPr/>
        </p:nvSpPr>
        <p:spPr>
          <a:xfrm>
            <a:off x="4803599" y="3637774"/>
            <a:ext cx="3544950"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
        <p:nvSpPr>
          <p:cNvPr id="1302" name="Google Shape;1518;p104"/>
          <p:cNvSpPr txBox="1"/>
          <p:nvPr/>
        </p:nvSpPr>
        <p:spPr>
          <a:xfrm>
            <a:off x="4803599" y="4056424"/>
            <a:ext cx="3544950" cy="23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F4F0E0"/>
                </a:solidFill>
                <a:latin typeface="Space Grotesk Light Regular"/>
                <a:ea typeface="Space Grotesk Light Regular"/>
                <a:cs typeface="Space Grotesk Light Regular"/>
                <a:sym typeface="Space Grotesk Light Regular"/>
              </a:defRPr>
            </a:lvl1pPr>
          </a:lstStyle>
          <a:p>
            <a:pPr/>
            <a:r>
              <a:t>Lorem ipsum dolor sit amet consectet.</a:t>
            </a:r>
          </a:p>
        </p:txBody>
      </p:sp>
      <p:sp>
        <p:nvSpPr>
          <p:cNvPr id="1303" name="Google Shape;1519;p104"/>
          <p:cNvSpPr txBox="1"/>
          <p:nvPr/>
        </p:nvSpPr>
        <p:spPr>
          <a:xfrm>
            <a:off x="795514" y="3059975"/>
            <a:ext cx="928952" cy="5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51DA4B"/>
                </a:solidFill>
                <a:latin typeface="Space Grotesk Light Medium"/>
                <a:ea typeface="Space Grotesk Light Medium"/>
                <a:cs typeface="Space Grotesk Light Medium"/>
                <a:sym typeface="Space Grotesk Light Medium"/>
              </a:defRPr>
            </a:lvl1pPr>
          </a:lstStyle>
          <a:p>
            <a:pPr/>
            <a:r>
              <a:t>000</a:t>
            </a:r>
          </a:p>
        </p:txBody>
      </p:sp>
      <p:sp>
        <p:nvSpPr>
          <p:cNvPr id="1304" name="Google Shape;1520;p104"/>
          <p:cNvSpPr txBox="1"/>
          <p:nvPr/>
        </p:nvSpPr>
        <p:spPr>
          <a:xfrm>
            <a:off x="795523" y="3637774"/>
            <a:ext cx="3544951"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
        <p:nvSpPr>
          <p:cNvPr id="1305" name="Google Shape;1521;p104"/>
          <p:cNvSpPr txBox="1"/>
          <p:nvPr/>
        </p:nvSpPr>
        <p:spPr>
          <a:xfrm>
            <a:off x="795523" y="4056424"/>
            <a:ext cx="3544951" cy="23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F4F0E0"/>
                </a:solidFill>
                <a:latin typeface="Space Grotesk Light Regular"/>
                <a:ea typeface="Space Grotesk Light Regular"/>
                <a:cs typeface="Space Grotesk Light Regular"/>
                <a:sym typeface="Space Grotesk Light Regular"/>
              </a:defRPr>
            </a:lvl1pPr>
          </a:lstStyle>
          <a:p>
            <a:pPr/>
            <a:r>
              <a:t>Lorem ipsum dolor sit amet consectet.</a:t>
            </a:r>
          </a:p>
        </p:txBody>
      </p:sp>
    </p:spTree>
  </p:cSld>
  <p:clrMapOvr>
    <a:masterClrMapping/>
  </p:clrMapOvr>
  <p:transition xmlns:p14="http://schemas.microsoft.com/office/powerpoint/2010/main" spd="med" advClick="1"/>
</p:sld>
</file>

<file path=ppt/slides/slide9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83718"/>
        </a:solidFill>
      </p:bgPr>
    </p:bg>
    <p:spTree>
      <p:nvGrpSpPr>
        <p:cNvPr id="1" name=""/>
        <p:cNvGrpSpPr/>
        <p:nvPr/>
      </p:nvGrpSpPr>
      <p:grpSpPr>
        <a:xfrm>
          <a:off x="0" y="0"/>
          <a:ext cx="0" cy="0"/>
          <a:chOff x="0" y="0"/>
          <a:chExt cx="0" cy="0"/>
        </a:xfrm>
      </p:grpSpPr>
      <p:pic>
        <p:nvPicPr>
          <p:cNvPr id="1307" name="Google Shape;1526;p105" descr="Google Shape;1526;p105"/>
          <p:cNvPicPr>
            <a:picLocks noChangeAspect="1"/>
          </p:cNvPicPr>
          <p:nvPr/>
        </p:nvPicPr>
        <p:blipFill>
          <a:blip r:embed="rId2">
            <a:extLst/>
          </a:blip>
          <a:stretch>
            <a:fillRect/>
          </a:stretch>
        </p:blipFill>
        <p:spPr>
          <a:xfrm>
            <a:off x="0" y="0"/>
            <a:ext cx="9144004" cy="5143502"/>
          </a:xfrm>
          <a:prstGeom prst="rect">
            <a:avLst/>
          </a:prstGeom>
          <a:ln w="12700">
            <a:miter lim="400000"/>
          </a:ln>
        </p:spPr>
      </p:pic>
      <p:pic>
        <p:nvPicPr>
          <p:cNvPr id="1308" name="Google Shape;1527;p105" descr="Google Shape;1527;p105"/>
          <p:cNvPicPr>
            <a:picLocks noChangeAspect="1"/>
          </p:cNvPicPr>
          <p:nvPr/>
        </p:nvPicPr>
        <p:blipFill>
          <a:blip r:embed="rId3">
            <a:extLst/>
          </a:blip>
          <a:stretch>
            <a:fillRect/>
          </a:stretch>
        </p:blipFill>
        <p:spPr>
          <a:xfrm>
            <a:off x="701949" y="4663525"/>
            <a:ext cx="274076" cy="274076"/>
          </a:xfrm>
          <a:prstGeom prst="rect">
            <a:avLst/>
          </a:prstGeom>
          <a:ln w="12700">
            <a:miter lim="400000"/>
          </a:ln>
        </p:spPr>
      </p:pic>
      <p:sp>
        <p:nvSpPr>
          <p:cNvPr id="1309" name="Google Shape;1528;p105"/>
          <p:cNvSpPr txBox="1"/>
          <p:nvPr>
            <p:ph type="ctrTitle"/>
          </p:nvPr>
        </p:nvSpPr>
        <p:spPr>
          <a:xfrm>
            <a:off x="1061299" y="4715250"/>
            <a:ext cx="7082702" cy="158701"/>
          </a:xfrm>
          <a:prstGeom prst="rect">
            <a:avLst/>
          </a:prstGeom>
        </p:spPr>
        <p:txBody>
          <a:bodyPr lIns="0" tIns="0" rIns="0" bIns="0"/>
          <a:lstStyle>
            <a:lvl1pPr algn="l" defTabSz="795527">
              <a:defRPr sz="957">
                <a:solidFill>
                  <a:srgbClr val="F4F0E0"/>
                </a:solidFill>
                <a:latin typeface="Space Grotesk Light Medium"/>
                <a:ea typeface="Space Grotesk Light Medium"/>
                <a:cs typeface="Space Grotesk Light Medium"/>
                <a:sym typeface="Space Grotesk Light Medium"/>
              </a:defRPr>
            </a:lvl1pPr>
          </a:lstStyle>
          <a:p>
            <a:pPr/>
            <a:r>
              <a:t>Hacktoberfest: Section title goes here</a:t>
            </a:r>
          </a:p>
        </p:txBody>
      </p:sp>
      <p:sp>
        <p:nvSpPr>
          <p:cNvPr id="1310" name="Google Shape;1529;p105"/>
          <p:cNvSpPr/>
          <p:nvPr/>
        </p:nvSpPr>
        <p:spPr>
          <a:xfrm>
            <a:off x="8143950" y="4633924"/>
            <a:ext cx="310801" cy="321301"/>
          </a:xfrm>
          <a:prstGeom prst="ellipse">
            <a:avLst/>
          </a:prstGeom>
          <a:solidFill>
            <a:srgbClr val="FF8BFF"/>
          </a:solidFill>
          <a:ln w="12700">
            <a:miter lim="400000"/>
          </a:ln>
        </p:spPr>
        <p:txBody>
          <a:bodyPr lIns="0" tIns="0" rIns="0" bIns="0" anchor="ctr"/>
          <a:lstStyle/>
          <a:p>
            <a:pPr algn="ctr">
              <a:defRPr>
                <a:solidFill>
                  <a:srgbClr val="FF00FF"/>
                </a:solidFill>
              </a:defRPr>
            </a:pPr>
          </a:p>
        </p:txBody>
      </p:sp>
      <p:sp>
        <p:nvSpPr>
          <p:cNvPr id="1311" name="Google Shape;1530;p105"/>
          <p:cNvSpPr txBox="1"/>
          <p:nvPr>
            <p:ph type="sldNum" sz="quarter" idx="4294967295"/>
          </p:nvPr>
        </p:nvSpPr>
        <p:spPr>
          <a:xfrm>
            <a:off x="8145834" y="4646000"/>
            <a:ext cx="307032" cy="297151"/>
          </a:xfrm>
          <a:prstGeom prst="rect">
            <a:avLst/>
          </a:prstGeom>
          <a:extLst>
            <a:ext uri="{C572A759-6A51-4108-AA02-DFA0A04FC94B}">
              <ma14:wrappingTextBoxFlag xmlns:ma14="http://schemas.microsoft.com/office/mac/drawingml/2011/main" val="1"/>
            </a:ext>
          </a:extLst>
        </p:spPr>
        <p:txBody>
          <a:bodyPr>
            <a:spAutoFit/>
          </a:bodyPr>
          <a:lstStyle>
            <a:lvl1pPr algn="ctr">
              <a:defRPr sz="700">
                <a:solidFill>
                  <a:srgbClr val="1C1C1C"/>
                </a:solidFill>
                <a:latin typeface="Space Grotesk Light Bold"/>
                <a:ea typeface="Space Grotesk Light Bold"/>
                <a:cs typeface="Space Grotesk Light Bold"/>
                <a:sym typeface="Space Grotesk Light Bold"/>
              </a:defRPr>
            </a:lvl1pPr>
          </a:lstStyle>
          <a:p>
            <a:pPr/>
            <a:fld id="{86CB4B4D-7CA3-9044-876B-883B54F8677D}" type="slidenum"/>
          </a:p>
        </p:txBody>
      </p:sp>
      <p:sp>
        <p:nvSpPr>
          <p:cNvPr id="1312" name="Google Shape;1531;p105"/>
          <p:cNvSpPr txBox="1"/>
          <p:nvPr/>
        </p:nvSpPr>
        <p:spPr>
          <a:xfrm>
            <a:off x="795514" y="1597149"/>
            <a:ext cx="928952" cy="5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51DA4B"/>
                </a:solidFill>
                <a:latin typeface="Space Grotesk Light Medium"/>
                <a:ea typeface="Space Grotesk Light Medium"/>
                <a:cs typeface="Space Grotesk Light Medium"/>
                <a:sym typeface="Space Grotesk Light Medium"/>
              </a:defRPr>
            </a:lvl1pPr>
          </a:lstStyle>
          <a:p>
            <a:pPr/>
            <a:r>
              <a:t>000</a:t>
            </a:r>
          </a:p>
        </p:txBody>
      </p:sp>
      <p:sp>
        <p:nvSpPr>
          <p:cNvPr id="1313" name="Google Shape;1532;p105"/>
          <p:cNvSpPr txBox="1"/>
          <p:nvPr/>
        </p:nvSpPr>
        <p:spPr>
          <a:xfrm>
            <a:off x="698500" y="1076651"/>
            <a:ext cx="7570049" cy="292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862">
                <a:solidFill>
                  <a:srgbClr val="F4F0E0"/>
                </a:solidFill>
                <a:latin typeface="Space Grotesk Light Regular"/>
                <a:ea typeface="Space Grotesk Light Regular"/>
                <a:cs typeface="Space Grotesk Light Regular"/>
                <a:sym typeface="Space Grotesk Light Regular"/>
              </a:defRPr>
            </a:lvl1pPr>
          </a:lstStyle>
          <a:p>
            <a:pPr/>
            <a:r>
              <a:t>Add short description</a:t>
            </a:r>
          </a:p>
        </p:txBody>
      </p:sp>
      <p:sp>
        <p:nvSpPr>
          <p:cNvPr id="1314" name="Google Shape;1533;p105"/>
          <p:cNvSpPr txBox="1"/>
          <p:nvPr/>
        </p:nvSpPr>
        <p:spPr>
          <a:xfrm>
            <a:off x="698500" y="466174"/>
            <a:ext cx="7570049" cy="569402"/>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
        <p:nvSpPr>
          <p:cNvPr id="1315" name="Google Shape;1534;p105"/>
          <p:cNvSpPr txBox="1"/>
          <p:nvPr/>
        </p:nvSpPr>
        <p:spPr>
          <a:xfrm>
            <a:off x="795523" y="2174949"/>
            <a:ext cx="3544951"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
        <p:nvSpPr>
          <p:cNvPr id="1316" name="Google Shape;1535;p105"/>
          <p:cNvSpPr txBox="1"/>
          <p:nvPr/>
        </p:nvSpPr>
        <p:spPr>
          <a:xfrm>
            <a:off x="795523" y="2593600"/>
            <a:ext cx="3544951" cy="23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F4F0E0"/>
                </a:solidFill>
                <a:latin typeface="Space Grotesk Light Regular"/>
                <a:ea typeface="Space Grotesk Light Regular"/>
                <a:cs typeface="Space Grotesk Light Regular"/>
                <a:sym typeface="Space Grotesk Light Regular"/>
              </a:defRPr>
            </a:lvl1pPr>
          </a:lstStyle>
          <a:p>
            <a:pPr/>
            <a:r>
              <a:t>Lorem ipsum dolor sit amet consect.</a:t>
            </a:r>
          </a:p>
        </p:txBody>
      </p:sp>
      <p:sp>
        <p:nvSpPr>
          <p:cNvPr id="1317" name="Google Shape;1536;p105"/>
          <p:cNvSpPr txBox="1"/>
          <p:nvPr/>
        </p:nvSpPr>
        <p:spPr>
          <a:xfrm>
            <a:off x="4803590" y="1597149"/>
            <a:ext cx="928951" cy="5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51DA4B"/>
                </a:solidFill>
                <a:latin typeface="Space Grotesk Light Medium"/>
                <a:ea typeface="Space Grotesk Light Medium"/>
                <a:cs typeface="Space Grotesk Light Medium"/>
                <a:sym typeface="Space Grotesk Light Medium"/>
              </a:defRPr>
            </a:lvl1pPr>
          </a:lstStyle>
          <a:p>
            <a:pPr/>
            <a:r>
              <a:t>000</a:t>
            </a:r>
          </a:p>
        </p:txBody>
      </p:sp>
      <p:sp>
        <p:nvSpPr>
          <p:cNvPr id="1318" name="Google Shape;1537;p105"/>
          <p:cNvSpPr txBox="1"/>
          <p:nvPr/>
        </p:nvSpPr>
        <p:spPr>
          <a:xfrm>
            <a:off x="4803599" y="2174949"/>
            <a:ext cx="3544950"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
        <p:nvSpPr>
          <p:cNvPr id="1319" name="Google Shape;1538;p105"/>
          <p:cNvSpPr txBox="1"/>
          <p:nvPr/>
        </p:nvSpPr>
        <p:spPr>
          <a:xfrm>
            <a:off x="4803599" y="2593600"/>
            <a:ext cx="3544950" cy="23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F4F0E0"/>
                </a:solidFill>
                <a:latin typeface="Space Grotesk Light Regular"/>
                <a:ea typeface="Space Grotesk Light Regular"/>
                <a:cs typeface="Space Grotesk Light Regular"/>
                <a:sym typeface="Space Grotesk Light Regular"/>
              </a:defRPr>
            </a:lvl1pPr>
          </a:lstStyle>
          <a:p>
            <a:pPr/>
            <a:r>
              <a:t>Lorem ipsum dolor sit amet consect.</a:t>
            </a:r>
          </a:p>
        </p:txBody>
      </p:sp>
      <p:sp>
        <p:nvSpPr>
          <p:cNvPr id="1320" name="Google Shape;1539;p105"/>
          <p:cNvSpPr txBox="1"/>
          <p:nvPr/>
        </p:nvSpPr>
        <p:spPr>
          <a:xfrm>
            <a:off x="4803590" y="3059975"/>
            <a:ext cx="928951" cy="5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51DA4B"/>
                </a:solidFill>
                <a:latin typeface="Space Grotesk Light Medium"/>
                <a:ea typeface="Space Grotesk Light Medium"/>
                <a:cs typeface="Space Grotesk Light Medium"/>
                <a:sym typeface="Space Grotesk Light Medium"/>
              </a:defRPr>
            </a:lvl1pPr>
          </a:lstStyle>
          <a:p>
            <a:pPr/>
            <a:r>
              <a:t>000</a:t>
            </a:r>
          </a:p>
        </p:txBody>
      </p:sp>
      <p:sp>
        <p:nvSpPr>
          <p:cNvPr id="1321" name="Google Shape;1540;p105"/>
          <p:cNvSpPr txBox="1"/>
          <p:nvPr/>
        </p:nvSpPr>
        <p:spPr>
          <a:xfrm>
            <a:off x="4803599" y="3637774"/>
            <a:ext cx="3544950"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
        <p:nvSpPr>
          <p:cNvPr id="1322" name="Google Shape;1541;p105"/>
          <p:cNvSpPr txBox="1"/>
          <p:nvPr/>
        </p:nvSpPr>
        <p:spPr>
          <a:xfrm>
            <a:off x="4803599" y="4056424"/>
            <a:ext cx="3544950" cy="23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F4F0E0"/>
                </a:solidFill>
                <a:latin typeface="Space Grotesk Light Regular"/>
                <a:ea typeface="Space Grotesk Light Regular"/>
                <a:cs typeface="Space Grotesk Light Regular"/>
                <a:sym typeface="Space Grotesk Light Regular"/>
              </a:defRPr>
            </a:lvl1pPr>
          </a:lstStyle>
          <a:p>
            <a:pPr/>
            <a:r>
              <a:t>Lorem ipsum dolor sit amet consectet.</a:t>
            </a:r>
          </a:p>
        </p:txBody>
      </p:sp>
      <p:sp>
        <p:nvSpPr>
          <p:cNvPr id="1323" name="Google Shape;1542;p105"/>
          <p:cNvSpPr txBox="1"/>
          <p:nvPr/>
        </p:nvSpPr>
        <p:spPr>
          <a:xfrm>
            <a:off x="795514" y="3059975"/>
            <a:ext cx="928952" cy="5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51DA4B"/>
                </a:solidFill>
                <a:latin typeface="Space Grotesk Light Medium"/>
                <a:ea typeface="Space Grotesk Light Medium"/>
                <a:cs typeface="Space Grotesk Light Medium"/>
                <a:sym typeface="Space Grotesk Light Medium"/>
              </a:defRPr>
            </a:lvl1pPr>
          </a:lstStyle>
          <a:p>
            <a:pPr/>
            <a:r>
              <a:t>000</a:t>
            </a:r>
          </a:p>
        </p:txBody>
      </p:sp>
      <p:sp>
        <p:nvSpPr>
          <p:cNvPr id="1324" name="Google Shape;1543;p105"/>
          <p:cNvSpPr txBox="1"/>
          <p:nvPr/>
        </p:nvSpPr>
        <p:spPr>
          <a:xfrm>
            <a:off x="795523" y="3637774"/>
            <a:ext cx="3544951"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
        <p:nvSpPr>
          <p:cNvPr id="1325" name="Google Shape;1544;p105"/>
          <p:cNvSpPr txBox="1"/>
          <p:nvPr/>
        </p:nvSpPr>
        <p:spPr>
          <a:xfrm>
            <a:off x="795523" y="4056424"/>
            <a:ext cx="3544951" cy="23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F4F0E0"/>
                </a:solidFill>
                <a:latin typeface="Space Grotesk Light Regular"/>
                <a:ea typeface="Space Grotesk Light Regular"/>
                <a:cs typeface="Space Grotesk Light Regular"/>
                <a:sym typeface="Space Grotesk Light Regular"/>
              </a:defRPr>
            </a:lvl1pPr>
          </a:lstStyle>
          <a:p>
            <a:pPr/>
            <a:r>
              <a:t>Lorem ipsum dolor sit amet consectet.</a:t>
            </a:r>
          </a:p>
        </p:txBody>
      </p:sp>
    </p:spTree>
  </p:cSld>
  <p:clrMapOvr>
    <a:masterClrMapping/>
  </p:clrMapOvr>
  <p:transition xmlns:p14="http://schemas.microsoft.com/office/powerpoint/2010/main" spd="med" advClick="1"/>
</p:sld>
</file>

<file path=ppt/slides/slide9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51DA4B"/>
        </a:solidFill>
      </p:bgPr>
    </p:bg>
    <p:spTree>
      <p:nvGrpSpPr>
        <p:cNvPr id="1" name=""/>
        <p:cNvGrpSpPr/>
        <p:nvPr/>
      </p:nvGrpSpPr>
      <p:grpSpPr>
        <a:xfrm>
          <a:off x="0" y="0"/>
          <a:ext cx="0" cy="0"/>
          <a:chOff x="0" y="0"/>
          <a:chExt cx="0" cy="0"/>
        </a:xfrm>
      </p:grpSpPr>
      <p:pic>
        <p:nvPicPr>
          <p:cNvPr id="1327" name="Google Shape;1549;p106" descr="Google Shape;1549;p106"/>
          <p:cNvPicPr>
            <a:picLocks noChangeAspect="1"/>
          </p:cNvPicPr>
          <p:nvPr/>
        </p:nvPicPr>
        <p:blipFill>
          <a:blip r:embed="rId2">
            <a:extLst/>
          </a:blip>
          <a:stretch>
            <a:fillRect/>
          </a:stretch>
        </p:blipFill>
        <p:spPr>
          <a:xfrm>
            <a:off x="0" y="0"/>
            <a:ext cx="9144000" cy="5143500"/>
          </a:xfrm>
          <a:prstGeom prst="rect">
            <a:avLst/>
          </a:prstGeom>
          <a:ln w="12700">
            <a:miter lim="400000"/>
          </a:ln>
        </p:spPr>
      </p:pic>
      <p:pic>
        <p:nvPicPr>
          <p:cNvPr id="1328" name="Google Shape;1550;p106" descr="Google Shape;1550;p106"/>
          <p:cNvPicPr>
            <a:picLocks noChangeAspect="1"/>
          </p:cNvPicPr>
          <p:nvPr/>
        </p:nvPicPr>
        <p:blipFill>
          <a:blip r:embed="rId3">
            <a:extLst/>
          </a:blip>
          <a:stretch>
            <a:fillRect/>
          </a:stretch>
        </p:blipFill>
        <p:spPr>
          <a:xfrm>
            <a:off x="701949" y="4663525"/>
            <a:ext cx="274076" cy="274076"/>
          </a:xfrm>
          <a:prstGeom prst="rect">
            <a:avLst/>
          </a:prstGeom>
          <a:ln w="12700">
            <a:miter lim="400000"/>
          </a:ln>
        </p:spPr>
      </p:pic>
      <p:sp>
        <p:nvSpPr>
          <p:cNvPr id="1329" name="Google Shape;1551;p106"/>
          <p:cNvSpPr txBox="1"/>
          <p:nvPr>
            <p:ph type="ctrTitle"/>
          </p:nvPr>
        </p:nvSpPr>
        <p:spPr>
          <a:xfrm>
            <a:off x="1061299" y="4715250"/>
            <a:ext cx="7082702" cy="158701"/>
          </a:xfrm>
          <a:prstGeom prst="rect">
            <a:avLst/>
          </a:prstGeom>
        </p:spPr>
        <p:txBody>
          <a:bodyPr lIns="0" tIns="0" rIns="0" bIns="0"/>
          <a:lstStyle>
            <a:lvl1pPr algn="l" defTabSz="795527">
              <a:defRPr sz="957">
                <a:solidFill>
                  <a:srgbClr val="1C1C1C"/>
                </a:solidFill>
                <a:latin typeface="Space Grotesk Light Medium"/>
                <a:ea typeface="Space Grotesk Light Medium"/>
                <a:cs typeface="Space Grotesk Light Medium"/>
                <a:sym typeface="Space Grotesk Light Medium"/>
              </a:defRPr>
            </a:lvl1pPr>
          </a:lstStyle>
          <a:p>
            <a:pPr/>
            <a:r>
              <a:t>Hacktoberfest: Section title goes here</a:t>
            </a:r>
          </a:p>
        </p:txBody>
      </p:sp>
      <p:sp>
        <p:nvSpPr>
          <p:cNvPr id="1330" name="Google Shape;1552;p106"/>
          <p:cNvSpPr/>
          <p:nvPr/>
        </p:nvSpPr>
        <p:spPr>
          <a:xfrm>
            <a:off x="8143950" y="4633924"/>
            <a:ext cx="310801" cy="321301"/>
          </a:xfrm>
          <a:prstGeom prst="ellipse">
            <a:avLst/>
          </a:prstGeom>
          <a:solidFill>
            <a:srgbClr val="FF8BFF"/>
          </a:solidFill>
          <a:ln w="12700">
            <a:miter lim="400000"/>
          </a:ln>
        </p:spPr>
        <p:txBody>
          <a:bodyPr lIns="0" tIns="0" rIns="0" bIns="0" anchor="ctr"/>
          <a:lstStyle/>
          <a:p>
            <a:pPr algn="ctr">
              <a:defRPr>
                <a:solidFill>
                  <a:srgbClr val="FF00FF"/>
                </a:solidFill>
              </a:defRPr>
            </a:pPr>
          </a:p>
        </p:txBody>
      </p:sp>
      <p:sp>
        <p:nvSpPr>
          <p:cNvPr id="1331" name="Google Shape;1553;p106"/>
          <p:cNvSpPr txBox="1"/>
          <p:nvPr>
            <p:ph type="sldNum" sz="quarter" idx="4294967295"/>
          </p:nvPr>
        </p:nvSpPr>
        <p:spPr>
          <a:xfrm>
            <a:off x="8147434" y="4646000"/>
            <a:ext cx="303832" cy="297151"/>
          </a:xfrm>
          <a:prstGeom prst="rect">
            <a:avLst/>
          </a:prstGeom>
          <a:extLst>
            <a:ext uri="{C572A759-6A51-4108-AA02-DFA0A04FC94B}">
              <ma14:wrappingTextBoxFlag xmlns:ma14="http://schemas.microsoft.com/office/mac/drawingml/2011/main" val="1"/>
            </a:ext>
          </a:extLst>
        </p:spPr>
        <p:txBody>
          <a:bodyPr>
            <a:spAutoFit/>
          </a:bodyPr>
          <a:lstStyle>
            <a:lvl1pPr algn="ctr">
              <a:defRPr sz="700">
                <a:solidFill>
                  <a:srgbClr val="1C1C1C"/>
                </a:solidFill>
                <a:latin typeface="Space Grotesk Light Bold"/>
                <a:ea typeface="Space Grotesk Light Bold"/>
                <a:cs typeface="Space Grotesk Light Bold"/>
                <a:sym typeface="Space Grotesk Light Bold"/>
              </a:defRPr>
            </a:lvl1pPr>
          </a:lstStyle>
          <a:p>
            <a:pPr/>
            <a:fld id="{86CB4B4D-7CA3-9044-876B-883B54F8677D}" type="slidenum"/>
          </a:p>
        </p:txBody>
      </p:sp>
      <p:sp>
        <p:nvSpPr>
          <p:cNvPr id="1332" name="Google Shape;1554;p106"/>
          <p:cNvSpPr txBox="1"/>
          <p:nvPr/>
        </p:nvSpPr>
        <p:spPr>
          <a:xfrm>
            <a:off x="795514" y="1710702"/>
            <a:ext cx="2286151" cy="5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C401C4"/>
                </a:solidFill>
                <a:latin typeface="Space Grotesk Light Medium"/>
                <a:ea typeface="Space Grotesk Light Medium"/>
                <a:cs typeface="Space Grotesk Light Medium"/>
                <a:sym typeface="Space Grotesk Light Medium"/>
              </a:defRPr>
            </a:lvl1pPr>
          </a:lstStyle>
          <a:p>
            <a:pPr/>
            <a:r>
              <a:t>000</a:t>
            </a:r>
          </a:p>
        </p:txBody>
      </p:sp>
      <p:sp>
        <p:nvSpPr>
          <p:cNvPr id="1333" name="Google Shape;1555;p106"/>
          <p:cNvSpPr txBox="1"/>
          <p:nvPr/>
        </p:nvSpPr>
        <p:spPr>
          <a:xfrm>
            <a:off x="698500" y="1076651"/>
            <a:ext cx="7570049" cy="292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862">
                <a:solidFill>
                  <a:srgbClr val="1C1C1C"/>
                </a:solidFill>
                <a:latin typeface="Space Grotesk Light Regular"/>
                <a:ea typeface="Space Grotesk Light Regular"/>
                <a:cs typeface="Space Grotesk Light Regular"/>
                <a:sym typeface="Space Grotesk Light Regular"/>
              </a:defRPr>
            </a:lvl1pPr>
          </a:lstStyle>
          <a:p>
            <a:pPr/>
            <a:r>
              <a:t>Add short description</a:t>
            </a:r>
          </a:p>
        </p:txBody>
      </p:sp>
      <p:sp>
        <p:nvSpPr>
          <p:cNvPr id="1334" name="Google Shape;1556;p106"/>
          <p:cNvSpPr txBox="1"/>
          <p:nvPr/>
        </p:nvSpPr>
        <p:spPr>
          <a:xfrm>
            <a:off x="698500" y="466174"/>
            <a:ext cx="7570049" cy="569402"/>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1C1C1C"/>
                </a:solidFill>
                <a:latin typeface="Space Grotesk Light Medium"/>
                <a:ea typeface="Space Grotesk Light Medium"/>
                <a:cs typeface="Space Grotesk Light Medium"/>
                <a:sym typeface="Space Grotesk Light Medium"/>
              </a:defRPr>
            </a:lvl1pPr>
          </a:lstStyle>
          <a:p>
            <a:pPr/>
            <a:r>
              <a:t>Title goes here</a:t>
            </a:r>
          </a:p>
        </p:txBody>
      </p:sp>
      <p:sp>
        <p:nvSpPr>
          <p:cNvPr id="1335" name="Google Shape;1557;p106"/>
          <p:cNvSpPr txBox="1"/>
          <p:nvPr/>
        </p:nvSpPr>
        <p:spPr>
          <a:xfrm>
            <a:off x="795520" y="2440902"/>
            <a:ext cx="2286151"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1C1C1C"/>
                </a:solidFill>
                <a:latin typeface="Space Grotesk Light Medium"/>
                <a:ea typeface="Space Grotesk Light Medium"/>
                <a:cs typeface="Space Grotesk Light Medium"/>
                <a:sym typeface="Space Grotesk Light Medium"/>
              </a:defRPr>
            </a:lvl1pPr>
          </a:lstStyle>
          <a:p>
            <a:pPr/>
            <a:r>
              <a:t>Title goes here</a:t>
            </a:r>
          </a:p>
        </p:txBody>
      </p:sp>
      <p:sp>
        <p:nvSpPr>
          <p:cNvPr id="1336" name="Google Shape;1558;p106"/>
          <p:cNvSpPr txBox="1"/>
          <p:nvPr/>
        </p:nvSpPr>
        <p:spPr>
          <a:xfrm>
            <a:off x="795520" y="2859552"/>
            <a:ext cx="2286151" cy="6927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1C1C1C"/>
                </a:solidFill>
                <a:latin typeface="Space Grotesk Light Regular"/>
                <a:ea typeface="Space Grotesk Light Regular"/>
                <a:cs typeface="Space Grotesk Light Regular"/>
                <a:sym typeface="Space Grotesk Light Regular"/>
              </a:defRPr>
            </a:lvl1pPr>
          </a:lstStyle>
          <a:p>
            <a:pPr/>
            <a:r>
              <a:t>Lorem ipsum dolor sit amet consectetur. Sed tellus blandit enim.</a:t>
            </a:r>
          </a:p>
        </p:txBody>
      </p:sp>
      <p:sp>
        <p:nvSpPr>
          <p:cNvPr id="1337" name="Google Shape;1559;p106"/>
          <p:cNvSpPr txBox="1"/>
          <p:nvPr/>
        </p:nvSpPr>
        <p:spPr>
          <a:xfrm>
            <a:off x="6070189" y="1710702"/>
            <a:ext cx="2286151" cy="5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C401C4"/>
                </a:solidFill>
                <a:latin typeface="Space Grotesk Light Medium"/>
                <a:ea typeface="Space Grotesk Light Medium"/>
                <a:cs typeface="Space Grotesk Light Medium"/>
                <a:sym typeface="Space Grotesk Light Medium"/>
              </a:defRPr>
            </a:lvl1pPr>
          </a:lstStyle>
          <a:p>
            <a:pPr/>
            <a:r>
              <a:t>000</a:t>
            </a:r>
          </a:p>
        </p:txBody>
      </p:sp>
      <p:sp>
        <p:nvSpPr>
          <p:cNvPr id="1338" name="Google Shape;1560;p106"/>
          <p:cNvSpPr txBox="1"/>
          <p:nvPr/>
        </p:nvSpPr>
        <p:spPr>
          <a:xfrm>
            <a:off x="6070196" y="2440902"/>
            <a:ext cx="2286151"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1C1C1C"/>
                </a:solidFill>
                <a:latin typeface="Space Grotesk Light Medium"/>
                <a:ea typeface="Space Grotesk Light Medium"/>
                <a:cs typeface="Space Grotesk Light Medium"/>
                <a:sym typeface="Space Grotesk Light Medium"/>
              </a:defRPr>
            </a:lvl1pPr>
          </a:lstStyle>
          <a:p>
            <a:pPr/>
            <a:r>
              <a:t>Title goes here</a:t>
            </a:r>
          </a:p>
        </p:txBody>
      </p:sp>
      <p:sp>
        <p:nvSpPr>
          <p:cNvPr id="1339" name="Google Shape;1561;p106"/>
          <p:cNvSpPr txBox="1"/>
          <p:nvPr/>
        </p:nvSpPr>
        <p:spPr>
          <a:xfrm>
            <a:off x="6070196" y="2859552"/>
            <a:ext cx="2286151" cy="6927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1C1C1C"/>
                </a:solidFill>
                <a:latin typeface="Space Grotesk Light Regular"/>
                <a:ea typeface="Space Grotesk Light Regular"/>
                <a:cs typeface="Space Grotesk Light Regular"/>
                <a:sym typeface="Space Grotesk Light Regular"/>
              </a:defRPr>
            </a:lvl1pPr>
          </a:lstStyle>
          <a:p>
            <a:pPr/>
            <a:r>
              <a:t>Lorem ipsum dolor sit amet consectetur. Sed tellus blandit enim.</a:t>
            </a:r>
          </a:p>
        </p:txBody>
      </p:sp>
      <p:sp>
        <p:nvSpPr>
          <p:cNvPr id="1340" name="Google Shape;1562;p106"/>
          <p:cNvSpPr txBox="1"/>
          <p:nvPr/>
        </p:nvSpPr>
        <p:spPr>
          <a:xfrm>
            <a:off x="3423513" y="1710702"/>
            <a:ext cx="2286151" cy="5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C401C4"/>
                </a:solidFill>
                <a:latin typeface="Space Grotesk Light Medium"/>
                <a:ea typeface="Space Grotesk Light Medium"/>
                <a:cs typeface="Space Grotesk Light Medium"/>
                <a:sym typeface="Space Grotesk Light Medium"/>
              </a:defRPr>
            </a:lvl1pPr>
          </a:lstStyle>
          <a:p>
            <a:pPr/>
            <a:r>
              <a:t>000</a:t>
            </a:r>
          </a:p>
        </p:txBody>
      </p:sp>
      <p:sp>
        <p:nvSpPr>
          <p:cNvPr id="1341" name="Google Shape;1563;p106"/>
          <p:cNvSpPr txBox="1"/>
          <p:nvPr/>
        </p:nvSpPr>
        <p:spPr>
          <a:xfrm>
            <a:off x="3423520" y="2440902"/>
            <a:ext cx="2286151"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1C1C1C"/>
                </a:solidFill>
                <a:latin typeface="Space Grotesk Light Medium"/>
                <a:ea typeface="Space Grotesk Light Medium"/>
                <a:cs typeface="Space Grotesk Light Medium"/>
                <a:sym typeface="Space Grotesk Light Medium"/>
              </a:defRPr>
            </a:lvl1pPr>
          </a:lstStyle>
          <a:p>
            <a:pPr/>
            <a:r>
              <a:t>Title goes here</a:t>
            </a:r>
          </a:p>
        </p:txBody>
      </p:sp>
      <p:sp>
        <p:nvSpPr>
          <p:cNvPr id="1342" name="Google Shape;1564;p106"/>
          <p:cNvSpPr txBox="1"/>
          <p:nvPr/>
        </p:nvSpPr>
        <p:spPr>
          <a:xfrm>
            <a:off x="3423520" y="2859552"/>
            <a:ext cx="2286151" cy="6927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1C1C1C"/>
                </a:solidFill>
                <a:latin typeface="Space Grotesk Light Regular"/>
                <a:ea typeface="Space Grotesk Light Regular"/>
                <a:cs typeface="Space Grotesk Light Regular"/>
                <a:sym typeface="Space Grotesk Light Regular"/>
              </a:defRPr>
            </a:lvl1pPr>
          </a:lstStyle>
          <a:p>
            <a:pPr/>
            <a:r>
              <a:t>Lorem ipsum dolor sit amet consectetur. Sed tellus blandit enim.</a:t>
            </a:r>
          </a:p>
        </p:txBody>
      </p:sp>
    </p:spTree>
  </p:cSld>
  <p:clrMapOvr>
    <a:masterClrMapping/>
  </p:clrMapOvr>
  <p:transition xmlns:p14="http://schemas.microsoft.com/office/powerpoint/2010/main" spd="med" advClick="1"/>
</p:sld>
</file>

<file path=ppt/slides/slide9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4F0E0"/>
        </a:solidFill>
      </p:bgPr>
    </p:bg>
    <p:spTree>
      <p:nvGrpSpPr>
        <p:cNvPr id="1" name=""/>
        <p:cNvGrpSpPr/>
        <p:nvPr/>
      </p:nvGrpSpPr>
      <p:grpSpPr>
        <a:xfrm>
          <a:off x="0" y="0"/>
          <a:ext cx="0" cy="0"/>
          <a:chOff x="0" y="0"/>
          <a:chExt cx="0" cy="0"/>
        </a:xfrm>
      </p:grpSpPr>
      <p:pic>
        <p:nvPicPr>
          <p:cNvPr id="1344" name="Google Shape;1569;p107" descr="Google Shape;1569;p107"/>
          <p:cNvPicPr>
            <a:picLocks noChangeAspect="1"/>
          </p:cNvPicPr>
          <p:nvPr/>
        </p:nvPicPr>
        <p:blipFill>
          <a:blip r:embed="rId2">
            <a:extLst/>
          </a:blip>
          <a:stretch>
            <a:fillRect/>
          </a:stretch>
        </p:blipFill>
        <p:spPr>
          <a:xfrm>
            <a:off x="0" y="0"/>
            <a:ext cx="9144000" cy="5143500"/>
          </a:xfrm>
          <a:prstGeom prst="rect">
            <a:avLst/>
          </a:prstGeom>
          <a:ln w="12700">
            <a:miter lim="400000"/>
          </a:ln>
        </p:spPr>
      </p:pic>
      <p:pic>
        <p:nvPicPr>
          <p:cNvPr id="1345" name="Google Shape;1570;p107" descr="Google Shape;1570;p107"/>
          <p:cNvPicPr>
            <a:picLocks noChangeAspect="1"/>
          </p:cNvPicPr>
          <p:nvPr/>
        </p:nvPicPr>
        <p:blipFill>
          <a:blip r:embed="rId3">
            <a:extLst/>
          </a:blip>
          <a:stretch>
            <a:fillRect/>
          </a:stretch>
        </p:blipFill>
        <p:spPr>
          <a:xfrm>
            <a:off x="701949" y="4663525"/>
            <a:ext cx="274076" cy="274076"/>
          </a:xfrm>
          <a:prstGeom prst="rect">
            <a:avLst/>
          </a:prstGeom>
          <a:ln w="12700">
            <a:miter lim="400000"/>
          </a:ln>
        </p:spPr>
      </p:pic>
      <p:sp>
        <p:nvSpPr>
          <p:cNvPr id="1346" name="Google Shape;1571;p107"/>
          <p:cNvSpPr txBox="1"/>
          <p:nvPr>
            <p:ph type="ctrTitle"/>
          </p:nvPr>
        </p:nvSpPr>
        <p:spPr>
          <a:xfrm>
            <a:off x="1061299" y="4715250"/>
            <a:ext cx="7082702" cy="158701"/>
          </a:xfrm>
          <a:prstGeom prst="rect">
            <a:avLst/>
          </a:prstGeom>
        </p:spPr>
        <p:txBody>
          <a:bodyPr lIns="0" tIns="0" rIns="0" bIns="0"/>
          <a:lstStyle>
            <a:lvl1pPr algn="l" defTabSz="795527">
              <a:defRPr sz="957">
                <a:solidFill>
                  <a:srgbClr val="183718"/>
                </a:solidFill>
                <a:latin typeface="Space Grotesk Light Medium"/>
                <a:ea typeface="Space Grotesk Light Medium"/>
                <a:cs typeface="Space Grotesk Light Medium"/>
                <a:sym typeface="Space Grotesk Light Medium"/>
              </a:defRPr>
            </a:lvl1pPr>
          </a:lstStyle>
          <a:p>
            <a:pPr/>
            <a:r>
              <a:t>Hacktoberfest: Section title goes here</a:t>
            </a:r>
          </a:p>
        </p:txBody>
      </p:sp>
      <p:sp>
        <p:nvSpPr>
          <p:cNvPr id="1347" name="Google Shape;1572;p107"/>
          <p:cNvSpPr/>
          <p:nvPr/>
        </p:nvSpPr>
        <p:spPr>
          <a:xfrm>
            <a:off x="8143950" y="4633924"/>
            <a:ext cx="310801" cy="321301"/>
          </a:xfrm>
          <a:prstGeom prst="ellipse">
            <a:avLst/>
          </a:prstGeom>
          <a:solidFill>
            <a:srgbClr val="FF8BFF"/>
          </a:solidFill>
          <a:ln w="12700">
            <a:miter lim="400000"/>
          </a:ln>
        </p:spPr>
        <p:txBody>
          <a:bodyPr lIns="0" tIns="0" rIns="0" bIns="0" anchor="ctr"/>
          <a:lstStyle/>
          <a:p>
            <a:pPr algn="ctr">
              <a:defRPr>
                <a:solidFill>
                  <a:srgbClr val="FF00FF"/>
                </a:solidFill>
              </a:defRPr>
            </a:pPr>
          </a:p>
        </p:txBody>
      </p:sp>
      <p:sp>
        <p:nvSpPr>
          <p:cNvPr id="1348" name="Google Shape;1573;p107"/>
          <p:cNvSpPr txBox="1"/>
          <p:nvPr>
            <p:ph type="sldNum" sz="quarter" idx="4294967295"/>
          </p:nvPr>
        </p:nvSpPr>
        <p:spPr>
          <a:xfrm>
            <a:off x="8146634" y="4646000"/>
            <a:ext cx="305432" cy="297151"/>
          </a:xfrm>
          <a:prstGeom prst="rect">
            <a:avLst/>
          </a:prstGeom>
          <a:extLst>
            <a:ext uri="{C572A759-6A51-4108-AA02-DFA0A04FC94B}">
              <ma14:wrappingTextBoxFlag xmlns:ma14="http://schemas.microsoft.com/office/mac/drawingml/2011/main" val="1"/>
            </a:ext>
          </a:extLst>
        </p:spPr>
        <p:txBody>
          <a:bodyPr>
            <a:spAutoFit/>
          </a:bodyPr>
          <a:lstStyle>
            <a:lvl1pPr algn="ctr">
              <a:defRPr sz="700">
                <a:solidFill>
                  <a:srgbClr val="1C1C1C"/>
                </a:solidFill>
                <a:latin typeface="Space Grotesk Light Bold"/>
                <a:ea typeface="Space Grotesk Light Bold"/>
                <a:cs typeface="Space Grotesk Light Bold"/>
                <a:sym typeface="Space Grotesk Light Bold"/>
              </a:defRPr>
            </a:lvl1pPr>
          </a:lstStyle>
          <a:p>
            <a:pPr/>
            <a:fld id="{86CB4B4D-7CA3-9044-876B-883B54F8677D}" type="slidenum"/>
          </a:p>
        </p:txBody>
      </p:sp>
      <p:sp>
        <p:nvSpPr>
          <p:cNvPr id="1349" name="Google Shape;1574;p107"/>
          <p:cNvSpPr txBox="1"/>
          <p:nvPr/>
        </p:nvSpPr>
        <p:spPr>
          <a:xfrm>
            <a:off x="795514" y="1710702"/>
            <a:ext cx="2286151" cy="5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C401C4"/>
                </a:solidFill>
                <a:latin typeface="Space Grotesk Light Medium"/>
                <a:ea typeface="Space Grotesk Light Medium"/>
                <a:cs typeface="Space Grotesk Light Medium"/>
                <a:sym typeface="Space Grotesk Light Medium"/>
              </a:defRPr>
            </a:lvl1pPr>
          </a:lstStyle>
          <a:p>
            <a:pPr/>
            <a:r>
              <a:t>000</a:t>
            </a:r>
          </a:p>
        </p:txBody>
      </p:sp>
      <p:sp>
        <p:nvSpPr>
          <p:cNvPr id="1350" name="Google Shape;1575;p107"/>
          <p:cNvSpPr txBox="1"/>
          <p:nvPr/>
        </p:nvSpPr>
        <p:spPr>
          <a:xfrm>
            <a:off x="698500" y="1076651"/>
            <a:ext cx="7570049" cy="292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862">
                <a:solidFill>
                  <a:srgbClr val="183718"/>
                </a:solidFill>
                <a:latin typeface="Space Grotesk Light Regular"/>
                <a:ea typeface="Space Grotesk Light Regular"/>
                <a:cs typeface="Space Grotesk Light Regular"/>
                <a:sym typeface="Space Grotesk Light Regular"/>
              </a:defRPr>
            </a:lvl1pPr>
          </a:lstStyle>
          <a:p>
            <a:pPr/>
            <a:r>
              <a:t>Add short description</a:t>
            </a:r>
          </a:p>
        </p:txBody>
      </p:sp>
      <p:sp>
        <p:nvSpPr>
          <p:cNvPr id="1351" name="Google Shape;1576;p107"/>
          <p:cNvSpPr txBox="1"/>
          <p:nvPr/>
        </p:nvSpPr>
        <p:spPr>
          <a:xfrm>
            <a:off x="698500" y="466174"/>
            <a:ext cx="7570049" cy="569402"/>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183718"/>
                </a:solidFill>
                <a:latin typeface="Space Grotesk Light Medium"/>
                <a:ea typeface="Space Grotesk Light Medium"/>
                <a:cs typeface="Space Grotesk Light Medium"/>
                <a:sym typeface="Space Grotesk Light Medium"/>
              </a:defRPr>
            </a:lvl1pPr>
          </a:lstStyle>
          <a:p>
            <a:pPr/>
            <a:r>
              <a:t>Title goes here</a:t>
            </a:r>
          </a:p>
        </p:txBody>
      </p:sp>
      <p:sp>
        <p:nvSpPr>
          <p:cNvPr id="1352" name="Google Shape;1577;p107"/>
          <p:cNvSpPr txBox="1"/>
          <p:nvPr/>
        </p:nvSpPr>
        <p:spPr>
          <a:xfrm>
            <a:off x="795520" y="2440902"/>
            <a:ext cx="2286151"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183718"/>
                </a:solidFill>
                <a:latin typeface="Space Grotesk Light Medium"/>
                <a:ea typeface="Space Grotesk Light Medium"/>
                <a:cs typeface="Space Grotesk Light Medium"/>
                <a:sym typeface="Space Grotesk Light Medium"/>
              </a:defRPr>
            </a:lvl1pPr>
          </a:lstStyle>
          <a:p>
            <a:pPr/>
            <a:r>
              <a:t>Title goes here</a:t>
            </a:r>
          </a:p>
        </p:txBody>
      </p:sp>
      <p:sp>
        <p:nvSpPr>
          <p:cNvPr id="1353" name="Google Shape;1578;p107"/>
          <p:cNvSpPr txBox="1"/>
          <p:nvPr/>
        </p:nvSpPr>
        <p:spPr>
          <a:xfrm>
            <a:off x="795520" y="2859552"/>
            <a:ext cx="2286151" cy="6927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183718"/>
                </a:solidFill>
                <a:latin typeface="Space Grotesk Light Regular"/>
                <a:ea typeface="Space Grotesk Light Regular"/>
                <a:cs typeface="Space Grotesk Light Regular"/>
                <a:sym typeface="Space Grotesk Light Regular"/>
              </a:defRPr>
            </a:lvl1pPr>
          </a:lstStyle>
          <a:p>
            <a:pPr/>
            <a:r>
              <a:t>Lorem ipsum dolor sit amet consectetur. Sed tellus blandit enim.</a:t>
            </a:r>
          </a:p>
        </p:txBody>
      </p:sp>
      <p:sp>
        <p:nvSpPr>
          <p:cNvPr id="1354" name="Google Shape;1579;p107"/>
          <p:cNvSpPr txBox="1"/>
          <p:nvPr/>
        </p:nvSpPr>
        <p:spPr>
          <a:xfrm>
            <a:off x="6070189" y="1710702"/>
            <a:ext cx="2286151" cy="5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C401C4"/>
                </a:solidFill>
                <a:latin typeface="Space Grotesk Light Medium"/>
                <a:ea typeface="Space Grotesk Light Medium"/>
                <a:cs typeface="Space Grotesk Light Medium"/>
                <a:sym typeface="Space Grotesk Light Medium"/>
              </a:defRPr>
            </a:lvl1pPr>
          </a:lstStyle>
          <a:p>
            <a:pPr/>
            <a:r>
              <a:t>000</a:t>
            </a:r>
          </a:p>
        </p:txBody>
      </p:sp>
      <p:sp>
        <p:nvSpPr>
          <p:cNvPr id="1355" name="Google Shape;1580;p107"/>
          <p:cNvSpPr txBox="1"/>
          <p:nvPr/>
        </p:nvSpPr>
        <p:spPr>
          <a:xfrm>
            <a:off x="6070196" y="2440902"/>
            <a:ext cx="2286151"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183718"/>
                </a:solidFill>
                <a:latin typeface="Space Grotesk Light Medium"/>
                <a:ea typeface="Space Grotesk Light Medium"/>
                <a:cs typeface="Space Grotesk Light Medium"/>
                <a:sym typeface="Space Grotesk Light Medium"/>
              </a:defRPr>
            </a:lvl1pPr>
          </a:lstStyle>
          <a:p>
            <a:pPr/>
            <a:r>
              <a:t>Title goes here</a:t>
            </a:r>
          </a:p>
        </p:txBody>
      </p:sp>
      <p:sp>
        <p:nvSpPr>
          <p:cNvPr id="1356" name="Google Shape;1581;p107"/>
          <p:cNvSpPr txBox="1"/>
          <p:nvPr/>
        </p:nvSpPr>
        <p:spPr>
          <a:xfrm>
            <a:off x="6070196" y="2859552"/>
            <a:ext cx="2286151" cy="6927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183718"/>
                </a:solidFill>
                <a:latin typeface="Space Grotesk Light Regular"/>
                <a:ea typeface="Space Grotesk Light Regular"/>
                <a:cs typeface="Space Grotesk Light Regular"/>
                <a:sym typeface="Space Grotesk Light Regular"/>
              </a:defRPr>
            </a:lvl1pPr>
          </a:lstStyle>
          <a:p>
            <a:pPr/>
            <a:r>
              <a:t>Lorem ipsum dolor sit amet consectetur. Sed tellus blandit enim.</a:t>
            </a:r>
          </a:p>
        </p:txBody>
      </p:sp>
      <p:sp>
        <p:nvSpPr>
          <p:cNvPr id="1357" name="Google Shape;1582;p107"/>
          <p:cNvSpPr txBox="1"/>
          <p:nvPr/>
        </p:nvSpPr>
        <p:spPr>
          <a:xfrm>
            <a:off x="3423513" y="1710702"/>
            <a:ext cx="2286151" cy="5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C401C4"/>
                </a:solidFill>
                <a:latin typeface="Space Grotesk Light Medium"/>
                <a:ea typeface="Space Grotesk Light Medium"/>
                <a:cs typeface="Space Grotesk Light Medium"/>
                <a:sym typeface="Space Grotesk Light Medium"/>
              </a:defRPr>
            </a:lvl1pPr>
          </a:lstStyle>
          <a:p>
            <a:pPr/>
            <a:r>
              <a:t>000</a:t>
            </a:r>
          </a:p>
        </p:txBody>
      </p:sp>
      <p:sp>
        <p:nvSpPr>
          <p:cNvPr id="1358" name="Google Shape;1583;p107"/>
          <p:cNvSpPr txBox="1"/>
          <p:nvPr/>
        </p:nvSpPr>
        <p:spPr>
          <a:xfrm>
            <a:off x="3423520" y="2440902"/>
            <a:ext cx="2286151"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183718"/>
                </a:solidFill>
                <a:latin typeface="Space Grotesk Light Medium"/>
                <a:ea typeface="Space Grotesk Light Medium"/>
                <a:cs typeface="Space Grotesk Light Medium"/>
                <a:sym typeface="Space Grotesk Light Medium"/>
              </a:defRPr>
            </a:lvl1pPr>
          </a:lstStyle>
          <a:p>
            <a:pPr/>
            <a:r>
              <a:t>Title goes here</a:t>
            </a:r>
          </a:p>
        </p:txBody>
      </p:sp>
      <p:sp>
        <p:nvSpPr>
          <p:cNvPr id="1359" name="Google Shape;1584;p107"/>
          <p:cNvSpPr txBox="1"/>
          <p:nvPr/>
        </p:nvSpPr>
        <p:spPr>
          <a:xfrm>
            <a:off x="3423520" y="2859552"/>
            <a:ext cx="2286151" cy="6927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183718"/>
                </a:solidFill>
                <a:latin typeface="Space Grotesk Light Regular"/>
                <a:ea typeface="Space Grotesk Light Regular"/>
                <a:cs typeface="Space Grotesk Light Regular"/>
                <a:sym typeface="Space Grotesk Light Regular"/>
              </a:defRPr>
            </a:lvl1pPr>
          </a:lstStyle>
          <a:p>
            <a:pPr/>
            <a:r>
              <a:t>Lorem ipsum dolor sit amet consectetur. Sed tellus blandit enim.</a:t>
            </a:r>
          </a:p>
        </p:txBody>
      </p:sp>
    </p:spTree>
  </p:cSld>
  <p:clrMapOvr>
    <a:masterClrMapping/>
  </p:clrMapOvr>
  <p:transition xmlns:p14="http://schemas.microsoft.com/office/powerpoint/2010/main" spd="med" advClick="1"/>
</p:sld>
</file>

<file path=ppt/slides/slide9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C1C1C"/>
        </a:solidFill>
      </p:bgPr>
    </p:bg>
    <p:spTree>
      <p:nvGrpSpPr>
        <p:cNvPr id="1" name=""/>
        <p:cNvGrpSpPr/>
        <p:nvPr/>
      </p:nvGrpSpPr>
      <p:grpSpPr>
        <a:xfrm>
          <a:off x="0" y="0"/>
          <a:ext cx="0" cy="0"/>
          <a:chOff x="0" y="0"/>
          <a:chExt cx="0" cy="0"/>
        </a:xfrm>
      </p:grpSpPr>
      <p:pic>
        <p:nvPicPr>
          <p:cNvPr id="1361" name="Google Shape;1589;p108" descr="Google Shape;1589;p108"/>
          <p:cNvPicPr>
            <a:picLocks noChangeAspect="1"/>
          </p:cNvPicPr>
          <p:nvPr/>
        </p:nvPicPr>
        <p:blipFill>
          <a:blip r:embed="rId2">
            <a:extLst/>
          </a:blip>
          <a:stretch>
            <a:fillRect/>
          </a:stretch>
        </p:blipFill>
        <p:spPr>
          <a:xfrm>
            <a:off x="0" y="0"/>
            <a:ext cx="9144004" cy="5143502"/>
          </a:xfrm>
          <a:prstGeom prst="rect">
            <a:avLst/>
          </a:prstGeom>
          <a:ln w="12700">
            <a:miter lim="400000"/>
          </a:ln>
        </p:spPr>
      </p:pic>
      <p:pic>
        <p:nvPicPr>
          <p:cNvPr id="1362" name="Google Shape;1590;p108" descr="Google Shape;1590;p108"/>
          <p:cNvPicPr>
            <a:picLocks noChangeAspect="1"/>
          </p:cNvPicPr>
          <p:nvPr/>
        </p:nvPicPr>
        <p:blipFill>
          <a:blip r:embed="rId3">
            <a:extLst/>
          </a:blip>
          <a:stretch>
            <a:fillRect/>
          </a:stretch>
        </p:blipFill>
        <p:spPr>
          <a:xfrm>
            <a:off x="701949" y="4663525"/>
            <a:ext cx="274076" cy="274076"/>
          </a:xfrm>
          <a:prstGeom prst="rect">
            <a:avLst/>
          </a:prstGeom>
          <a:ln w="12700">
            <a:miter lim="400000"/>
          </a:ln>
        </p:spPr>
      </p:pic>
      <p:sp>
        <p:nvSpPr>
          <p:cNvPr id="1363" name="Google Shape;1591;p108"/>
          <p:cNvSpPr txBox="1"/>
          <p:nvPr>
            <p:ph type="ctrTitle"/>
          </p:nvPr>
        </p:nvSpPr>
        <p:spPr>
          <a:xfrm>
            <a:off x="1061299" y="4715250"/>
            <a:ext cx="7082702" cy="158701"/>
          </a:xfrm>
          <a:prstGeom prst="rect">
            <a:avLst/>
          </a:prstGeom>
        </p:spPr>
        <p:txBody>
          <a:bodyPr lIns="0" tIns="0" rIns="0" bIns="0"/>
          <a:lstStyle>
            <a:lvl1pPr algn="l" defTabSz="795527">
              <a:defRPr sz="957">
                <a:solidFill>
                  <a:srgbClr val="F4F0E0"/>
                </a:solidFill>
                <a:latin typeface="Space Grotesk Light Medium"/>
                <a:ea typeface="Space Grotesk Light Medium"/>
                <a:cs typeface="Space Grotesk Light Medium"/>
                <a:sym typeface="Space Grotesk Light Medium"/>
              </a:defRPr>
            </a:lvl1pPr>
          </a:lstStyle>
          <a:p>
            <a:pPr/>
            <a:r>
              <a:t>Hacktoberfest: Section title goes here</a:t>
            </a:r>
          </a:p>
        </p:txBody>
      </p:sp>
      <p:sp>
        <p:nvSpPr>
          <p:cNvPr id="1364" name="Google Shape;1592;p108"/>
          <p:cNvSpPr/>
          <p:nvPr/>
        </p:nvSpPr>
        <p:spPr>
          <a:xfrm>
            <a:off x="8143950" y="4633924"/>
            <a:ext cx="310801" cy="321301"/>
          </a:xfrm>
          <a:prstGeom prst="ellipse">
            <a:avLst/>
          </a:prstGeom>
          <a:solidFill>
            <a:srgbClr val="FF8BFF"/>
          </a:solidFill>
          <a:ln w="12700">
            <a:miter lim="400000"/>
          </a:ln>
        </p:spPr>
        <p:txBody>
          <a:bodyPr lIns="0" tIns="0" rIns="0" bIns="0" anchor="ctr"/>
          <a:lstStyle/>
          <a:p>
            <a:pPr algn="ctr">
              <a:defRPr>
                <a:solidFill>
                  <a:srgbClr val="FF00FF"/>
                </a:solidFill>
              </a:defRPr>
            </a:pPr>
          </a:p>
        </p:txBody>
      </p:sp>
      <p:sp>
        <p:nvSpPr>
          <p:cNvPr id="1365" name="Google Shape;1593;p108"/>
          <p:cNvSpPr txBox="1"/>
          <p:nvPr>
            <p:ph type="sldNum" sz="quarter" idx="4294967295"/>
          </p:nvPr>
        </p:nvSpPr>
        <p:spPr>
          <a:xfrm>
            <a:off x="8150368" y="4646000"/>
            <a:ext cx="297964" cy="297151"/>
          </a:xfrm>
          <a:prstGeom prst="rect">
            <a:avLst/>
          </a:prstGeom>
          <a:extLst>
            <a:ext uri="{C572A759-6A51-4108-AA02-DFA0A04FC94B}">
              <ma14:wrappingTextBoxFlag xmlns:ma14="http://schemas.microsoft.com/office/mac/drawingml/2011/main" val="1"/>
            </a:ext>
          </a:extLst>
        </p:spPr>
        <p:txBody>
          <a:bodyPr>
            <a:spAutoFit/>
          </a:bodyPr>
          <a:lstStyle>
            <a:lvl1pPr algn="ctr">
              <a:defRPr sz="700">
                <a:solidFill>
                  <a:srgbClr val="1C1C1C"/>
                </a:solidFill>
                <a:latin typeface="Space Grotesk Light Bold"/>
                <a:ea typeface="Space Grotesk Light Bold"/>
                <a:cs typeface="Space Grotesk Light Bold"/>
                <a:sym typeface="Space Grotesk Light Bold"/>
              </a:defRPr>
            </a:lvl1pPr>
          </a:lstStyle>
          <a:p>
            <a:pPr/>
            <a:fld id="{86CB4B4D-7CA3-9044-876B-883B54F8677D}" type="slidenum"/>
          </a:p>
        </p:txBody>
      </p:sp>
      <p:sp>
        <p:nvSpPr>
          <p:cNvPr id="1366" name="Google Shape;1594;p108"/>
          <p:cNvSpPr txBox="1"/>
          <p:nvPr/>
        </p:nvSpPr>
        <p:spPr>
          <a:xfrm>
            <a:off x="795514" y="1710702"/>
            <a:ext cx="2286151" cy="5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51DA4B"/>
                </a:solidFill>
                <a:latin typeface="Space Grotesk Light Medium"/>
                <a:ea typeface="Space Grotesk Light Medium"/>
                <a:cs typeface="Space Grotesk Light Medium"/>
                <a:sym typeface="Space Grotesk Light Medium"/>
              </a:defRPr>
            </a:lvl1pPr>
          </a:lstStyle>
          <a:p>
            <a:pPr/>
            <a:r>
              <a:t>000</a:t>
            </a:r>
          </a:p>
        </p:txBody>
      </p:sp>
      <p:sp>
        <p:nvSpPr>
          <p:cNvPr id="1367" name="Google Shape;1595;p108"/>
          <p:cNvSpPr txBox="1"/>
          <p:nvPr/>
        </p:nvSpPr>
        <p:spPr>
          <a:xfrm>
            <a:off x="698500" y="1076651"/>
            <a:ext cx="7570049" cy="292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862">
                <a:solidFill>
                  <a:srgbClr val="F4F0E0"/>
                </a:solidFill>
                <a:latin typeface="Space Grotesk Light Regular"/>
                <a:ea typeface="Space Grotesk Light Regular"/>
                <a:cs typeface="Space Grotesk Light Regular"/>
                <a:sym typeface="Space Grotesk Light Regular"/>
              </a:defRPr>
            </a:lvl1pPr>
          </a:lstStyle>
          <a:p>
            <a:pPr/>
            <a:r>
              <a:t>Add short description</a:t>
            </a:r>
          </a:p>
        </p:txBody>
      </p:sp>
      <p:sp>
        <p:nvSpPr>
          <p:cNvPr id="1368" name="Google Shape;1596;p108"/>
          <p:cNvSpPr txBox="1"/>
          <p:nvPr/>
        </p:nvSpPr>
        <p:spPr>
          <a:xfrm>
            <a:off x="698500" y="466174"/>
            <a:ext cx="7570049" cy="569402"/>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
        <p:nvSpPr>
          <p:cNvPr id="1369" name="Google Shape;1597;p108"/>
          <p:cNvSpPr txBox="1"/>
          <p:nvPr/>
        </p:nvSpPr>
        <p:spPr>
          <a:xfrm>
            <a:off x="795520" y="2440902"/>
            <a:ext cx="2286151"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
        <p:nvSpPr>
          <p:cNvPr id="1370" name="Google Shape;1598;p108"/>
          <p:cNvSpPr txBox="1"/>
          <p:nvPr/>
        </p:nvSpPr>
        <p:spPr>
          <a:xfrm>
            <a:off x="795520" y="2859552"/>
            <a:ext cx="2286151" cy="6927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F4F0E0"/>
                </a:solidFill>
                <a:latin typeface="Space Grotesk Light Regular"/>
                <a:ea typeface="Space Grotesk Light Regular"/>
                <a:cs typeface="Space Grotesk Light Regular"/>
                <a:sym typeface="Space Grotesk Light Regular"/>
              </a:defRPr>
            </a:lvl1pPr>
          </a:lstStyle>
          <a:p>
            <a:pPr/>
            <a:r>
              <a:t>Lorem ipsum dolor sit amet consectetur. Sed tellus blandit enim.</a:t>
            </a:r>
          </a:p>
        </p:txBody>
      </p:sp>
      <p:sp>
        <p:nvSpPr>
          <p:cNvPr id="1371" name="Google Shape;1599;p108"/>
          <p:cNvSpPr txBox="1"/>
          <p:nvPr/>
        </p:nvSpPr>
        <p:spPr>
          <a:xfrm>
            <a:off x="6070189" y="1710702"/>
            <a:ext cx="2286151" cy="5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51DA4B"/>
                </a:solidFill>
                <a:latin typeface="Space Grotesk Light Medium"/>
                <a:ea typeface="Space Grotesk Light Medium"/>
                <a:cs typeface="Space Grotesk Light Medium"/>
                <a:sym typeface="Space Grotesk Light Medium"/>
              </a:defRPr>
            </a:lvl1pPr>
          </a:lstStyle>
          <a:p>
            <a:pPr/>
            <a:r>
              <a:t>000</a:t>
            </a:r>
          </a:p>
        </p:txBody>
      </p:sp>
      <p:sp>
        <p:nvSpPr>
          <p:cNvPr id="1372" name="Google Shape;1600;p108"/>
          <p:cNvSpPr txBox="1"/>
          <p:nvPr/>
        </p:nvSpPr>
        <p:spPr>
          <a:xfrm>
            <a:off x="6070196" y="2440902"/>
            <a:ext cx="2286151"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
        <p:nvSpPr>
          <p:cNvPr id="1373" name="Google Shape;1601;p108"/>
          <p:cNvSpPr txBox="1"/>
          <p:nvPr/>
        </p:nvSpPr>
        <p:spPr>
          <a:xfrm>
            <a:off x="6070196" y="2859552"/>
            <a:ext cx="2286151" cy="6927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F4F0E0"/>
                </a:solidFill>
                <a:latin typeface="Space Grotesk Light Regular"/>
                <a:ea typeface="Space Grotesk Light Regular"/>
                <a:cs typeface="Space Grotesk Light Regular"/>
                <a:sym typeface="Space Grotesk Light Regular"/>
              </a:defRPr>
            </a:lvl1pPr>
          </a:lstStyle>
          <a:p>
            <a:pPr/>
            <a:r>
              <a:t>Lorem ipsum dolor sit amet consectetur. Sed tellus blandit enim.</a:t>
            </a:r>
          </a:p>
        </p:txBody>
      </p:sp>
      <p:sp>
        <p:nvSpPr>
          <p:cNvPr id="1374" name="Google Shape;1602;p108"/>
          <p:cNvSpPr txBox="1"/>
          <p:nvPr/>
        </p:nvSpPr>
        <p:spPr>
          <a:xfrm>
            <a:off x="3423513" y="1710702"/>
            <a:ext cx="2286151" cy="5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51DA4B"/>
                </a:solidFill>
                <a:latin typeface="Space Grotesk Light Medium"/>
                <a:ea typeface="Space Grotesk Light Medium"/>
                <a:cs typeface="Space Grotesk Light Medium"/>
                <a:sym typeface="Space Grotesk Light Medium"/>
              </a:defRPr>
            </a:lvl1pPr>
          </a:lstStyle>
          <a:p>
            <a:pPr/>
            <a:r>
              <a:t>000</a:t>
            </a:r>
          </a:p>
        </p:txBody>
      </p:sp>
      <p:sp>
        <p:nvSpPr>
          <p:cNvPr id="1375" name="Google Shape;1603;p108"/>
          <p:cNvSpPr txBox="1"/>
          <p:nvPr/>
        </p:nvSpPr>
        <p:spPr>
          <a:xfrm>
            <a:off x="3423520" y="2440902"/>
            <a:ext cx="2286151"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
        <p:nvSpPr>
          <p:cNvPr id="1376" name="Google Shape;1604;p108"/>
          <p:cNvSpPr txBox="1"/>
          <p:nvPr/>
        </p:nvSpPr>
        <p:spPr>
          <a:xfrm>
            <a:off x="3423520" y="2859552"/>
            <a:ext cx="2286151" cy="6927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F4F0E0"/>
                </a:solidFill>
                <a:latin typeface="Space Grotesk Light Regular"/>
                <a:ea typeface="Space Grotesk Light Regular"/>
                <a:cs typeface="Space Grotesk Light Regular"/>
                <a:sym typeface="Space Grotesk Light Regular"/>
              </a:defRPr>
            </a:lvl1pPr>
          </a:lstStyle>
          <a:p>
            <a:pPr/>
            <a:r>
              <a:t>Lorem ipsum dolor sit amet consectetur. Sed tellus blandit enim.</a:t>
            </a:r>
          </a:p>
        </p:txBody>
      </p:sp>
    </p:spTree>
  </p:cSld>
  <p:clrMapOvr>
    <a:masterClrMapping/>
  </p:clrMapOvr>
  <p:transition xmlns:p14="http://schemas.microsoft.com/office/powerpoint/2010/main" spd="med" advClick="1"/>
</p:sld>
</file>

<file path=ppt/slides/slide9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83718"/>
        </a:solidFill>
      </p:bgPr>
    </p:bg>
    <p:spTree>
      <p:nvGrpSpPr>
        <p:cNvPr id="1" name=""/>
        <p:cNvGrpSpPr/>
        <p:nvPr/>
      </p:nvGrpSpPr>
      <p:grpSpPr>
        <a:xfrm>
          <a:off x="0" y="0"/>
          <a:ext cx="0" cy="0"/>
          <a:chOff x="0" y="0"/>
          <a:chExt cx="0" cy="0"/>
        </a:xfrm>
      </p:grpSpPr>
      <p:pic>
        <p:nvPicPr>
          <p:cNvPr id="1378" name="Google Shape;1609;p109" descr="Google Shape;1609;p109"/>
          <p:cNvPicPr>
            <a:picLocks noChangeAspect="1"/>
          </p:cNvPicPr>
          <p:nvPr/>
        </p:nvPicPr>
        <p:blipFill>
          <a:blip r:embed="rId2">
            <a:extLst/>
          </a:blip>
          <a:stretch>
            <a:fillRect/>
          </a:stretch>
        </p:blipFill>
        <p:spPr>
          <a:xfrm>
            <a:off x="0" y="0"/>
            <a:ext cx="9144004" cy="5143502"/>
          </a:xfrm>
          <a:prstGeom prst="rect">
            <a:avLst/>
          </a:prstGeom>
          <a:ln w="12700">
            <a:miter lim="400000"/>
          </a:ln>
        </p:spPr>
      </p:pic>
      <p:pic>
        <p:nvPicPr>
          <p:cNvPr id="1379" name="Google Shape;1610;p109" descr="Google Shape;1610;p109"/>
          <p:cNvPicPr>
            <a:picLocks noChangeAspect="1"/>
          </p:cNvPicPr>
          <p:nvPr/>
        </p:nvPicPr>
        <p:blipFill>
          <a:blip r:embed="rId3">
            <a:extLst/>
          </a:blip>
          <a:stretch>
            <a:fillRect/>
          </a:stretch>
        </p:blipFill>
        <p:spPr>
          <a:xfrm>
            <a:off x="701949" y="4663525"/>
            <a:ext cx="274076" cy="274076"/>
          </a:xfrm>
          <a:prstGeom prst="rect">
            <a:avLst/>
          </a:prstGeom>
          <a:ln w="12700">
            <a:miter lim="400000"/>
          </a:ln>
        </p:spPr>
      </p:pic>
      <p:sp>
        <p:nvSpPr>
          <p:cNvPr id="1380" name="Google Shape;1611;p109"/>
          <p:cNvSpPr txBox="1"/>
          <p:nvPr>
            <p:ph type="ctrTitle"/>
          </p:nvPr>
        </p:nvSpPr>
        <p:spPr>
          <a:xfrm>
            <a:off x="1061299" y="4715250"/>
            <a:ext cx="7082702" cy="158701"/>
          </a:xfrm>
          <a:prstGeom prst="rect">
            <a:avLst/>
          </a:prstGeom>
        </p:spPr>
        <p:txBody>
          <a:bodyPr lIns="0" tIns="0" rIns="0" bIns="0"/>
          <a:lstStyle>
            <a:lvl1pPr algn="l" defTabSz="795527">
              <a:defRPr sz="957">
                <a:solidFill>
                  <a:srgbClr val="F4F0E0"/>
                </a:solidFill>
                <a:latin typeface="Space Grotesk Light Medium"/>
                <a:ea typeface="Space Grotesk Light Medium"/>
                <a:cs typeface="Space Grotesk Light Medium"/>
                <a:sym typeface="Space Grotesk Light Medium"/>
              </a:defRPr>
            </a:lvl1pPr>
          </a:lstStyle>
          <a:p>
            <a:pPr/>
            <a:r>
              <a:t>Hacktoberfest: Section title goes here</a:t>
            </a:r>
          </a:p>
        </p:txBody>
      </p:sp>
      <p:sp>
        <p:nvSpPr>
          <p:cNvPr id="1381" name="Google Shape;1612;p109"/>
          <p:cNvSpPr/>
          <p:nvPr/>
        </p:nvSpPr>
        <p:spPr>
          <a:xfrm>
            <a:off x="8143950" y="4633924"/>
            <a:ext cx="310801" cy="321301"/>
          </a:xfrm>
          <a:prstGeom prst="ellipse">
            <a:avLst/>
          </a:prstGeom>
          <a:solidFill>
            <a:srgbClr val="FF8BFF"/>
          </a:solidFill>
          <a:ln w="12700">
            <a:miter lim="400000"/>
          </a:ln>
        </p:spPr>
        <p:txBody>
          <a:bodyPr lIns="0" tIns="0" rIns="0" bIns="0" anchor="ctr"/>
          <a:lstStyle/>
          <a:p>
            <a:pPr algn="ctr">
              <a:defRPr>
                <a:solidFill>
                  <a:srgbClr val="FF00FF"/>
                </a:solidFill>
              </a:defRPr>
            </a:pPr>
          </a:p>
        </p:txBody>
      </p:sp>
      <p:sp>
        <p:nvSpPr>
          <p:cNvPr id="1382" name="Google Shape;1613;p109"/>
          <p:cNvSpPr txBox="1"/>
          <p:nvPr>
            <p:ph type="sldNum" sz="quarter" idx="4294967295"/>
          </p:nvPr>
        </p:nvSpPr>
        <p:spPr>
          <a:xfrm>
            <a:off x="8147434" y="4646000"/>
            <a:ext cx="303832" cy="297151"/>
          </a:xfrm>
          <a:prstGeom prst="rect">
            <a:avLst/>
          </a:prstGeom>
          <a:extLst>
            <a:ext uri="{C572A759-6A51-4108-AA02-DFA0A04FC94B}">
              <ma14:wrappingTextBoxFlag xmlns:ma14="http://schemas.microsoft.com/office/mac/drawingml/2011/main" val="1"/>
            </a:ext>
          </a:extLst>
        </p:spPr>
        <p:txBody>
          <a:bodyPr>
            <a:spAutoFit/>
          </a:bodyPr>
          <a:lstStyle>
            <a:lvl1pPr algn="ctr">
              <a:defRPr sz="700">
                <a:solidFill>
                  <a:srgbClr val="1C1C1C"/>
                </a:solidFill>
                <a:latin typeface="Space Grotesk Light Bold"/>
                <a:ea typeface="Space Grotesk Light Bold"/>
                <a:cs typeface="Space Grotesk Light Bold"/>
                <a:sym typeface="Space Grotesk Light Bold"/>
              </a:defRPr>
            </a:lvl1pPr>
          </a:lstStyle>
          <a:p>
            <a:pPr/>
            <a:fld id="{86CB4B4D-7CA3-9044-876B-883B54F8677D}" type="slidenum"/>
          </a:p>
        </p:txBody>
      </p:sp>
      <p:sp>
        <p:nvSpPr>
          <p:cNvPr id="1383" name="Google Shape;1614;p109"/>
          <p:cNvSpPr txBox="1"/>
          <p:nvPr/>
        </p:nvSpPr>
        <p:spPr>
          <a:xfrm>
            <a:off x="795514" y="1710702"/>
            <a:ext cx="2286151" cy="5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51DA4B"/>
                </a:solidFill>
                <a:latin typeface="Space Grotesk Light Medium"/>
                <a:ea typeface="Space Grotesk Light Medium"/>
                <a:cs typeface="Space Grotesk Light Medium"/>
                <a:sym typeface="Space Grotesk Light Medium"/>
              </a:defRPr>
            </a:lvl1pPr>
          </a:lstStyle>
          <a:p>
            <a:pPr/>
            <a:r>
              <a:t>000</a:t>
            </a:r>
          </a:p>
        </p:txBody>
      </p:sp>
      <p:sp>
        <p:nvSpPr>
          <p:cNvPr id="1384" name="Google Shape;1615;p109"/>
          <p:cNvSpPr txBox="1"/>
          <p:nvPr/>
        </p:nvSpPr>
        <p:spPr>
          <a:xfrm>
            <a:off x="698500" y="1076651"/>
            <a:ext cx="7570049" cy="292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862">
                <a:solidFill>
                  <a:srgbClr val="F4F0E0"/>
                </a:solidFill>
                <a:latin typeface="Space Grotesk Light Regular"/>
                <a:ea typeface="Space Grotesk Light Regular"/>
                <a:cs typeface="Space Grotesk Light Regular"/>
                <a:sym typeface="Space Grotesk Light Regular"/>
              </a:defRPr>
            </a:lvl1pPr>
          </a:lstStyle>
          <a:p>
            <a:pPr/>
            <a:r>
              <a:t>Add short description</a:t>
            </a:r>
          </a:p>
        </p:txBody>
      </p:sp>
      <p:sp>
        <p:nvSpPr>
          <p:cNvPr id="1385" name="Google Shape;1616;p109"/>
          <p:cNvSpPr txBox="1"/>
          <p:nvPr/>
        </p:nvSpPr>
        <p:spPr>
          <a:xfrm>
            <a:off x="698500" y="466174"/>
            <a:ext cx="7570049" cy="569402"/>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
        <p:nvSpPr>
          <p:cNvPr id="1386" name="Google Shape;1617;p109"/>
          <p:cNvSpPr txBox="1"/>
          <p:nvPr/>
        </p:nvSpPr>
        <p:spPr>
          <a:xfrm>
            <a:off x="795520" y="2440902"/>
            <a:ext cx="2286151"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
        <p:nvSpPr>
          <p:cNvPr id="1387" name="Google Shape;1618;p109"/>
          <p:cNvSpPr txBox="1"/>
          <p:nvPr/>
        </p:nvSpPr>
        <p:spPr>
          <a:xfrm>
            <a:off x="795520" y="2859552"/>
            <a:ext cx="2286151" cy="6927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F4F0E0"/>
                </a:solidFill>
                <a:latin typeface="Space Grotesk Light Regular"/>
                <a:ea typeface="Space Grotesk Light Regular"/>
                <a:cs typeface="Space Grotesk Light Regular"/>
                <a:sym typeface="Space Grotesk Light Regular"/>
              </a:defRPr>
            </a:lvl1pPr>
          </a:lstStyle>
          <a:p>
            <a:pPr/>
            <a:r>
              <a:t>Lorem ipsum dolor sit amet consectetur. Sed tellus blandit enim.</a:t>
            </a:r>
          </a:p>
        </p:txBody>
      </p:sp>
      <p:sp>
        <p:nvSpPr>
          <p:cNvPr id="1388" name="Google Shape;1619;p109"/>
          <p:cNvSpPr txBox="1"/>
          <p:nvPr/>
        </p:nvSpPr>
        <p:spPr>
          <a:xfrm>
            <a:off x="6070189" y="1710702"/>
            <a:ext cx="2286151" cy="5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51DA4B"/>
                </a:solidFill>
                <a:latin typeface="Space Grotesk Light Medium"/>
                <a:ea typeface="Space Grotesk Light Medium"/>
                <a:cs typeface="Space Grotesk Light Medium"/>
                <a:sym typeface="Space Grotesk Light Medium"/>
              </a:defRPr>
            </a:lvl1pPr>
          </a:lstStyle>
          <a:p>
            <a:pPr/>
            <a:r>
              <a:t>000</a:t>
            </a:r>
          </a:p>
        </p:txBody>
      </p:sp>
      <p:sp>
        <p:nvSpPr>
          <p:cNvPr id="1389" name="Google Shape;1620;p109"/>
          <p:cNvSpPr txBox="1"/>
          <p:nvPr/>
        </p:nvSpPr>
        <p:spPr>
          <a:xfrm>
            <a:off x="6070196" y="2440902"/>
            <a:ext cx="2286151"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
        <p:nvSpPr>
          <p:cNvPr id="1390" name="Google Shape;1621;p109"/>
          <p:cNvSpPr txBox="1"/>
          <p:nvPr/>
        </p:nvSpPr>
        <p:spPr>
          <a:xfrm>
            <a:off x="6070196" y="2859552"/>
            <a:ext cx="2286151" cy="6927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F4F0E0"/>
                </a:solidFill>
                <a:latin typeface="Space Grotesk Light Regular"/>
                <a:ea typeface="Space Grotesk Light Regular"/>
                <a:cs typeface="Space Grotesk Light Regular"/>
                <a:sym typeface="Space Grotesk Light Regular"/>
              </a:defRPr>
            </a:lvl1pPr>
          </a:lstStyle>
          <a:p>
            <a:pPr/>
            <a:r>
              <a:t>Lorem ipsum dolor sit amet consectetur. Sed tellus blandit enim.</a:t>
            </a:r>
          </a:p>
        </p:txBody>
      </p:sp>
      <p:sp>
        <p:nvSpPr>
          <p:cNvPr id="1391" name="Google Shape;1622;p109"/>
          <p:cNvSpPr txBox="1"/>
          <p:nvPr/>
        </p:nvSpPr>
        <p:spPr>
          <a:xfrm>
            <a:off x="3423513" y="1710702"/>
            <a:ext cx="2286151" cy="5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86968">
              <a:defRPr sz="3589">
                <a:solidFill>
                  <a:srgbClr val="51DA4B"/>
                </a:solidFill>
                <a:latin typeface="Space Grotesk Light Medium"/>
                <a:ea typeface="Space Grotesk Light Medium"/>
                <a:cs typeface="Space Grotesk Light Medium"/>
                <a:sym typeface="Space Grotesk Light Medium"/>
              </a:defRPr>
            </a:lvl1pPr>
          </a:lstStyle>
          <a:p>
            <a:pPr/>
            <a:r>
              <a:t>000</a:t>
            </a:r>
          </a:p>
        </p:txBody>
      </p:sp>
      <p:sp>
        <p:nvSpPr>
          <p:cNvPr id="1392" name="Google Shape;1623;p109"/>
          <p:cNvSpPr txBox="1"/>
          <p:nvPr/>
        </p:nvSpPr>
        <p:spPr>
          <a:xfrm>
            <a:off x="3423520" y="2440902"/>
            <a:ext cx="2286151" cy="3231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59536">
              <a:defRPr sz="1974">
                <a:solidFill>
                  <a:srgbClr val="F4F0E0"/>
                </a:solidFill>
                <a:latin typeface="Space Grotesk Light Medium"/>
                <a:ea typeface="Space Grotesk Light Medium"/>
                <a:cs typeface="Space Grotesk Light Medium"/>
                <a:sym typeface="Space Grotesk Light Medium"/>
              </a:defRPr>
            </a:lvl1pPr>
          </a:lstStyle>
          <a:p>
            <a:pPr/>
            <a:r>
              <a:t>Title goes here</a:t>
            </a:r>
          </a:p>
        </p:txBody>
      </p:sp>
      <p:sp>
        <p:nvSpPr>
          <p:cNvPr id="1393" name="Google Shape;1624;p109"/>
          <p:cNvSpPr txBox="1"/>
          <p:nvPr/>
        </p:nvSpPr>
        <p:spPr>
          <a:xfrm>
            <a:off x="3423520" y="2859552"/>
            <a:ext cx="2286151" cy="6927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96111">
              <a:defRPr sz="1470">
                <a:solidFill>
                  <a:srgbClr val="F4F0E0"/>
                </a:solidFill>
                <a:latin typeface="Space Grotesk Light Regular"/>
                <a:ea typeface="Space Grotesk Light Regular"/>
                <a:cs typeface="Space Grotesk Light Regular"/>
                <a:sym typeface="Space Grotesk Light Regular"/>
              </a:defRPr>
            </a:lvl1pPr>
          </a:lstStyle>
          <a:p>
            <a:pPr/>
            <a:r>
              <a:t>Lorem ipsum dolor sit amet consectetur. Sed tellus blandit enim.</a:t>
            </a:r>
          </a:p>
        </p:txBody>
      </p:sp>
    </p:spTree>
  </p:cSld>
  <p:clrMapOvr>
    <a:masterClrMapping/>
  </p:clrMapOvr>
  <p:transition xmlns:p14="http://schemas.microsoft.com/office/powerpoint/2010/main" spd="med" advClick="1"/>
</p:sld>
</file>

<file path=ppt/slides/slide9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51DA4B"/>
        </a:solidFill>
      </p:bgPr>
    </p:bg>
    <p:spTree>
      <p:nvGrpSpPr>
        <p:cNvPr id="1" name=""/>
        <p:cNvGrpSpPr/>
        <p:nvPr/>
      </p:nvGrpSpPr>
      <p:grpSpPr>
        <a:xfrm>
          <a:off x="0" y="0"/>
          <a:ext cx="0" cy="0"/>
          <a:chOff x="0" y="0"/>
          <a:chExt cx="0" cy="0"/>
        </a:xfrm>
      </p:grpSpPr>
      <p:pic>
        <p:nvPicPr>
          <p:cNvPr id="1395" name="Google Shape;1629;p110" descr="Google Shape;1629;p110"/>
          <p:cNvPicPr>
            <a:picLocks noChangeAspect="1"/>
          </p:cNvPicPr>
          <p:nvPr/>
        </p:nvPicPr>
        <p:blipFill>
          <a:blip r:embed="rId2">
            <a:extLst/>
          </a:blip>
          <a:stretch>
            <a:fillRect/>
          </a:stretch>
        </p:blipFill>
        <p:spPr>
          <a:xfrm>
            <a:off x="0" y="0"/>
            <a:ext cx="9144004" cy="5143502"/>
          </a:xfrm>
          <a:prstGeom prst="rect">
            <a:avLst/>
          </a:prstGeom>
          <a:ln w="12700">
            <a:miter lim="400000"/>
          </a:ln>
        </p:spPr>
      </p:pic>
      <p:sp>
        <p:nvSpPr>
          <p:cNvPr id="1396" name="Google Shape;1630;p110"/>
          <p:cNvSpPr txBox="1"/>
          <p:nvPr>
            <p:ph type="ctrTitle"/>
          </p:nvPr>
        </p:nvSpPr>
        <p:spPr>
          <a:xfrm>
            <a:off x="695238" y="1056439"/>
            <a:ext cx="7752899" cy="569402"/>
          </a:xfrm>
          <a:prstGeom prst="rect">
            <a:avLst/>
          </a:prstGeom>
        </p:spPr>
        <p:txBody>
          <a:bodyPr lIns="0" tIns="0" rIns="0" bIns="0"/>
          <a:lstStyle>
            <a:lvl1pPr algn="l" defTabSz="886968">
              <a:defRPr sz="3589">
                <a:solidFill>
                  <a:srgbClr val="1C1C1C"/>
                </a:solidFill>
                <a:latin typeface="Space Grotesk Light Medium"/>
                <a:ea typeface="Space Grotesk Light Medium"/>
                <a:cs typeface="Space Grotesk Light Medium"/>
                <a:sym typeface="Space Grotesk Light Medium"/>
              </a:defRPr>
            </a:lvl1pPr>
          </a:lstStyle>
          <a:p>
            <a:pPr/>
            <a:r>
              <a:t>Title goes here</a:t>
            </a:r>
          </a:p>
        </p:txBody>
      </p:sp>
      <p:sp>
        <p:nvSpPr>
          <p:cNvPr id="1397" name="Google Shape;1631;p110"/>
          <p:cNvSpPr txBox="1"/>
          <p:nvPr/>
        </p:nvSpPr>
        <p:spPr>
          <a:xfrm>
            <a:off x="695850" y="1778243"/>
            <a:ext cx="7661475" cy="2308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868680">
              <a:defRPr sz="2375">
                <a:latin typeface="Space Grotesk Light Regular"/>
                <a:ea typeface="Space Grotesk Light Regular"/>
                <a:cs typeface="Space Grotesk Light Regular"/>
                <a:sym typeface="Space Grotesk Light Regular"/>
              </a:defRPr>
            </a:lvl1pPr>
          </a:lstStyle>
          <a:p>
            <a:pPr/>
            <a:r>
              <a:t>Lorem ipsum dolor sit amet consectetur. Sed tellus blandit enim pretium sit massa auctor malesuada.Leo nulla aliquam ac dignissim tellus. Fermentum nibh volutpat turpis tellus etiam. Pretium fermentum semper amet orci mauris ultricies hendrerit in.</a:t>
            </a:r>
          </a:p>
        </p:txBody>
      </p:sp>
      <p:pic>
        <p:nvPicPr>
          <p:cNvPr id="1398" name="Google Shape;1632;p110" descr="Google Shape;1632;p110"/>
          <p:cNvPicPr>
            <a:picLocks noChangeAspect="1"/>
          </p:cNvPicPr>
          <p:nvPr/>
        </p:nvPicPr>
        <p:blipFill>
          <a:blip r:embed="rId3">
            <a:extLst/>
          </a:blip>
          <a:stretch>
            <a:fillRect/>
          </a:stretch>
        </p:blipFill>
        <p:spPr>
          <a:xfrm>
            <a:off x="701949" y="4663525"/>
            <a:ext cx="274076" cy="274076"/>
          </a:xfrm>
          <a:prstGeom prst="rect">
            <a:avLst/>
          </a:prstGeom>
          <a:ln w="12700">
            <a:miter lim="400000"/>
          </a:ln>
        </p:spPr>
      </p:pic>
      <p:sp>
        <p:nvSpPr>
          <p:cNvPr id="1399" name="Google Shape;1633;p110"/>
          <p:cNvSpPr txBox="1"/>
          <p:nvPr/>
        </p:nvSpPr>
        <p:spPr>
          <a:xfrm>
            <a:off x="1061299" y="4715250"/>
            <a:ext cx="7082702" cy="168276"/>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defTabSz="795527">
              <a:defRPr sz="957">
                <a:solidFill>
                  <a:srgbClr val="1C1C1C"/>
                </a:solidFill>
                <a:latin typeface="Space Grotesk Light Medium"/>
                <a:ea typeface="Space Grotesk Light Medium"/>
                <a:cs typeface="Space Grotesk Light Medium"/>
                <a:sym typeface="Space Grotesk Light Medium"/>
              </a:defRPr>
            </a:lvl1pPr>
          </a:lstStyle>
          <a:p>
            <a:pPr/>
            <a:r>
              <a:t>Hacktoberfest: Section title goes here</a:t>
            </a:r>
          </a:p>
        </p:txBody>
      </p:sp>
      <p:sp>
        <p:nvSpPr>
          <p:cNvPr id="1400" name="Google Shape;1634;p110"/>
          <p:cNvSpPr/>
          <p:nvPr/>
        </p:nvSpPr>
        <p:spPr>
          <a:xfrm>
            <a:off x="8143950" y="4633924"/>
            <a:ext cx="310801" cy="321301"/>
          </a:xfrm>
          <a:prstGeom prst="ellipse">
            <a:avLst/>
          </a:prstGeom>
          <a:solidFill>
            <a:srgbClr val="FF8BFF"/>
          </a:solidFill>
          <a:ln w="12700">
            <a:miter lim="400000"/>
          </a:ln>
        </p:spPr>
        <p:txBody>
          <a:bodyPr lIns="0" tIns="0" rIns="0" bIns="0" anchor="ctr"/>
          <a:lstStyle/>
          <a:p>
            <a:pPr algn="ctr">
              <a:defRPr>
                <a:solidFill>
                  <a:srgbClr val="FF00FF"/>
                </a:solidFill>
              </a:defRPr>
            </a:pPr>
          </a:p>
        </p:txBody>
      </p:sp>
      <p:sp>
        <p:nvSpPr>
          <p:cNvPr id="1401" name="Google Shape;1635;p110"/>
          <p:cNvSpPr txBox="1"/>
          <p:nvPr>
            <p:ph type="sldNum" sz="quarter" idx="4294967295"/>
          </p:nvPr>
        </p:nvSpPr>
        <p:spPr>
          <a:xfrm>
            <a:off x="8146634" y="4646000"/>
            <a:ext cx="305432" cy="297151"/>
          </a:xfrm>
          <a:prstGeom prst="rect">
            <a:avLst/>
          </a:prstGeom>
          <a:extLst>
            <a:ext uri="{C572A759-6A51-4108-AA02-DFA0A04FC94B}">
              <ma14:wrappingTextBoxFlag xmlns:ma14="http://schemas.microsoft.com/office/mac/drawingml/2011/main" val="1"/>
            </a:ext>
          </a:extLst>
        </p:spPr>
        <p:txBody>
          <a:bodyPr>
            <a:spAutoFit/>
          </a:bodyPr>
          <a:lstStyle>
            <a:lvl1pPr algn="ctr">
              <a:defRPr sz="700">
                <a:solidFill>
                  <a:srgbClr val="1C1C1C"/>
                </a:solidFill>
                <a:latin typeface="Space Grotesk Light Bold"/>
                <a:ea typeface="Space Grotesk Light Bold"/>
                <a:cs typeface="Space Grotesk Light Bold"/>
                <a:sym typeface="Space Grotesk Light Bold"/>
              </a:defRPr>
            </a:lvl1pPr>
          </a:lstStyle>
          <a:p>
            <a:pPr/>
            <a:fld id="{86CB4B4D-7CA3-9044-876B-883B54F8677D}" type="slidenum"/>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