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4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9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0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8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5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7FA7-594B-43CD-BF63-D30F64797441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547E-2DCB-42A1-A6A8-2838254B1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88" y="550843"/>
            <a:ext cx="14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grpSp>
        <p:nvGrpSpPr>
          <p:cNvPr id="5" name="Cutout"/>
          <p:cNvGrpSpPr/>
          <p:nvPr/>
        </p:nvGrpSpPr>
        <p:grpSpPr>
          <a:xfrm>
            <a:off x="882678" y="1396550"/>
            <a:ext cx="239713" cy="93345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" name="Line"/>
          <p:cNvCxnSpPr>
            <a:cxnSpLocks/>
          </p:cNvCxnSpPr>
          <p:nvPr/>
        </p:nvCxnSpPr>
        <p:spPr bwMode="auto">
          <a:xfrm>
            <a:off x="1514298" y="1872532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odal Dialog Overlay"/>
          <p:cNvSpPr>
            <a:spLocks/>
          </p:cNvSpPr>
          <p:nvPr/>
        </p:nvSpPr>
        <p:spPr bwMode="auto">
          <a:xfrm>
            <a:off x="5247680" y="576622"/>
            <a:ext cx="5760640" cy="3888432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"/>
          <p:cNvSpPr/>
          <p:nvPr/>
        </p:nvSpPr>
        <p:spPr>
          <a:xfrm>
            <a:off x="3466661" y="121994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arallelogram"/>
          <p:cNvSpPr>
            <a:spLocks/>
          </p:cNvSpPr>
          <p:nvPr/>
        </p:nvSpPr>
        <p:spPr bwMode="auto">
          <a:xfrm>
            <a:off x="560244" y="2867831"/>
            <a:ext cx="928033" cy="715041"/>
          </a:xfrm>
          <a:prstGeom prst="parallelogram">
            <a:avLst>
              <a:gd name="adj" fmla="val 14924"/>
            </a:avLst>
          </a:prstGeom>
          <a:noFill/>
          <a:ln w="6350">
            <a:solidFill>
              <a:srgbClr val="808080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Perspective Placeholder"/>
          <p:cNvGrpSpPr>
            <a:grpSpLocks/>
          </p:cNvGrpSpPr>
          <p:nvPr/>
        </p:nvGrpSpPr>
        <p:grpSpPr bwMode="auto">
          <a:xfrm>
            <a:off x="2105968" y="2677319"/>
            <a:ext cx="612000" cy="1008000"/>
            <a:chOff x="508000" y="1396999"/>
            <a:chExt cx="612000" cy="1008000"/>
          </a:xfrm>
          <a:solidFill>
            <a:srgbClr val="FFFFFF"/>
          </a:solidFill>
        </p:grpSpPr>
        <p:sp>
          <p:nvSpPr>
            <p:cNvPr id="13" name="Border"/>
            <p:cNvSpPr>
              <a:spLocks/>
            </p:cNvSpPr>
            <p:nvPr/>
          </p:nvSpPr>
          <p:spPr bwMode="auto">
            <a:xfrm>
              <a:off x="508000" y="1396999"/>
              <a:ext cx="612000" cy="1007999"/>
            </a:xfrm>
            <a:custGeom>
              <a:avLst/>
              <a:gdLst>
                <a:gd name="connsiteX0" fmla="*/ 0 w 612000"/>
                <a:gd name="connsiteY0" fmla="*/ 193694 h 1007999"/>
                <a:gd name="connsiteX1" fmla="*/ 612000 w 612000"/>
                <a:gd name="connsiteY1" fmla="*/ 0 h 1007999"/>
                <a:gd name="connsiteX2" fmla="*/ 612000 w 612000"/>
                <a:gd name="connsiteY2" fmla="*/ 1007999 h 1007999"/>
                <a:gd name="connsiteX3" fmla="*/ 0 w 612000"/>
                <a:gd name="connsiteY3" fmla="*/ 814305 h 100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00" h="1007999">
                  <a:moveTo>
                    <a:pt x="0" y="193694"/>
                  </a:moveTo>
                  <a:lnTo>
                    <a:pt x="612000" y="0"/>
                  </a:lnTo>
                  <a:lnTo>
                    <a:pt x="612000" y="1007999"/>
                  </a:lnTo>
                  <a:lnTo>
                    <a:pt x="0" y="814305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ine 2"/>
            <p:cNvSpPr>
              <a:spLocks/>
            </p:cNvSpPr>
            <p:nvPr/>
          </p:nvSpPr>
          <p:spPr bwMode="auto">
            <a:xfrm>
              <a:off x="508000" y="1396999"/>
              <a:ext cx="612000" cy="813971"/>
            </a:xfrm>
            <a:custGeom>
              <a:avLst/>
              <a:gdLst>
                <a:gd name="connsiteX0" fmla="*/ 612000 w 612000"/>
                <a:gd name="connsiteY0" fmla="*/ 0 h 813971"/>
                <a:gd name="connsiteX1" fmla="*/ 0 w 612000"/>
                <a:gd name="connsiteY1" fmla="*/ 813971 h 8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000" h="813971">
                  <a:moveTo>
                    <a:pt x="612000" y="0"/>
                  </a:moveTo>
                  <a:cubicBezTo>
                    <a:pt x="388950" y="299899"/>
                    <a:pt x="215906" y="528359"/>
                    <a:pt x="0" y="813971"/>
                  </a:cubicBez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1"/>
            <p:cNvSpPr>
              <a:spLocks/>
            </p:cNvSpPr>
            <p:nvPr/>
          </p:nvSpPr>
          <p:spPr bwMode="auto">
            <a:xfrm>
              <a:off x="508000" y="1591028"/>
              <a:ext cx="612000" cy="813971"/>
            </a:xfrm>
            <a:custGeom>
              <a:avLst/>
              <a:gdLst>
                <a:gd name="connsiteX0" fmla="*/ 0 w 612000"/>
                <a:gd name="connsiteY0" fmla="*/ 0 h 813971"/>
                <a:gd name="connsiteX1" fmla="*/ 612000 w 612000"/>
                <a:gd name="connsiteY1" fmla="*/ 813971 h 8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000" h="813971">
                  <a:moveTo>
                    <a:pt x="0" y="0"/>
                  </a:moveTo>
                  <a:cubicBezTo>
                    <a:pt x="192093" y="259418"/>
                    <a:pt x="408000" y="542647"/>
                    <a:pt x="612000" y="813971"/>
                  </a:cubicBez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laceholder"/>
          <p:cNvGrpSpPr>
            <a:grpSpLocks/>
          </p:cNvGrpSpPr>
          <p:nvPr/>
        </p:nvGrpSpPr>
        <p:grpSpPr bwMode="auto">
          <a:xfrm>
            <a:off x="3460822" y="2677263"/>
            <a:ext cx="1008112" cy="100811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Placeholder"/>
          <p:cNvGrpSpPr>
            <a:grpSpLocks noChangeAspect="1"/>
          </p:cNvGrpSpPr>
          <p:nvPr/>
        </p:nvGrpSpPr>
        <p:grpSpPr>
          <a:xfrm>
            <a:off x="318186" y="4086290"/>
            <a:ext cx="1257959" cy="1008112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1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Dummy Text"/>
          <p:cNvGrpSpPr>
            <a:grpSpLocks noChangeAspect="1"/>
          </p:cNvGrpSpPr>
          <p:nvPr/>
        </p:nvGrpSpPr>
        <p:grpSpPr>
          <a:xfrm>
            <a:off x="2167996" y="4253901"/>
            <a:ext cx="1082675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24" name="Line 1"/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ine 2"/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3"/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4"/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5"/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ine 6"/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7"/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8"/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Placeholder"/>
          <p:cNvGrpSpPr>
            <a:grpSpLocks noChangeAspect="1"/>
          </p:cNvGrpSpPr>
          <p:nvPr/>
        </p:nvGrpSpPr>
        <p:grpSpPr>
          <a:xfrm>
            <a:off x="3733761" y="4141331"/>
            <a:ext cx="902776" cy="100811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33" name="Border"/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User"/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20204" y="5363221"/>
            <a:ext cx="1008112" cy="100811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6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8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Label" descr="&lt;Tags&gt;&lt;SMARTRESIZEANCHORS&gt;None,None,Relative,Relative&lt;/SMARTRESIZEANCHORS&gt;&lt;/Tags&gt;"/>
            <p:cNvSpPr txBox="1"/>
            <p:nvPr/>
          </p:nvSpPr>
          <p:spPr>
            <a:xfrm>
              <a:off x="3998378" y="2725917"/>
              <a:ext cx="740844" cy="21236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sp>
        <p:nvSpPr>
          <p:cNvPr id="41" name="Rectangle"/>
          <p:cNvSpPr/>
          <p:nvPr/>
        </p:nvSpPr>
        <p:spPr>
          <a:xfrm>
            <a:off x="2313299" y="5394154"/>
            <a:ext cx="924232" cy="92423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lection Overlay"/>
          <p:cNvSpPr/>
          <p:nvPr/>
        </p:nvSpPr>
        <p:spPr>
          <a:xfrm>
            <a:off x="3743696" y="5850490"/>
            <a:ext cx="1543718" cy="16567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riangle"/>
          <p:cNvSpPr/>
          <p:nvPr/>
        </p:nvSpPr>
        <p:spPr>
          <a:xfrm>
            <a:off x="6201082" y="5336805"/>
            <a:ext cx="924232" cy="796752"/>
          </a:xfrm>
          <a:prstGeom prst="triangl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17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Icons-Data and Charts</a:t>
            </a:r>
            <a:endParaRPr lang="ko-KR" altLang="en-US" sz="1800" dirty="0"/>
          </a:p>
        </p:txBody>
      </p:sp>
      <p:sp>
        <p:nvSpPr>
          <p:cNvPr id="5" name="Add Database"/>
          <p:cNvSpPr>
            <a:spLocks noChangeAspect="1" noEditPoints="1"/>
          </p:cNvSpPr>
          <p:nvPr/>
        </p:nvSpPr>
        <p:spPr bwMode="auto">
          <a:xfrm>
            <a:off x="1262691" y="1350081"/>
            <a:ext cx="161925" cy="161925"/>
          </a:xfrm>
          <a:custGeom>
            <a:avLst/>
            <a:gdLst>
              <a:gd name="T0" fmla="*/ 86 w 667"/>
              <a:gd name="T1" fmla="*/ 37 h 667"/>
              <a:gd name="T2" fmla="*/ 0 w 667"/>
              <a:gd name="T3" fmla="*/ 132 h 667"/>
              <a:gd name="T4" fmla="*/ 0 w 667"/>
              <a:gd name="T5" fmla="*/ 520 h 667"/>
              <a:gd name="T6" fmla="*/ 86 w 667"/>
              <a:gd name="T7" fmla="*/ 617 h 667"/>
              <a:gd name="T8" fmla="*/ 388 w 667"/>
              <a:gd name="T9" fmla="*/ 643 h 667"/>
              <a:gd name="T10" fmla="*/ 280 w 667"/>
              <a:gd name="T11" fmla="*/ 627 h 667"/>
              <a:gd name="T12" fmla="*/ 44 w 667"/>
              <a:gd name="T13" fmla="*/ 558 h 667"/>
              <a:gd name="T14" fmla="*/ 26 w 667"/>
              <a:gd name="T15" fmla="*/ 458 h 667"/>
              <a:gd name="T16" fmla="*/ 280 w 667"/>
              <a:gd name="T17" fmla="*/ 534 h 667"/>
              <a:gd name="T18" fmla="*/ 345 w 667"/>
              <a:gd name="T19" fmla="*/ 503 h 667"/>
              <a:gd name="T20" fmla="*/ 96 w 667"/>
              <a:gd name="T21" fmla="*/ 473 h 667"/>
              <a:gd name="T22" fmla="*/ 26 w 667"/>
              <a:gd name="T23" fmla="*/ 400 h 667"/>
              <a:gd name="T24" fmla="*/ 86 w 667"/>
              <a:gd name="T25" fmla="*/ 364 h 667"/>
              <a:gd name="T26" fmla="*/ 474 w 667"/>
              <a:gd name="T27" fmla="*/ 364 h 667"/>
              <a:gd name="T28" fmla="*/ 533 w 667"/>
              <a:gd name="T29" fmla="*/ 360 h 667"/>
              <a:gd name="T30" fmla="*/ 560 w 667"/>
              <a:gd name="T31" fmla="*/ 267 h 667"/>
              <a:gd name="T32" fmla="*/ 559 w 667"/>
              <a:gd name="T33" fmla="*/ 132 h 667"/>
              <a:gd name="T34" fmla="*/ 474 w 667"/>
              <a:gd name="T35" fmla="*/ 37 h 667"/>
              <a:gd name="T36" fmla="*/ 280 w 667"/>
              <a:gd name="T37" fmla="*/ 27 h 667"/>
              <a:gd name="T38" fmla="*/ 516 w 667"/>
              <a:gd name="T39" fmla="*/ 96 h 667"/>
              <a:gd name="T40" fmla="*/ 516 w 667"/>
              <a:gd name="T41" fmla="*/ 171 h 667"/>
              <a:gd name="T42" fmla="*/ 280 w 667"/>
              <a:gd name="T43" fmla="*/ 240 h 667"/>
              <a:gd name="T44" fmla="*/ 44 w 667"/>
              <a:gd name="T45" fmla="*/ 171 h 667"/>
              <a:gd name="T46" fmla="*/ 44 w 667"/>
              <a:gd name="T47" fmla="*/ 96 h 667"/>
              <a:gd name="T48" fmla="*/ 280 w 667"/>
              <a:gd name="T49" fmla="*/ 27 h 667"/>
              <a:gd name="T50" fmla="*/ 86 w 667"/>
              <a:gd name="T51" fmla="*/ 231 h 667"/>
              <a:gd name="T52" fmla="*/ 474 w 667"/>
              <a:gd name="T53" fmla="*/ 231 h 667"/>
              <a:gd name="T54" fmla="*/ 533 w 667"/>
              <a:gd name="T55" fmla="*/ 267 h 667"/>
              <a:gd name="T56" fmla="*/ 463 w 667"/>
              <a:gd name="T57" fmla="*/ 340 h 667"/>
              <a:gd name="T58" fmla="*/ 97 w 667"/>
              <a:gd name="T59" fmla="*/ 340 h 667"/>
              <a:gd name="T60" fmla="*/ 26 w 667"/>
              <a:gd name="T61" fmla="*/ 267 h 667"/>
              <a:gd name="T62" fmla="*/ 533 w 667"/>
              <a:gd name="T63" fmla="*/ 400 h 667"/>
              <a:gd name="T64" fmla="*/ 533 w 667"/>
              <a:gd name="T65" fmla="*/ 667 h 667"/>
              <a:gd name="T66" fmla="*/ 533 w 667"/>
              <a:gd name="T67" fmla="*/ 400 h 667"/>
              <a:gd name="T68" fmla="*/ 639 w 667"/>
              <a:gd name="T69" fmla="*/ 534 h 667"/>
              <a:gd name="T70" fmla="*/ 427 w 667"/>
              <a:gd name="T71" fmla="*/ 534 h 667"/>
              <a:gd name="T72" fmla="*/ 520 w 667"/>
              <a:gd name="T73" fmla="*/ 467 h 667"/>
              <a:gd name="T74" fmla="*/ 466 w 667"/>
              <a:gd name="T75" fmla="*/ 520 h 667"/>
              <a:gd name="T76" fmla="*/ 520 w 667"/>
              <a:gd name="T77" fmla="*/ 547 h 667"/>
              <a:gd name="T78" fmla="*/ 546 w 667"/>
              <a:gd name="T79" fmla="*/ 600 h 667"/>
              <a:gd name="T80" fmla="*/ 600 w 667"/>
              <a:gd name="T81" fmla="*/ 547 h 667"/>
              <a:gd name="T82" fmla="*/ 546 w 667"/>
              <a:gd name="T83" fmla="*/ 520 h 667"/>
              <a:gd name="T84" fmla="*/ 520 w 667"/>
              <a:gd name="T85" fmla="*/ 4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7">
                <a:moveTo>
                  <a:pt x="280" y="0"/>
                </a:moveTo>
                <a:cubicBezTo>
                  <a:pt x="204" y="0"/>
                  <a:pt x="136" y="14"/>
                  <a:pt x="86" y="37"/>
                </a:cubicBezTo>
                <a:cubicBezTo>
                  <a:pt x="60" y="48"/>
                  <a:pt x="39" y="62"/>
                  <a:pt x="24" y="78"/>
                </a:cubicBezTo>
                <a:cubicBezTo>
                  <a:pt x="9" y="93"/>
                  <a:pt x="0" y="112"/>
                  <a:pt x="0" y="132"/>
                </a:cubicBezTo>
                <a:cubicBezTo>
                  <a:pt x="0" y="133"/>
                  <a:pt x="0" y="133"/>
                  <a:pt x="0" y="134"/>
                </a:cubicBezTo>
                <a:lnTo>
                  <a:pt x="0" y="520"/>
                </a:lnTo>
                <a:cubicBezTo>
                  <a:pt x="0" y="541"/>
                  <a:pt x="9" y="560"/>
                  <a:pt x="24" y="576"/>
                </a:cubicBezTo>
                <a:cubicBezTo>
                  <a:pt x="39" y="592"/>
                  <a:pt x="60" y="606"/>
                  <a:pt x="86" y="617"/>
                </a:cubicBezTo>
                <a:cubicBezTo>
                  <a:pt x="136" y="640"/>
                  <a:pt x="204" y="654"/>
                  <a:pt x="280" y="654"/>
                </a:cubicBezTo>
                <a:cubicBezTo>
                  <a:pt x="318" y="654"/>
                  <a:pt x="355" y="650"/>
                  <a:pt x="388" y="643"/>
                </a:cubicBezTo>
                <a:cubicBezTo>
                  <a:pt x="406" y="640"/>
                  <a:pt x="401" y="613"/>
                  <a:pt x="383" y="617"/>
                </a:cubicBezTo>
                <a:cubicBezTo>
                  <a:pt x="352" y="623"/>
                  <a:pt x="317" y="627"/>
                  <a:pt x="280" y="627"/>
                </a:cubicBezTo>
                <a:cubicBezTo>
                  <a:pt x="208" y="627"/>
                  <a:pt x="142" y="614"/>
                  <a:pt x="96" y="593"/>
                </a:cubicBezTo>
                <a:cubicBezTo>
                  <a:pt x="74" y="583"/>
                  <a:pt x="55" y="570"/>
                  <a:pt x="44" y="558"/>
                </a:cubicBezTo>
                <a:cubicBezTo>
                  <a:pt x="32" y="545"/>
                  <a:pt x="26" y="533"/>
                  <a:pt x="26" y="520"/>
                </a:cubicBezTo>
                <a:lnTo>
                  <a:pt x="26" y="458"/>
                </a:lnTo>
                <a:cubicBezTo>
                  <a:pt x="41" y="473"/>
                  <a:pt x="61" y="486"/>
                  <a:pt x="86" y="497"/>
                </a:cubicBezTo>
                <a:cubicBezTo>
                  <a:pt x="136" y="520"/>
                  <a:pt x="204" y="534"/>
                  <a:pt x="280" y="534"/>
                </a:cubicBezTo>
                <a:cubicBezTo>
                  <a:pt x="303" y="534"/>
                  <a:pt x="326" y="532"/>
                  <a:pt x="348" y="530"/>
                </a:cubicBezTo>
                <a:cubicBezTo>
                  <a:pt x="366" y="528"/>
                  <a:pt x="363" y="501"/>
                  <a:pt x="345" y="503"/>
                </a:cubicBezTo>
                <a:cubicBezTo>
                  <a:pt x="324" y="506"/>
                  <a:pt x="302" y="507"/>
                  <a:pt x="280" y="507"/>
                </a:cubicBezTo>
                <a:cubicBezTo>
                  <a:pt x="208" y="507"/>
                  <a:pt x="142" y="494"/>
                  <a:pt x="96" y="473"/>
                </a:cubicBezTo>
                <a:cubicBezTo>
                  <a:pt x="74" y="463"/>
                  <a:pt x="55" y="450"/>
                  <a:pt x="44" y="438"/>
                </a:cubicBezTo>
                <a:cubicBezTo>
                  <a:pt x="32" y="425"/>
                  <a:pt x="26" y="413"/>
                  <a:pt x="26" y="400"/>
                </a:cubicBezTo>
                <a:lnTo>
                  <a:pt x="26" y="325"/>
                </a:lnTo>
                <a:cubicBezTo>
                  <a:pt x="41" y="340"/>
                  <a:pt x="61" y="353"/>
                  <a:pt x="86" y="364"/>
                </a:cubicBezTo>
                <a:cubicBezTo>
                  <a:pt x="136" y="387"/>
                  <a:pt x="204" y="400"/>
                  <a:pt x="280" y="400"/>
                </a:cubicBezTo>
                <a:cubicBezTo>
                  <a:pt x="355" y="400"/>
                  <a:pt x="423" y="387"/>
                  <a:pt x="474" y="364"/>
                </a:cubicBezTo>
                <a:cubicBezTo>
                  <a:pt x="498" y="353"/>
                  <a:pt x="518" y="340"/>
                  <a:pt x="533" y="325"/>
                </a:cubicBezTo>
                <a:lnTo>
                  <a:pt x="533" y="360"/>
                </a:lnTo>
                <a:cubicBezTo>
                  <a:pt x="533" y="378"/>
                  <a:pt x="560" y="378"/>
                  <a:pt x="560" y="360"/>
                </a:cubicBezTo>
                <a:lnTo>
                  <a:pt x="560" y="267"/>
                </a:lnTo>
                <a:lnTo>
                  <a:pt x="560" y="134"/>
                </a:lnTo>
                <a:cubicBezTo>
                  <a:pt x="560" y="133"/>
                  <a:pt x="560" y="132"/>
                  <a:pt x="559" y="132"/>
                </a:cubicBezTo>
                <a:cubicBezTo>
                  <a:pt x="559" y="112"/>
                  <a:pt x="550" y="93"/>
                  <a:pt x="535" y="78"/>
                </a:cubicBezTo>
                <a:cubicBezTo>
                  <a:pt x="520" y="62"/>
                  <a:pt x="499" y="48"/>
                  <a:pt x="474" y="37"/>
                </a:cubicBezTo>
                <a:cubicBezTo>
                  <a:pt x="423" y="14"/>
                  <a:pt x="355" y="0"/>
                  <a:pt x="280" y="0"/>
                </a:cubicBezTo>
                <a:close/>
                <a:moveTo>
                  <a:pt x="280" y="27"/>
                </a:moveTo>
                <a:cubicBezTo>
                  <a:pt x="352" y="27"/>
                  <a:pt x="417" y="40"/>
                  <a:pt x="463" y="61"/>
                </a:cubicBezTo>
                <a:cubicBezTo>
                  <a:pt x="486" y="71"/>
                  <a:pt x="504" y="83"/>
                  <a:pt x="516" y="96"/>
                </a:cubicBezTo>
                <a:cubicBezTo>
                  <a:pt x="527" y="109"/>
                  <a:pt x="533" y="121"/>
                  <a:pt x="533" y="134"/>
                </a:cubicBezTo>
                <a:cubicBezTo>
                  <a:pt x="533" y="146"/>
                  <a:pt x="527" y="159"/>
                  <a:pt x="516" y="171"/>
                </a:cubicBezTo>
                <a:cubicBezTo>
                  <a:pt x="504" y="184"/>
                  <a:pt x="486" y="196"/>
                  <a:pt x="463" y="206"/>
                </a:cubicBezTo>
                <a:cubicBezTo>
                  <a:pt x="417" y="227"/>
                  <a:pt x="352" y="240"/>
                  <a:pt x="280" y="240"/>
                </a:cubicBezTo>
                <a:cubicBezTo>
                  <a:pt x="208" y="240"/>
                  <a:pt x="142" y="227"/>
                  <a:pt x="97" y="206"/>
                </a:cubicBezTo>
                <a:cubicBezTo>
                  <a:pt x="74" y="196"/>
                  <a:pt x="55" y="184"/>
                  <a:pt x="44" y="171"/>
                </a:cubicBezTo>
                <a:cubicBezTo>
                  <a:pt x="32" y="159"/>
                  <a:pt x="26" y="146"/>
                  <a:pt x="26" y="134"/>
                </a:cubicBezTo>
                <a:cubicBezTo>
                  <a:pt x="26" y="121"/>
                  <a:pt x="32" y="109"/>
                  <a:pt x="44" y="96"/>
                </a:cubicBezTo>
                <a:cubicBezTo>
                  <a:pt x="55" y="83"/>
                  <a:pt x="74" y="71"/>
                  <a:pt x="97" y="61"/>
                </a:cubicBezTo>
                <a:cubicBezTo>
                  <a:pt x="142" y="40"/>
                  <a:pt x="208" y="27"/>
                  <a:pt x="280" y="27"/>
                </a:cubicBezTo>
                <a:close/>
                <a:moveTo>
                  <a:pt x="26" y="191"/>
                </a:moveTo>
                <a:cubicBezTo>
                  <a:pt x="41" y="207"/>
                  <a:pt x="61" y="220"/>
                  <a:pt x="86" y="231"/>
                </a:cubicBezTo>
                <a:cubicBezTo>
                  <a:pt x="136" y="253"/>
                  <a:pt x="204" y="267"/>
                  <a:pt x="280" y="267"/>
                </a:cubicBezTo>
                <a:cubicBezTo>
                  <a:pt x="355" y="267"/>
                  <a:pt x="423" y="253"/>
                  <a:pt x="474" y="231"/>
                </a:cubicBezTo>
                <a:cubicBezTo>
                  <a:pt x="498" y="220"/>
                  <a:pt x="518" y="207"/>
                  <a:pt x="533" y="191"/>
                </a:cubicBezTo>
                <a:lnTo>
                  <a:pt x="533" y="267"/>
                </a:lnTo>
                <a:cubicBezTo>
                  <a:pt x="533" y="279"/>
                  <a:pt x="527" y="292"/>
                  <a:pt x="516" y="305"/>
                </a:cubicBezTo>
                <a:cubicBezTo>
                  <a:pt x="504" y="317"/>
                  <a:pt x="486" y="329"/>
                  <a:pt x="463" y="340"/>
                </a:cubicBezTo>
                <a:cubicBezTo>
                  <a:pt x="417" y="360"/>
                  <a:pt x="352" y="374"/>
                  <a:pt x="280" y="374"/>
                </a:cubicBezTo>
                <a:cubicBezTo>
                  <a:pt x="208" y="374"/>
                  <a:pt x="142" y="360"/>
                  <a:pt x="97" y="340"/>
                </a:cubicBezTo>
                <a:cubicBezTo>
                  <a:pt x="74" y="329"/>
                  <a:pt x="55" y="317"/>
                  <a:pt x="44" y="305"/>
                </a:cubicBezTo>
                <a:cubicBezTo>
                  <a:pt x="32" y="292"/>
                  <a:pt x="26" y="279"/>
                  <a:pt x="26" y="267"/>
                </a:cubicBezTo>
                <a:lnTo>
                  <a:pt x="26" y="191"/>
                </a:lnTo>
                <a:close/>
                <a:moveTo>
                  <a:pt x="533" y="400"/>
                </a:moveTo>
                <a:cubicBezTo>
                  <a:pt x="459" y="400"/>
                  <a:pt x="399" y="460"/>
                  <a:pt x="399" y="534"/>
                </a:cubicBezTo>
                <a:cubicBezTo>
                  <a:pt x="399" y="607"/>
                  <a:pt x="459" y="667"/>
                  <a:pt x="533" y="667"/>
                </a:cubicBezTo>
                <a:cubicBezTo>
                  <a:pt x="607" y="667"/>
                  <a:pt x="667" y="607"/>
                  <a:pt x="667" y="534"/>
                </a:cubicBezTo>
                <a:cubicBezTo>
                  <a:pt x="667" y="460"/>
                  <a:pt x="607" y="400"/>
                  <a:pt x="533" y="400"/>
                </a:cubicBezTo>
                <a:close/>
                <a:moveTo>
                  <a:pt x="533" y="427"/>
                </a:moveTo>
                <a:cubicBezTo>
                  <a:pt x="592" y="427"/>
                  <a:pt x="639" y="475"/>
                  <a:pt x="639" y="534"/>
                </a:cubicBezTo>
                <a:cubicBezTo>
                  <a:pt x="639" y="593"/>
                  <a:pt x="592" y="640"/>
                  <a:pt x="533" y="640"/>
                </a:cubicBezTo>
                <a:cubicBezTo>
                  <a:pt x="474" y="640"/>
                  <a:pt x="427" y="593"/>
                  <a:pt x="427" y="534"/>
                </a:cubicBezTo>
                <a:cubicBezTo>
                  <a:pt x="427" y="475"/>
                  <a:pt x="474" y="427"/>
                  <a:pt x="533" y="427"/>
                </a:cubicBezTo>
                <a:close/>
                <a:moveTo>
                  <a:pt x="520" y="467"/>
                </a:moveTo>
                <a:lnTo>
                  <a:pt x="520" y="520"/>
                </a:lnTo>
                <a:lnTo>
                  <a:pt x="466" y="520"/>
                </a:lnTo>
                <a:lnTo>
                  <a:pt x="466" y="547"/>
                </a:lnTo>
                <a:lnTo>
                  <a:pt x="520" y="547"/>
                </a:lnTo>
                <a:lnTo>
                  <a:pt x="520" y="600"/>
                </a:lnTo>
                <a:lnTo>
                  <a:pt x="546" y="600"/>
                </a:lnTo>
                <a:lnTo>
                  <a:pt x="546" y="547"/>
                </a:lnTo>
                <a:lnTo>
                  <a:pt x="600" y="547"/>
                </a:lnTo>
                <a:lnTo>
                  <a:pt x="600" y="520"/>
                </a:lnTo>
                <a:lnTo>
                  <a:pt x="546" y="520"/>
                </a:lnTo>
                <a:lnTo>
                  <a:pt x="546" y="467"/>
                </a:lnTo>
                <a:lnTo>
                  <a:pt x="520" y="4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ea Chart"/>
          <p:cNvSpPr>
            <a:spLocks noChangeAspect="1" noEditPoints="1"/>
          </p:cNvSpPr>
          <p:nvPr/>
        </p:nvSpPr>
        <p:spPr bwMode="auto">
          <a:xfrm>
            <a:off x="1791341" y="1254184"/>
            <a:ext cx="161925" cy="155575"/>
          </a:xfrm>
          <a:custGeom>
            <a:avLst/>
            <a:gdLst>
              <a:gd name="T0" fmla="*/ 304 w 667"/>
              <a:gd name="T1" fmla="*/ 154 h 638"/>
              <a:gd name="T2" fmla="*/ 0 w 667"/>
              <a:gd name="T3" fmla="*/ 638 h 638"/>
              <a:gd name="T4" fmla="*/ 640 w 667"/>
              <a:gd name="T5" fmla="*/ 72 h 638"/>
              <a:gd name="T6" fmla="*/ 640 w 667"/>
              <a:gd name="T7" fmla="*/ 245 h 638"/>
              <a:gd name="T8" fmla="*/ 480 w 667"/>
              <a:gd name="T9" fmla="*/ 302 h 638"/>
              <a:gd name="T10" fmla="*/ 360 w 667"/>
              <a:gd name="T11" fmla="*/ 261 h 638"/>
              <a:gd name="T12" fmla="*/ 344 w 667"/>
              <a:gd name="T13" fmla="*/ 275 h 638"/>
              <a:gd name="T14" fmla="*/ 107 w 667"/>
              <a:gd name="T15" fmla="*/ 409 h 638"/>
              <a:gd name="T16" fmla="*/ 27 w 667"/>
              <a:gd name="T17" fmla="*/ 356 h 638"/>
              <a:gd name="T18" fmla="*/ 27 w 667"/>
              <a:gd name="T19" fmla="*/ 293 h 638"/>
              <a:gd name="T20" fmla="*/ 67 w 667"/>
              <a:gd name="T21" fmla="*/ 316 h 638"/>
              <a:gd name="T22" fmla="*/ 135 w 667"/>
              <a:gd name="T23" fmla="*/ 308 h 638"/>
              <a:gd name="T24" fmla="*/ 156 w 667"/>
              <a:gd name="T25" fmla="*/ 293 h 638"/>
              <a:gd name="T26" fmla="*/ 200 w 667"/>
              <a:gd name="T27" fmla="*/ 262 h 638"/>
              <a:gd name="T28" fmla="*/ 337 w 667"/>
              <a:gd name="T29" fmla="*/ 191 h 638"/>
              <a:gd name="T30" fmla="*/ 454 w 667"/>
              <a:gd name="T31" fmla="*/ 225 h 638"/>
              <a:gd name="T32" fmla="*/ 498 w 667"/>
              <a:gd name="T33" fmla="*/ 237 h 638"/>
              <a:gd name="T34" fmla="*/ 627 w 667"/>
              <a:gd name="T35" fmla="*/ 209 h 638"/>
              <a:gd name="T36" fmla="*/ 640 w 667"/>
              <a:gd name="T37" fmla="*/ 222 h 638"/>
              <a:gd name="T38" fmla="*/ 613 w 667"/>
              <a:gd name="T39" fmla="*/ 142 h 638"/>
              <a:gd name="T40" fmla="*/ 587 w 667"/>
              <a:gd name="T41" fmla="*/ 169 h 638"/>
              <a:gd name="T42" fmla="*/ 600 w 667"/>
              <a:gd name="T43" fmla="*/ 182 h 638"/>
              <a:gd name="T44" fmla="*/ 293 w 667"/>
              <a:gd name="T45" fmla="*/ 222 h 638"/>
              <a:gd name="T46" fmla="*/ 307 w 667"/>
              <a:gd name="T47" fmla="*/ 209 h 638"/>
              <a:gd name="T48" fmla="*/ 387 w 667"/>
              <a:gd name="T49" fmla="*/ 236 h 638"/>
              <a:gd name="T50" fmla="*/ 547 w 667"/>
              <a:gd name="T51" fmla="*/ 209 h 638"/>
              <a:gd name="T52" fmla="*/ 560 w 667"/>
              <a:gd name="T53" fmla="*/ 222 h 638"/>
              <a:gd name="T54" fmla="*/ 253 w 667"/>
              <a:gd name="T55" fmla="*/ 262 h 638"/>
              <a:gd name="T56" fmla="*/ 267 w 667"/>
              <a:gd name="T57" fmla="*/ 249 h 638"/>
              <a:gd name="T58" fmla="*/ 427 w 667"/>
              <a:gd name="T59" fmla="*/ 276 h 638"/>
              <a:gd name="T60" fmla="*/ 507 w 667"/>
              <a:gd name="T61" fmla="*/ 249 h 638"/>
              <a:gd name="T62" fmla="*/ 520 w 667"/>
              <a:gd name="T63" fmla="*/ 262 h 638"/>
              <a:gd name="T64" fmla="*/ 573 w 667"/>
              <a:gd name="T65" fmla="*/ 262 h 638"/>
              <a:gd name="T66" fmla="*/ 587 w 667"/>
              <a:gd name="T67" fmla="*/ 249 h 638"/>
              <a:gd name="T68" fmla="*/ 27 w 667"/>
              <a:gd name="T69" fmla="*/ 611 h 638"/>
              <a:gd name="T70" fmla="*/ 365 w 667"/>
              <a:gd name="T71" fmla="*/ 292 h 638"/>
              <a:gd name="T72" fmla="*/ 227 w 667"/>
              <a:gd name="T73" fmla="*/ 289 h 638"/>
              <a:gd name="T74" fmla="*/ 240 w 667"/>
              <a:gd name="T75" fmla="*/ 302 h 638"/>
              <a:gd name="T76" fmla="*/ 293 w 667"/>
              <a:gd name="T77" fmla="*/ 302 h 638"/>
              <a:gd name="T78" fmla="*/ 307 w 667"/>
              <a:gd name="T79" fmla="*/ 289 h 638"/>
              <a:gd name="T80" fmla="*/ 547 w 667"/>
              <a:gd name="T81" fmla="*/ 316 h 638"/>
              <a:gd name="T82" fmla="*/ 107 w 667"/>
              <a:gd name="T83" fmla="*/ 329 h 638"/>
              <a:gd name="T84" fmla="*/ 120 w 667"/>
              <a:gd name="T85" fmla="*/ 342 h 638"/>
              <a:gd name="T86" fmla="*/ 173 w 667"/>
              <a:gd name="T87" fmla="*/ 342 h 638"/>
              <a:gd name="T88" fmla="*/ 187 w 667"/>
              <a:gd name="T89" fmla="*/ 329 h 638"/>
              <a:gd name="T90" fmla="*/ 267 w 667"/>
              <a:gd name="T91" fmla="*/ 356 h 638"/>
              <a:gd name="T92" fmla="*/ 67 w 667"/>
              <a:gd name="T93" fmla="*/ 369 h 638"/>
              <a:gd name="T94" fmla="*/ 80 w 667"/>
              <a:gd name="T95" fmla="*/ 382 h 638"/>
              <a:gd name="T96" fmla="*/ 133 w 667"/>
              <a:gd name="T97" fmla="*/ 382 h 638"/>
              <a:gd name="T98" fmla="*/ 147 w 667"/>
              <a:gd name="T99" fmla="*/ 369 h 638"/>
              <a:gd name="T100" fmla="*/ 227 w 667"/>
              <a:gd name="T101" fmla="*/ 396 h 638"/>
              <a:gd name="T102" fmla="*/ 187 w 667"/>
              <a:gd name="T103" fmla="*/ 409 h 638"/>
              <a:gd name="T104" fmla="*/ 200 w 667"/>
              <a:gd name="T105" fmla="*/ 422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" h="638">
                <a:moveTo>
                  <a:pt x="667" y="0"/>
                </a:moveTo>
                <a:lnTo>
                  <a:pt x="489" y="207"/>
                </a:lnTo>
                <a:lnTo>
                  <a:pt x="304" y="154"/>
                </a:lnTo>
                <a:lnTo>
                  <a:pt x="117" y="288"/>
                </a:lnTo>
                <a:lnTo>
                  <a:pt x="0" y="259"/>
                </a:lnTo>
                <a:lnTo>
                  <a:pt x="0" y="638"/>
                </a:lnTo>
                <a:lnTo>
                  <a:pt x="667" y="638"/>
                </a:lnTo>
                <a:lnTo>
                  <a:pt x="667" y="0"/>
                </a:lnTo>
                <a:close/>
                <a:moveTo>
                  <a:pt x="640" y="72"/>
                </a:moveTo>
                <a:lnTo>
                  <a:pt x="640" y="142"/>
                </a:lnTo>
                <a:lnTo>
                  <a:pt x="640" y="222"/>
                </a:lnTo>
                <a:lnTo>
                  <a:pt x="640" y="245"/>
                </a:lnTo>
                <a:lnTo>
                  <a:pt x="544" y="327"/>
                </a:lnTo>
                <a:lnTo>
                  <a:pt x="480" y="304"/>
                </a:lnTo>
                <a:cubicBezTo>
                  <a:pt x="480" y="304"/>
                  <a:pt x="480" y="303"/>
                  <a:pt x="480" y="302"/>
                </a:cubicBezTo>
                <a:cubicBezTo>
                  <a:pt x="480" y="295"/>
                  <a:pt x="474" y="289"/>
                  <a:pt x="467" y="289"/>
                </a:cubicBezTo>
                <a:cubicBezTo>
                  <a:pt x="462" y="289"/>
                  <a:pt x="458" y="291"/>
                  <a:pt x="455" y="295"/>
                </a:cubicBezTo>
                <a:lnTo>
                  <a:pt x="360" y="261"/>
                </a:lnTo>
                <a:cubicBezTo>
                  <a:pt x="360" y="254"/>
                  <a:pt x="354" y="249"/>
                  <a:pt x="347" y="249"/>
                </a:cubicBezTo>
                <a:cubicBezTo>
                  <a:pt x="339" y="249"/>
                  <a:pt x="333" y="255"/>
                  <a:pt x="333" y="262"/>
                </a:cubicBezTo>
                <a:cubicBezTo>
                  <a:pt x="333" y="269"/>
                  <a:pt x="338" y="274"/>
                  <a:pt x="344" y="275"/>
                </a:cubicBezTo>
                <a:lnTo>
                  <a:pt x="221" y="447"/>
                </a:lnTo>
                <a:lnTo>
                  <a:pt x="120" y="422"/>
                </a:lnTo>
                <a:cubicBezTo>
                  <a:pt x="120" y="415"/>
                  <a:pt x="114" y="409"/>
                  <a:pt x="107" y="409"/>
                </a:cubicBezTo>
                <a:cubicBezTo>
                  <a:pt x="102" y="409"/>
                  <a:pt x="98" y="412"/>
                  <a:pt x="95" y="416"/>
                </a:cubicBezTo>
                <a:lnTo>
                  <a:pt x="27" y="399"/>
                </a:lnTo>
                <a:lnTo>
                  <a:pt x="27" y="356"/>
                </a:lnTo>
                <a:cubicBezTo>
                  <a:pt x="34" y="356"/>
                  <a:pt x="40" y="350"/>
                  <a:pt x="40" y="342"/>
                </a:cubicBezTo>
                <a:cubicBezTo>
                  <a:pt x="40" y="335"/>
                  <a:pt x="34" y="329"/>
                  <a:pt x="27" y="329"/>
                </a:cubicBezTo>
                <a:lnTo>
                  <a:pt x="27" y="293"/>
                </a:lnTo>
                <a:lnTo>
                  <a:pt x="54" y="299"/>
                </a:lnTo>
                <a:cubicBezTo>
                  <a:pt x="54" y="300"/>
                  <a:pt x="53" y="301"/>
                  <a:pt x="53" y="302"/>
                </a:cubicBezTo>
                <a:cubicBezTo>
                  <a:pt x="53" y="310"/>
                  <a:pt x="59" y="316"/>
                  <a:pt x="67" y="316"/>
                </a:cubicBezTo>
                <a:cubicBezTo>
                  <a:pt x="73" y="316"/>
                  <a:pt x="78" y="312"/>
                  <a:pt x="80" y="306"/>
                </a:cubicBezTo>
                <a:lnTo>
                  <a:pt x="123" y="317"/>
                </a:lnTo>
                <a:lnTo>
                  <a:pt x="135" y="308"/>
                </a:lnTo>
                <a:cubicBezTo>
                  <a:pt x="137" y="313"/>
                  <a:pt x="142" y="316"/>
                  <a:pt x="147" y="316"/>
                </a:cubicBezTo>
                <a:cubicBezTo>
                  <a:pt x="154" y="316"/>
                  <a:pt x="160" y="310"/>
                  <a:pt x="160" y="302"/>
                </a:cubicBezTo>
                <a:cubicBezTo>
                  <a:pt x="160" y="299"/>
                  <a:pt x="159" y="295"/>
                  <a:pt x="156" y="293"/>
                </a:cubicBezTo>
                <a:lnTo>
                  <a:pt x="182" y="275"/>
                </a:lnTo>
                <a:cubicBezTo>
                  <a:pt x="183" y="275"/>
                  <a:pt x="185" y="276"/>
                  <a:pt x="187" y="276"/>
                </a:cubicBezTo>
                <a:cubicBezTo>
                  <a:pt x="194" y="276"/>
                  <a:pt x="200" y="270"/>
                  <a:pt x="200" y="262"/>
                </a:cubicBezTo>
                <a:cubicBezTo>
                  <a:pt x="200" y="262"/>
                  <a:pt x="200" y="262"/>
                  <a:pt x="200" y="262"/>
                </a:cubicBezTo>
                <a:lnTo>
                  <a:pt x="309" y="184"/>
                </a:lnTo>
                <a:lnTo>
                  <a:pt x="337" y="191"/>
                </a:lnTo>
                <a:cubicBezTo>
                  <a:pt x="340" y="194"/>
                  <a:pt x="343" y="196"/>
                  <a:pt x="347" y="196"/>
                </a:cubicBezTo>
                <a:cubicBezTo>
                  <a:pt x="348" y="196"/>
                  <a:pt x="349" y="195"/>
                  <a:pt x="350" y="195"/>
                </a:cubicBezTo>
                <a:lnTo>
                  <a:pt x="454" y="225"/>
                </a:lnTo>
                <a:cubicBezTo>
                  <a:pt x="455" y="231"/>
                  <a:pt x="460" y="236"/>
                  <a:pt x="467" y="236"/>
                </a:cubicBezTo>
                <a:cubicBezTo>
                  <a:pt x="470" y="236"/>
                  <a:pt x="474" y="234"/>
                  <a:pt x="477" y="231"/>
                </a:cubicBezTo>
                <a:lnTo>
                  <a:pt x="498" y="237"/>
                </a:lnTo>
                <a:lnTo>
                  <a:pt x="640" y="72"/>
                </a:lnTo>
                <a:close/>
                <a:moveTo>
                  <a:pt x="640" y="222"/>
                </a:moveTo>
                <a:cubicBezTo>
                  <a:pt x="640" y="215"/>
                  <a:pt x="634" y="209"/>
                  <a:pt x="627" y="209"/>
                </a:cubicBezTo>
                <a:cubicBezTo>
                  <a:pt x="619" y="209"/>
                  <a:pt x="613" y="215"/>
                  <a:pt x="613" y="222"/>
                </a:cubicBezTo>
                <a:cubicBezTo>
                  <a:pt x="613" y="230"/>
                  <a:pt x="619" y="236"/>
                  <a:pt x="627" y="236"/>
                </a:cubicBezTo>
                <a:cubicBezTo>
                  <a:pt x="634" y="236"/>
                  <a:pt x="640" y="230"/>
                  <a:pt x="640" y="222"/>
                </a:cubicBezTo>
                <a:close/>
                <a:moveTo>
                  <a:pt x="640" y="142"/>
                </a:moveTo>
                <a:cubicBezTo>
                  <a:pt x="640" y="135"/>
                  <a:pt x="634" y="129"/>
                  <a:pt x="627" y="129"/>
                </a:cubicBezTo>
                <a:cubicBezTo>
                  <a:pt x="619" y="129"/>
                  <a:pt x="613" y="135"/>
                  <a:pt x="613" y="142"/>
                </a:cubicBezTo>
                <a:cubicBezTo>
                  <a:pt x="613" y="150"/>
                  <a:pt x="619" y="156"/>
                  <a:pt x="627" y="156"/>
                </a:cubicBezTo>
                <a:cubicBezTo>
                  <a:pt x="634" y="156"/>
                  <a:pt x="640" y="150"/>
                  <a:pt x="640" y="142"/>
                </a:cubicBezTo>
                <a:close/>
                <a:moveTo>
                  <a:pt x="587" y="169"/>
                </a:moveTo>
                <a:cubicBezTo>
                  <a:pt x="579" y="169"/>
                  <a:pt x="573" y="175"/>
                  <a:pt x="573" y="182"/>
                </a:cubicBezTo>
                <a:cubicBezTo>
                  <a:pt x="573" y="190"/>
                  <a:pt x="579" y="196"/>
                  <a:pt x="587" y="196"/>
                </a:cubicBezTo>
                <a:cubicBezTo>
                  <a:pt x="594" y="196"/>
                  <a:pt x="600" y="190"/>
                  <a:pt x="600" y="182"/>
                </a:cubicBezTo>
                <a:cubicBezTo>
                  <a:pt x="600" y="175"/>
                  <a:pt x="594" y="169"/>
                  <a:pt x="587" y="169"/>
                </a:cubicBezTo>
                <a:close/>
                <a:moveTo>
                  <a:pt x="307" y="209"/>
                </a:moveTo>
                <a:cubicBezTo>
                  <a:pt x="299" y="209"/>
                  <a:pt x="293" y="215"/>
                  <a:pt x="293" y="222"/>
                </a:cubicBezTo>
                <a:cubicBezTo>
                  <a:pt x="293" y="230"/>
                  <a:pt x="299" y="236"/>
                  <a:pt x="307" y="236"/>
                </a:cubicBezTo>
                <a:cubicBezTo>
                  <a:pt x="314" y="236"/>
                  <a:pt x="320" y="230"/>
                  <a:pt x="320" y="222"/>
                </a:cubicBezTo>
                <a:cubicBezTo>
                  <a:pt x="320" y="215"/>
                  <a:pt x="314" y="209"/>
                  <a:pt x="307" y="209"/>
                </a:cubicBezTo>
                <a:close/>
                <a:moveTo>
                  <a:pt x="387" y="209"/>
                </a:moveTo>
                <a:cubicBezTo>
                  <a:pt x="379" y="209"/>
                  <a:pt x="373" y="215"/>
                  <a:pt x="373" y="222"/>
                </a:cubicBezTo>
                <a:cubicBezTo>
                  <a:pt x="373" y="230"/>
                  <a:pt x="379" y="236"/>
                  <a:pt x="387" y="236"/>
                </a:cubicBezTo>
                <a:cubicBezTo>
                  <a:pt x="394" y="236"/>
                  <a:pt x="400" y="230"/>
                  <a:pt x="400" y="222"/>
                </a:cubicBezTo>
                <a:cubicBezTo>
                  <a:pt x="400" y="215"/>
                  <a:pt x="394" y="209"/>
                  <a:pt x="387" y="209"/>
                </a:cubicBezTo>
                <a:close/>
                <a:moveTo>
                  <a:pt x="547" y="209"/>
                </a:moveTo>
                <a:cubicBezTo>
                  <a:pt x="539" y="209"/>
                  <a:pt x="533" y="215"/>
                  <a:pt x="533" y="222"/>
                </a:cubicBezTo>
                <a:cubicBezTo>
                  <a:pt x="533" y="230"/>
                  <a:pt x="539" y="236"/>
                  <a:pt x="547" y="236"/>
                </a:cubicBezTo>
                <a:cubicBezTo>
                  <a:pt x="554" y="236"/>
                  <a:pt x="560" y="230"/>
                  <a:pt x="560" y="222"/>
                </a:cubicBezTo>
                <a:cubicBezTo>
                  <a:pt x="560" y="215"/>
                  <a:pt x="554" y="209"/>
                  <a:pt x="547" y="209"/>
                </a:cubicBezTo>
                <a:close/>
                <a:moveTo>
                  <a:pt x="267" y="249"/>
                </a:moveTo>
                <a:cubicBezTo>
                  <a:pt x="259" y="249"/>
                  <a:pt x="253" y="255"/>
                  <a:pt x="253" y="262"/>
                </a:cubicBezTo>
                <a:cubicBezTo>
                  <a:pt x="253" y="270"/>
                  <a:pt x="259" y="276"/>
                  <a:pt x="267" y="276"/>
                </a:cubicBezTo>
                <a:cubicBezTo>
                  <a:pt x="274" y="276"/>
                  <a:pt x="280" y="270"/>
                  <a:pt x="280" y="262"/>
                </a:cubicBezTo>
                <a:cubicBezTo>
                  <a:pt x="280" y="255"/>
                  <a:pt x="274" y="249"/>
                  <a:pt x="267" y="249"/>
                </a:cubicBezTo>
                <a:close/>
                <a:moveTo>
                  <a:pt x="427" y="249"/>
                </a:moveTo>
                <a:cubicBezTo>
                  <a:pt x="419" y="249"/>
                  <a:pt x="413" y="255"/>
                  <a:pt x="413" y="262"/>
                </a:cubicBezTo>
                <a:cubicBezTo>
                  <a:pt x="413" y="270"/>
                  <a:pt x="419" y="276"/>
                  <a:pt x="427" y="276"/>
                </a:cubicBezTo>
                <a:cubicBezTo>
                  <a:pt x="434" y="276"/>
                  <a:pt x="440" y="270"/>
                  <a:pt x="440" y="262"/>
                </a:cubicBezTo>
                <a:cubicBezTo>
                  <a:pt x="440" y="255"/>
                  <a:pt x="434" y="249"/>
                  <a:pt x="427" y="249"/>
                </a:cubicBezTo>
                <a:close/>
                <a:moveTo>
                  <a:pt x="507" y="249"/>
                </a:moveTo>
                <a:cubicBezTo>
                  <a:pt x="499" y="249"/>
                  <a:pt x="493" y="255"/>
                  <a:pt x="493" y="262"/>
                </a:cubicBezTo>
                <a:cubicBezTo>
                  <a:pt x="493" y="270"/>
                  <a:pt x="499" y="276"/>
                  <a:pt x="507" y="276"/>
                </a:cubicBezTo>
                <a:cubicBezTo>
                  <a:pt x="514" y="276"/>
                  <a:pt x="520" y="270"/>
                  <a:pt x="520" y="262"/>
                </a:cubicBezTo>
                <a:cubicBezTo>
                  <a:pt x="520" y="255"/>
                  <a:pt x="514" y="249"/>
                  <a:pt x="507" y="249"/>
                </a:cubicBezTo>
                <a:close/>
                <a:moveTo>
                  <a:pt x="587" y="249"/>
                </a:moveTo>
                <a:cubicBezTo>
                  <a:pt x="579" y="249"/>
                  <a:pt x="573" y="255"/>
                  <a:pt x="573" y="262"/>
                </a:cubicBezTo>
                <a:cubicBezTo>
                  <a:pt x="573" y="270"/>
                  <a:pt x="579" y="276"/>
                  <a:pt x="587" y="276"/>
                </a:cubicBezTo>
                <a:cubicBezTo>
                  <a:pt x="594" y="276"/>
                  <a:pt x="600" y="270"/>
                  <a:pt x="600" y="262"/>
                </a:cubicBezTo>
                <a:cubicBezTo>
                  <a:pt x="600" y="255"/>
                  <a:pt x="594" y="249"/>
                  <a:pt x="587" y="249"/>
                </a:cubicBezTo>
                <a:close/>
                <a:moveTo>
                  <a:pt x="640" y="280"/>
                </a:moveTo>
                <a:lnTo>
                  <a:pt x="640" y="611"/>
                </a:lnTo>
                <a:lnTo>
                  <a:pt x="27" y="611"/>
                </a:lnTo>
                <a:lnTo>
                  <a:pt x="27" y="426"/>
                </a:lnTo>
                <a:lnTo>
                  <a:pt x="232" y="477"/>
                </a:lnTo>
                <a:lnTo>
                  <a:pt x="365" y="292"/>
                </a:lnTo>
                <a:lnTo>
                  <a:pt x="550" y="357"/>
                </a:lnTo>
                <a:lnTo>
                  <a:pt x="640" y="280"/>
                </a:lnTo>
                <a:close/>
                <a:moveTo>
                  <a:pt x="227" y="289"/>
                </a:moveTo>
                <a:cubicBezTo>
                  <a:pt x="219" y="289"/>
                  <a:pt x="213" y="295"/>
                  <a:pt x="213" y="302"/>
                </a:cubicBezTo>
                <a:cubicBezTo>
                  <a:pt x="213" y="310"/>
                  <a:pt x="219" y="316"/>
                  <a:pt x="227" y="316"/>
                </a:cubicBezTo>
                <a:cubicBezTo>
                  <a:pt x="234" y="316"/>
                  <a:pt x="240" y="310"/>
                  <a:pt x="240" y="302"/>
                </a:cubicBezTo>
                <a:cubicBezTo>
                  <a:pt x="240" y="295"/>
                  <a:pt x="234" y="289"/>
                  <a:pt x="227" y="289"/>
                </a:cubicBezTo>
                <a:close/>
                <a:moveTo>
                  <a:pt x="307" y="289"/>
                </a:moveTo>
                <a:cubicBezTo>
                  <a:pt x="299" y="289"/>
                  <a:pt x="293" y="295"/>
                  <a:pt x="293" y="302"/>
                </a:cubicBezTo>
                <a:cubicBezTo>
                  <a:pt x="293" y="310"/>
                  <a:pt x="299" y="316"/>
                  <a:pt x="307" y="316"/>
                </a:cubicBezTo>
                <a:cubicBezTo>
                  <a:pt x="314" y="316"/>
                  <a:pt x="320" y="310"/>
                  <a:pt x="320" y="302"/>
                </a:cubicBezTo>
                <a:cubicBezTo>
                  <a:pt x="320" y="295"/>
                  <a:pt x="314" y="289"/>
                  <a:pt x="307" y="289"/>
                </a:cubicBezTo>
                <a:close/>
                <a:moveTo>
                  <a:pt x="547" y="289"/>
                </a:moveTo>
                <a:cubicBezTo>
                  <a:pt x="539" y="289"/>
                  <a:pt x="533" y="295"/>
                  <a:pt x="533" y="302"/>
                </a:cubicBezTo>
                <a:cubicBezTo>
                  <a:pt x="533" y="310"/>
                  <a:pt x="539" y="316"/>
                  <a:pt x="547" y="316"/>
                </a:cubicBezTo>
                <a:cubicBezTo>
                  <a:pt x="554" y="316"/>
                  <a:pt x="560" y="310"/>
                  <a:pt x="560" y="302"/>
                </a:cubicBezTo>
                <a:cubicBezTo>
                  <a:pt x="560" y="295"/>
                  <a:pt x="554" y="289"/>
                  <a:pt x="547" y="289"/>
                </a:cubicBezTo>
                <a:close/>
                <a:moveTo>
                  <a:pt x="107" y="329"/>
                </a:moveTo>
                <a:cubicBezTo>
                  <a:pt x="99" y="329"/>
                  <a:pt x="93" y="335"/>
                  <a:pt x="93" y="342"/>
                </a:cubicBezTo>
                <a:cubicBezTo>
                  <a:pt x="93" y="350"/>
                  <a:pt x="99" y="356"/>
                  <a:pt x="107" y="356"/>
                </a:cubicBezTo>
                <a:cubicBezTo>
                  <a:pt x="114" y="356"/>
                  <a:pt x="120" y="350"/>
                  <a:pt x="120" y="342"/>
                </a:cubicBezTo>
                <a:cubicBezTo>
                  <a:pt x="120" y="335"/>
                  <a:pt x="114" y="329"/>
                  <a:pt x="107" y="329"/>
                </a:cubicBezTo>
                <a:close/>
                <a:moveTo>
                  <a:pt x="187" y="329"/>
                </a:moveTo>
                <a:cubicBezTo>
                  <a:pt x="179" y="329"/>
                  <a:pt x="173" y="335"/>
                  <a:pt x="173" y="342"/>
                </a:cubicBezTo>
                <a:cubicBezTo>
                  <a:pt x="173" y="350"/>
                  <a:pt x="179" y="356"/>
                  <a:pt x="187" y="356"/>
                </a:cubicBezTo>
                <a:cubicBezTo>
                  <a:pt x="194" y="356"/>
                  <a:pt x="200" y="350"/>
                  <a:pt x="200" y="342"/>
                </a:cubicBezTo>
                <a:cubicBezTo>
                  <a:pt x="200" y="335"/>
                  <a:pt x="194" y="329"/>
                  <a:pt x="187" y="329"/>
                </a:cubicBezTo>
                <a:close/>
                <a:moveTo>
                  <a:pt x="267" y="329"/>
                </a:moveTo>
                <a:cubicBezTo>
                  <a:pt x="259" y="329"/>
                  <a:pt x="253" y="335"/>
                  <a:pt x="253" y="342"/>
                </a:cubicBezTo>
                <a:cubicBezTo>
                  <a:pt x="253" y="350"/>
                  <a:pt x="259" y="356"/>
                  <a:pt x="267" y="356"/>
                </a:cubicBezTo>
                <a:cubicBezTo>
                  <a:pt x="274" y="356"/>
                  <a:pt x="280" y="350"/>
                  <a:pt x="280" y="342"/>
                </a:cubicBezTo>
                <a:cubicBezTo>
                  <a:pt x="280" y="335"/>
                  <a:pt x="274" y="329"/>
                  <a:pt x="267" y="329"/>
                </a:cubicBezTo>
                <a:close/>
                <a:moveTo>
                  <a:pt x="67" y="369"/>
                </a:moveTo>
                <a:cubicBezTo>
                  <a:pt x="59" y="369"/>
                  <a:pt x="53" y="375"/>
                  <a:pt x="53" y="382"/>
                </a:cubicBezTo>
                <a:cubicBezTo>
                  <a:pt x="53" y="390"/>
                  <a:pt x="59" y="396"/>
                  <a:pt x="67" y="396"/>
                </a:cubicBezTo>
                <a:cubicBezTo>
                  <a:pt x="74" y="396"/>
                  <a:pt x="80" y="390"/>
                  <a:pt x="80" y="382"/>
                </a:cubicBezTo>
                <a:cubicBezTo>
                  <a:pt x="80" y="375"/>
                  <a:pt x="74" y="369"/>
                  <a:pt x="67" y="369"/>
                </a:cubicBezTo>
                <a:close/>
                <a:moveTo>
                  <a:pt x="147" y="369"/>
                </a:moveTo>
                <a:cubicBezTo>
                  <a:pt x="139" y="369"/>
                  <a:pt x="133" y="375"/>
                  <a:pt x="133" y="382"/>
                </a:cubicBezTo>
                <a:cubicBezTo>
                  <a:pt x="133" y="390"/>
                  <a:pt x="139" y="396"/>
                  <a:pt x="147" y="396"/>
                </a:cubicBezTo>
                <a:cubicBezTo>
                  <a:pt x="154" y="396"/>
                  <a:pt x="160" y="390"/>
                  <a:pt x="160" y="382"/>
                </a:cubicBezTo>
                <a:cubicBezTo>
                  <a:pt x="160" y="375"/>
                  <a:pt x="154" y="369"/>
                  <a:pt x="147" y="369"/>
                </a:cubicBezTo>
                <a:close/>
                <a:moveTo>
                  <a:pt x="227" y="369"/>
                </a:moveTo>
                <a:cubicBezTo>
                  <a:pt x="219" y="369"/>
                  <a:pt x="213" y="375"/>
                  <a:pt x="213" y="382"/>
                </a:cubicBezTo>
                <a:cubicBezTo>
                  <a:pt x="213" y="390"/>
                  <a:pt x="219" y="396"/>
                  <a:pt x="227" y="396"/>
                </a:cubicBezTo>
                <a:cubicBezTo>
                  <a:pt x="234" y="396"/>
                  <a:pt x="240" y="390"/>
                  <a:pt x="240" y="382"/>
                </a:cubicBezTo>
                <a:cubicBezTo>
                  <a:pt x="240" y="375"/>
                  <a:pt x="234" y="369"/>
                  <a:pt x="227" y="369"/>
                </a:cubicBezTo>
                <a:close/>
                <a:moveTo>
                  <a:pt x="187" y="409"/>
                </a:moveTo>
                <a:cubicBezTo>
                  <a:pt x="179" y="409"/>
                  <a:pt x="173" y="415"/>
                  <a:pt x="173" y="422"/>
                </a:cubicBezTo>
                <a:cubicBezTo>
                  <a:pt x="173" y="430"/>
                  <a:pt x="179" y="436"/>
                  <a:pt x="187" y="436"/>
                </a:cubicBezTo>
                <a:cubicBezTo>
                  <a:pt x="194" y="436"/>
                  <a:pt x="200" y="430"/>
                  <a:pt x="200" y="422"/>
                </a:cubicBezTo>
                <a:cubicBezTo>
                  <a:pt x="200" y="415"/>
                  <a:pt x="194" y="409"/>
                  <a:pt x="187" y="40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ar Chart"/>
          <p:cNvSpPr>
            <a:spLocks noChangeAspect="1" noEditPoints="1"/>
          </p:cNvSpPr>
          <p:nvPr/>
        </p:nvSpPr>
        <p:spPr bwMode="auto">
          <a:xfrm>
            <a:off x="2260260" y="1267573"/>
            <a:ext cx="149225" cy="150813"/>
          </a:xfrm>
          <a:custGeom>
            <a:avLst/>
            <a:gdLst>
              <a:gd name="T0" fmla="*/ 426 w 613"/>
              <a:gd name="T1" fmla="*/ 0 h 614"/>
              <a:gd name="T2" fmla="*/ 426 w 613"/>
              <a:gd name="T3" fmla="*/ 614 h 614"/>
              <a:gd name="T4" fmla="*/ 613 w 613"/>
              <a:gd name="T5" fmla="*/ 614 h 614"/>
              <a:gd name="T6" fmla="*/ 613 w 613"/>
              <a:gd name="T7" fmla="*/ 0 h 614"/>
              <a:gd name="T8" fmla="*/ 426 w 613"/>
              <a:gd name="T9" fmla="*/ 0 h 614"/>
              <a:gd name="T10" fmla="*/ 453 w 613"/>
              <a:gd name="T11" fmla="*/ 27 h 614"/>
              <a:gd name="T12" fmla="*/ 586 w 613"/>
              <a:gd name="T13" fmla="*/ 27 h 614"/>
              <a:gd name="T14" fmla="*/ 586 w 613"/>
              <a:gd name="T15" fmla="*/ 587 h 614"/>
              <a:gd name="T16" fmla="*/ 453 w 613"/>
              <a:gd name="T17" fmla="*/ 587 h 614"/>
              <a:gd name="T18" fmla="*/ 453 w 613"/>
              <a:gd name="T19" fmla="*/ 27 h 614"/>
              <a:gd name="T20" fmla="*/ 0 w 613"/>
              <a:gd name="T21" fmla="*/ 174 h 614"/>
              <a:gd name="T22" fmla="*/ 0 w 613"/>
              <a:gd name="T23" fmla="*/ 614 h 614"/>
              <a:gd name="T24" fmla="*/ 186 w 613"/>
              <a:gd name="T25" fmla="*/ 614 h 614"/>
              <a:gd name="T26" fmla="*/ 186 w 613"/>
              <a:gd name="T27" fmla="*/ 174 h 614"/>
              <a:gd name="T28" fmla="*/ 0 w 613"/>
              <a:gd name="T29" fmla="*/ 174 h 614"/>
              <a:gd name="T30" fmla="*/ 26 w 613"/>
              <a:gd name="T31" fmla="*/ 200 h 614"/>
              <a:gd name="T32" fmla="*/ 160 w 613"/>
              <a:gd name="T33" fmla="*/ 200 h 614"/>
              <a:gd name="T34" fmla="*/ 160 w 613"/>
              <a:gd name="T35" fmla="*/ 587 h 614"/>
              <a:gd name="T36" fmla="*/ 26 w 613"/>
              <a:gd name="T37" fmla="*/ 587 h 614"/>
              <a:gd name="T38" fmla="*/ 26 w 613"/>
              <a:gd name="T39" fmla="*/ 200 h 614"/>
              <a:gd name="T40" fmla="*/ 213 w 613"/>
              <a:gd name="T41" fmla="*/ 320 h 614"/>
              <a:gd name="T42" fmla="*/ 213 w 613"/>
              <a:gd name="T43" fmla="*/ 614 h 614"/>
              <a:gd name="T44" fmla="*/ 400 w 613"/>
              <a:gd name="T45" fmla="*/ 614 h 614"/>
              <a:gd name="T46" fmla="*/ 400 w 613"/>
              <a:gd name="T47" fmla="*/ 320 h 614"/>
              <a:gd name="T48" fmla="*/ 213 w 613"/>
              <a:gd name="T49" fmla="*/ 320 h 614"/>
              <a:gd name="T50" fmla="*/ 240 w 613"/>
              <a:gd name="T51" fmla="*/ 347 h 614"/>
              <a:gd name="T52" fmla="*/ 373 w 613"/>
              <a:gd name="T53" fmla="*/ 347 h 614"/>
              <a:gd name="T54" fmla="*/ 373 w 613"/>
              <a:gd name="T55" fmla="*/ 587 h 614"/>
              <a:gd name="T56" fmla="*/ 240 w 613"/>
              <a:gd name="T57" fmla="*/ 587 h 614"/>
              <a:gd name="T58" fmla="*/ 240 w 613"/>
              <a:gd name="T59" fmla="*/ 347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3" h="614">
                <a:moveTo>
                  <a:pt x="426" y="0"/>
                </a:moveTo>
                <a:lnTo>
                  <a:pt x="426" y="614"/>
                </a:lnTo>
                <a:lnTo>
                  <a:pt x="613" y="614"/>
                </a:lnTo>
                <a:lnTo>
                  <a:pt x="613" y="0"/>
                </a:lnTo>
                <a:lnTo>
                  <a:pt x="426" y="0"/>
                </a:lnTo>
                <a:close/>
                <a:moveTo>
                  <a:pt x="453" y="27"/>
                </a:moveTo>
                <a:lnTo>
                  <a:pt x="586" y="27"/>
                </a:lnTo>
                <a:lnTo>
                  <a:pt x="586" y="587"/>
                </a:lnTo>
                <a:lnTo>
                  <a:pt x="453" y="587"/>
                </a:lnTo>
                <a:lnTo>
                  <a:pt x="453" y="27"/>
                </a:lnTo>
                <a:close/>
                <a:moveTo>
                  <a:pt x="0" y="174"/>
                </a:moveTo>
                <a:lnTo>
                  <a:pt x="0" y="614"/>
                </a:lnTo>
                <a:lnTo>
                  <a:pt x="186" y="614"/>
                </a:lnTo>
                <a:lnTo>
                  <a:pt x="186" y="174"/>
                </a:lnTo>
                <a:lnTo>
                  <a:pt x="0" y="174"/>
                </a:lnTo>
                <a:close/>
                <a:moveTo>
                  <a:pt x="26" y="200"/>
                </a:moveTo>
                <a:lnTo>
                  <a:pt x="160" y="200"/>
                </a:lnTo>
                <a:lnTo>
                  <a:pt x="160" y="587"/>
                </a:lnTo>
                <a:lnTo>
                  <a:pt x="26" y="587"/>
                </a:lnTo>
                <a:lnTo>
                  <a:pt x="26" y="200"/>
                </a:lnTo>
                <a:close/>
                <a:moveTo>
                  <a:pt x="213" y="320"/>
                </a:moveTo>
                <a:lnTo>
                  <a:pt x="213" y="614"/>
                </a:lnTo>
                <a:lnTo>
                  <a:pt x="400" y="614"/>
                </a:lnTo>
                <a:lnTo>
                  <a:pt x="400" y="320"/>
                </a:lnTo>
                <a:lnTo>
                  <a:pt x="213" y="320"/>
                </a:lnTo>
                <a:close/>
                <a:moveTo>
                  <a:pt x="240" y="347"/>
                </a:moveTo>
                <a:lnTo>
                  <a:pt x="373" y="347"/>
                </a:lnTo>
                <a:lnTo>
                  <a:pt x="373" y="587"/>
                </a:lnTo>
                <a:lnTo>
                  <a:pt x="240" y="587"/>
                </a:lnTo>
                <a:lnTo>
                  <a:pt x="240" y="34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lear Filter"/>
          <p:cNvSpPr>
            <a:spLocks noChangeAspect="1" noEditPoints="1"/>
          </p:cNvSpPr>
          <p:nvPr/>
        </p:nvSpPr>
        <p:spPr bwMode="auto">
          <a:xfrm>
            <a:off x="2902122" y="1249421"/>
            <a:ext cx="165100" cy="165100"/>
          </a:xfrm>
          <a:custGeom>
            <a:avLst/>
            <a:gdLst>
              <a:gd name="T0" fmla="*/ 13 w 676"/>
              <a:gd name="T1" fmla="*/ 0 h 676"/>
              <a:gd name="T2" fmla="*/ 0 w 676"/>
              <a:gd name="T3" fmla="*/ 14 h 676"/>
              <a:gd name="T4" fmla="*/ 0 w 676"/>
              <a:gd name="T5" fmla="*/ 54 h 676"/>
              <a:gd name="T6" fmla="*/ 3 w 676"/>
              <a:gd name="T7" fmla="*/ 63 h 676"/>
              <a:gd name="T8" fmla="*/ 213 w 676"/>
              <a:gd name="T9" fmla="*/ 286 h 676"/>
              <a:gd name="T10" fmla="*/ 213 w 676"/>
              <a:gd name="T11" fmla="*/ 520 h 676"/>
              <a:gd name="T12" fmla="*/ 220 w 676"/>
              <a:gd name="T13" fmla="*/ 532 h 676"/>
              <a:gd name="T14" fmla="*/ 353 w 676"/>
              <a:gd name="T15" fmla="*/ 612 h 676"/>
              <a:gd name="T16" fmla="*/ 373 w 676"/>
              <a:gd name="T17" fmla="*/ 600 h 676"/>
              <a:gd name="T18" fmla="*/ 373 w 676"/>
              <a:gd name="T19" fmla="*/ 286 h 676"/>
              <a:gd name="T20" fmla="*/ 582 w 676"/>
              <a:gd name="T21" fmla="*/ 64 h 676"/>
              <a:gd name="T22" fmla="*/ 586 w 676"/>
              <a:gd name="T23" fmla="*/ 52 h 676"/>
              <a:gd name="T24" fmla="*/ 586 w 676"/>
              <a:gd name="T25" fmla="*/ 14 h 676"/>
              <a:gd name="T26" fmla="*/ 573 w 676"/>
              <a:gd name="T27" fmla="*/ 0 h 676"/>
              <a:gd name="T28" fmla="*/ 13 w 676"/>
              <a:gd name="T29" fmla="*/ 0 h 676"/>
              <a:gd name="T30" fmla="*/ 26 w 676"/>
              <a:gd name="T31" fmla="*/ 27 h 676"/>
              <a:gd name="T32" fmla="*/ 560 w 676"/>
              <a:gd name="T33" fmla="*/ 27 h 676"/>
              <a:gd name="T34" fmla="*/ 560 w 676"/>
              <a:gd name="T35" fmla="*/ 48 h 676"/>
              <a:gd name="T36" fmla="*/ 354 w 676"/>
              <a:gd name="T37" fmla="*/ 267 h 676"/>
              <a:gd name="T38" fmla="*/ 232 w 676"/>
              <a:gd name="T39" fmla="*/ 267 h 676"/>
              <a:gd name="T40" fmla="*/ 26 w 676"/>
              <a:gd name="T41" fmla="*/ 48 h 676"/>
              <a:gd name="T42" fmla="*/ 26 w 676"/>
              <a:gd name="T43" fmla="*/ 27 h 676"/>
              <a:gd name="T44" fmla="*/ 240 w 676"/>
              <a:gd name="T45" fmla="*/ 294 h 676"/>
              <a:gd name="T46" fmla="*/ 346 w 676"/>
              <a:gd name="T47" fmla="*/ 294 h 676"/>
              <a:gd name="T48" fmla="*/ 346 w 676"/>
              <a:gd name="T49" fmla="*/ 577 h 676"/>
              <a:gd name="T50" fmla="*/ 240 w 676"/>
              <a:gd name="T51" fmla="*/ 513 h 676"/>
              <a:gd name="T52" fmla="*/ 240 w 676"/>
              <a:gd name="T53" fmla="*/ 294 h 676"/>
              <a:gd name="T54" fmla="*/ 440 w 676"/>
              <a:gd name="T55" fmla="*/ 427 h 676"/>
              <a:gd name="T56" fmla="*/ 430 w 676"/>
              <a:gd name="T57" fmla="*/ 450 h 676"/>
              <a:gd name="T58" fmla="*/ 528 w 676"/>
              <a:gd name="T59" fmla="*/ 547 h 676"/>
              <a:gd name="T60" fmla="*/ 430 w 676"/>
              <a:gd name="T61" fmla="*/ 644 h 676"/>
              <a:gd name="T62" fmla="*/ 449 w 676"/>
              <a:gd name="T63" fmla="*/ 663 h 676"/>
              <a:gd name="T64" fmla="*/ 546 w 676"/>
              <a:gd name="T65" fmla="*/ 566 h 676"/>
              <a:gd name="T66" fmla="*/ 644 w 676"/>
              <a:gd name="T67" fmla="*/ 663 h 676"/>
              <a:gd name="T68" fmla="*/ 663 w 676"/>
              <a:gd name="T69" fmla="*/ 644 h 676"/>
              <a:gd name="T70" fmla="*/ 565 w 676"/>
              <a:gd name="T71" fmla="*/ 547 h 676"/>
              <a:gd name="T72" fmla="*/ 663 w 676"/>
              <a:gd name="T73" fmla="*/ 450 h 676"/>
              <a:gd name="T74" fmla="*/ 653 w 676"/>
              <a:gd name="T75" fmla="*/ 427 h 676"/>
              <a:gd name="T76" fmla="*/ 644 w 676"/>
              <a:gd name="T77" fmla="*/ 431 h 676"/>
              <a:gd name="T78" fmla="*/ 546 w 676"/>
              <a:gd name="T79" fmla="*/ 528 h 676"/>
              <a:gd name="T80" fmla="*/ 449 w 676"/>
              <a:gd name="T81" fmla="*/ 431 h 676"/>
              <a:gd name="T82" fmla="*/ 440 w 676"/>
              <a:gd name="T83" fmla="*/ 42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6" h="676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"/>
                </a:lnTo>
                <a:cubicBezTo>
                  <a:pt x="0" y="57"/>
                  <a:pt x="1" y="60"/>
                  <a:pt x="3" y="63"/>
                </a:cubicBezTo>
                <a:lnTo>
                  <a:pt x="213" y="286"/>
                </a:lnTo>
                <a:lnTo>
                  <a:pt x="213" y="520"/>
                </a:lnTo>
                <a:cubicBezTo>
                  <a:pt x="213" y="525"/>
                  <a:pt x="216" y="529"/>
                  <a:pt x="220" y="532"/>
                </a:cubicBezTo>
                <a:lnTo>
                  <a:pt x="353" y="612"/>
                </a:lnTo>
                <a:cubicBezTo>
                  <a:pt x="362" y="617"/>
                  <a:pt x="373" y="611"/>
                  <a:pt x="373" y="600"/>
                </a:cubicBezTo>
                <a:lnTo>
                  <a:pt x="373" y="286"/>
                </a:lnTo>
                <a:lnTo>
                  <a:pt x="582" y="64"/>
                </a:lnTo>
                <a:cubicBezTo>
                  <a:pt x="586" y="60"/>
                  <a:pt x="586" y="58"/>
                  <a:pt x="586" y="52"/>
                </a:cubicBezTo>
                <a:lnTo>
                  <a:pt x="586" y="14"/>
                </a:lnTo>
                <a:cubicBezTo>
                  <a:pt x="586" y="6"/>
                  <a:pt x="580" y="0"/>
                  <a:pt x="573" y="0"/>
                </a:cubicBezTo>
                <a:lnTo>
                  <a:pt x="13" y="0"/>
                </a:lnTo>
                <a:close/>
                <a:moveTo>
                  <a:pt x="26" y="27"/>
                </a:moveTo>
                <a:lnTo>
                  <a:pt x="560" y="27"/>
                </a:lnTo>
                <a:lnTo>
                  <a:pt x="560" y="48"/>
                </a:lnTo>
                <a:lnTo>
                  <a:pt x="354" y="267"/>
                </a:lnTo>
                <a:lnTo>
                  <a:pt x="232" y="267"/>
                </a:lnTo>
                <a:lnTo>
                  <a:pt x="26" y="48"/>
                </a:lnTo>
                <a:lnTo>
                  <a:pt x="26" y="27"/>
                </a:lnTo>
                <a:close/>
                <a:moveTo>
                  <a:pt x="240" y="294"/>
                </a:moveTo>
                <a:lnTo>
                  <a:pt x="346" y="294"/>
                </a:lnTo>
                <a:lnTo>
                  <a:pt x="346" y="577"/>
                </a:lnTo>
                <a:lnTo>
                  <a:pt x="240" y="513"/>
                </a:lnTo>
                <a:lnTo>
                  <a:pt x="240" y="294"/>
                </a:lnTo>
                <a:close/>
                <a:moveTo>
                  <a:pt x="440" y="427"/>
                </a:moveTo>
                <a:cubicBezTo>
                  <a:pt x="428" y="427"/>
                  <a:pt x="422" y="441"/>
                  <a:pt x="430" y="450"/>
                </a:cubicBezTo>
                <a:lnTo>
                  <a:pt x="528" y="547"/>
                </a:lnTo>
                <a:lnTo>
                  <a:pt x="430" y="644"/>
                </a:lnTo>
                <a:cubicBezTo>
                  <a:pt x="417" y="657"/>
                  <a:pt x="437" y="676"/>
                  <a:pt x="449" y="663"/>
                </a:cubicBezTo>
                <a:lnTo>
                  <a:pt x="546" y="566"/>
                </a:lnTo>
                <a:lnTo>
                  <a:pt x="644" y="663"/>
                </a:lnTo>
                <a:cubicBezTo>
                  <a:pt x="656" y="676"/>
                  <a:pt x="676" y="657"/>
                  <a:pt x="663" y="644"/>
                </a:cubicBezTo>
                <a:lnTo>
                  <a:pt x="565" y="547"/>
                </a:lnTo>
                <a:lnTo>
                  <a:pt x="663" y="450"/>
                </a:lnTo>
                <a:cubicBezTo>
                  <a:pt x="671" y="441"/>
                  <a:pt x="665" y="426"/>
                  <a:pt x="653" y="427"/>
                </a:cubicBezTo>
                <a:cubicBezTo>
                  <a:pt x="649" y="427"/>
                  <a:pt x="646" y="428"/>
                  <a:pt x="644" y="431"/>
                </a:cubicBezTo>
                <a:lnTo>
                  <a:pt x="546" y="528"/>
                </a:lnTo>
                <a:lnTo>
                  <a:pt x="449" y="431"/>
                </a:lnTo>
                <a:cubicBezTo>
                  <a:pt x="447" y="428"/>
                  <a:pt x="443" y="427"/>
                  <a:pt x="440" y="4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Database"/>
          <p:cNvSpPr>
            <a:spLocks noChangeAspect="1" noEditPoints="1"/>
          </p:cNvSpPr>
          <p:nvPr/>
        </p:nvSpPr>
        <p:spPr bwMode="auto">
          <a:xfrm>
            <a:off x="3621277" y="1241588"/>
            <a:ext cx="136525" cy="158750"/>
          </a:xfrm>
          <a:custGeom>
            <a:avLst/>
            <a:gdLst>
              <a:gd name="T0" fmla="*/ 86 w 560"/>
              <a:gd name="T1" fmla="*/ 36 h 653"/>
              <a:gd name="T2" fmla="*/ 0 w 560"/>
              <a:gd name="T3" fmla="*/ 133 h 653"/>
              <a:gd name="T4" fmla="*/ 25 w 560"/>
              <a:gd name="T5" fmla="*/ 576 h 653"/>
              <a:gd name="T6" fmla="*/ 280 w 560"/>
              <a:gd name="T7" fmla="*/ 653 h 653"/>
              <a:gd name="T8" fmla="*/ 536 w 560"/>
              <a:gd name="T9" fmla="*/ 576 h 653"/>
              <a:gd name="T10" fmla="*/ 560 w 560"/>
              <a:gd name="T11" fmla="*/ 133 h 653"/>
              <a:gd name="T12" fmla="*/ 474 w 560"/>
              <a:gd name="T13" fmla="*/ 36 h 653"/>
              <a:gd name="T14" fmla="*/ 280 w 560"/>
              <a:gd name="T15" fmla="*/ 27 h 653"/>
              <a:gd name="T16" fmla="*/ 516 w 560"/>
              <a:gd name="T17" fmla="*/ 96 h 653"/>
              <a:gd name="T18" fmla="*/ 516 w 560"/>
              <a:gd name="T19" fmla="*/ 171 h 653"/>
              <a:gd name="T20" fmla="*/ 280 w 560"/>
              <a:gd name="T21" fmla="*/ 240 h 653"/>
              <a:gd name="T22" fmla="*/ 44 w 560"/>
              <a:gd name="T23" fmla="*/ 171 h 653"/>
              <a:gd name="T24" fmla="*/ 44 w 560"/>
              <a:gd name="T25" fmla="*/ 96 h 653"/>
              <a:gd name="T26" fmla="*/ 280 w 560"/>
              <a:gd name="T27" fmla="*/ 27 h 653"/>
              <a:gd name="T28" fmla="*/ 86 w 560"/>
              <a:gd name="T29" fmla="*/ 230 h 653"/>
              <a:gd name="T30" fmla="*/ 474 w 560"/>
              <a:gd name="T31" fmla="*/ 230 h 653"/>
              <a:gd name="T32" fmla="*/ 534 w 560"/>
              <a:gd name="T33" fmla="*/ 267 h 653"/>
              <a:gd name="T34" fmla="*/ 464 w 560"/>
              <a:gd name="T35" fmla="*/ 339 h 653"/>
              <a:gd name="T36" fmla="*/ 97 w 560"/>
              <a:gd name="T37" fmla="*/ 339 h 653"/>
              <a:gd name="T38" fmla="*/ 27 w 560"/>
              <a:gd name="T39" fmla="*/ 267 h 653"/>
              <a:gd name="T40" fmla="*/ 27 w 560"/>
              <a:gd name="T41" fmla="*/ 324 h 653"/>
              <a:gd name="T42" fmla="*/ 280 w 560"/>
              <a:gd name="T43" fmla="*/ 400 h 653"/>
              <a:gd name="T44" fmla="*/ 534 w 560"/>
              <a:gd name="T45" fmla="*/ 324 h 653"/>
              <a:gd name="T46" fmla="*/ 516 w 560"/>
              <a:gd name="T47" fmla="*/ 437 h 653"/>
              <a:gd name="T48" fmla="*/ 280 w 560"/>
              <a:gd name="T49" fmla="*/ 507 h 653"/>
              <a:gd name="T50" fmla="*/ 44 w 560"/>
              <a:gd name="T51" fmla="*/ 437 h 653"/>
              <a:gd name="T52" fmla="*/ 27 w 560"/>
              <a:gd name="T53" fmla="*/ 324 h 653"/>
              <a:gd name="T54" fmla="*/ 86 w 560"/>
              <a:gd name="T55" fmla="*/ 497 h 653"/>
              <a:gd name="T56" fmla="*/ 474 w 560"/>
              <a:gd name="T57" fmla="*/ 497 h 653"/>
              <a:gd name="T58" fmla="*/ 534 w 560"/>
              <a:gd name="T59" fmla="*/ 520 h 653"/>
              <a:gd name="T60" fmla="*/ 464 w 560"/>
              <a:gd name="T61" fmla="*/ 593 h 653"/>
              <a:gd name="T62" fmla="*/ 97 w 560"/>
              <a:gd name="T63" fmla="*/ 593 h 653"/>
              <a:gd name="T64" fmla="*/ 27 w 560"/>
              <a:gd name="T65" fmla="*/ 52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60" h="653">
                <a:moveTo>
                  <a:pt x="280" y="0"/>
                </a:moveTo>
                <a:cubicBezTo>
                  <a:pt x="205" y="0"/>
                  <a:pt x="137" y="13"/>
                  <a:pt x="86" y="36"/>
                </a:cubicBezTo>
                <a:cubicBezTo>
                  <a:pt x="61" y="48"/>
                  <a:pt x="40" y="61"/>
                  <a:pt x="25" y="77"/>
                </a:cubicBezTo>
                <a:cubicBezTo>
                  <a:pt x="10" y="93"/>
                  <a:pt x="0" y="113"/>
                  <a:pt x="0" y="133"/>
                </a:cubicBezTo>
                <a:lnTo>
                  <a:pt x="0" y="520"/>
                </a:lnTo>
                <a:cubicBezTo>
                  <a:pt x="0" y="540"/>
                  <a:pt x="10" y="560"/>
                  <a:pt x="25" y="576"/>
                </a:cubicBezTo>
                <a:cubicBezTo>
                  <a:pt x="40" y="592"/>
                  <a:pt x="61" y="606"/>
                  <a:pt x="86" y="617"/>
                </a:cubicBezTo>
                <a:cubicBezTo>
                  <a:pt x="137" y="640"/>
                  <a:pt x="205" y="653"/>
                  <a:pt x="280" y="653"/>
                </a:cubicBezTo>
                <a:cubicBezTo>
                  <a:pt x="356" y="653"/>
                  <a:pt x="424" y="640"/>
                  <a:pt x="474" y="617"/>
                </a:cubicBezTo>
                <a:cubicBezTo>
                  <a:pt x="500" y="606"/>
                  <a:pt x="521" y="592"/>
                  <a:pt x="536" y="576"/>
                </a:cubicBezTo>
                <a:cubicBezTo>
                  <a:pt x="551" y="560"/>
                  <a:pt x="560" y="540"/>
                  <a:pt x="560" y="520"/>
                </a:cubicBezTo>
                <a:lnTo>
                  <a:pt x="560" y="133"/>
                </a:lnTo>
                <a:cubicBezTo>
                  <a:pt x="560" y="113"/>
                  <a:pt x="551" y="93"/>
                  <a:pt x="536" y="77"/>
                </a:cubicBezTo>
                <a:cubicBezTo>
                  <a:pt x="521" y="61"/>
                  <a:pt x="500" y="48"/>
                  <a:pt x="474" y="36"/>
                </a:cubicBezTo>
                <a:cubicBezTo>
                  <a:pt x="424" y="13"/>
                  <a:pt x="356" y="0"/>
                  <a:pt x="280" y="0"/>
                </a:cubicBezTo>
                <a:close/>
                <a:moveTo>
                  <a:pt x="280" y="27"/>
                </a:moveTo>
                <a:cubicBezTo>
                  <a:pt x="352" y="27"/>
                  <a:pt x="418" y="40"/>
                  <a:pt x="464" y="60"/>
                </a:cubicBezTo>
                <a:cubicBezTo>
                  <a:pt x="486" y="71"/>
                  <a:pt x="505" y="83"/>
                  <a:pt x="516" y="96"/>
                </a:cubicBezTo>
                <a:cubicBezTo>
                  <a:pt x="528" y="108"/>
                  <a:pt x="534" y="121"/>
                  <a:pt x="534" y="133"/>
                </a:cubicBezTo>
                <a:cubicBezTo>
                  <a:pt x="534" y="146"/>
                  <a:pt x="528" y="158"/>
                  <a:pt x="516" y="171"/>
                </a:cubicBezTo>
                <a:cubicBezTo>
                  <a:pt x="505" y="183"/>
                  <a:pt x="486" y="196"/>
                  <a:pt x="464" y="206"/>
                </a:cubicBezTo>
                <a:cubicBezTo>
                  <a:pt x="418" y="227"/>
                  <a:pt x="352" y="240"/>
                  <a:pt x="280" y="240"/>
                </a:cubicBezTo>
                <a:cubicBezTo>
                  <a:pt x="208" y="240"/>
                  <a:pt x="143" y="227"/>
                  <a:pt x="97" y="206"/>
                </a:cubicBezTo>
                <a:cubicBezTo>
                  <a:pt x="74" y="196"/>
                  <a:pt x="56" y="183"/>
                  <a:pt x="44" y="171"/>
                </a:cubicBezTo>
                <a:cubicBezTo>
                  <a:pt x="33" y="158"/>
                  <a:pt x="27" y="146"/>
                  <a:pt x="27" y="133"/>
                </a:cubicBezTo>
                <a:cubicBezTo>
                  <a:pt x="27" y="121"/>
                  <a:pt x="33" y="108"/>
                  <a:pt x="44" y="96"/>
                </a:cubicBezTo>
                <a:cubicBezTo>
                  <a:pt x="56" y="83"/>
                  <a:pt x="74" y="71"/>
                  <a:pt x="97" y="60"/>
                </a:cubicBezTo>
                <a:cubicBezTo>
                  <a:pt x="143" y="40"/>
                  <a:pt x="208" y="27"/>
                  <a:pt x="280" y="27"/>
                </a:cubicBezTo>
                <a:close/>
                <a:moveTo>
                  <a:pt x="27" y="191"/>
                </a:moveTo>
                <a:cubicBezTo>
                  <a:pt x="42" y="206"/>
                  <a:pt x="62" y="219"/>
                  <a:pt x="86" y="230"/>
                </a:cubicBezTo>
                <a:cubicBezTo>
                  <a:pt x="137" y="253"/>
                  <a:pt x="205" y="267"/>
                  <a:pt x="280" y="267"/>
                </a:cubicBezTo>
                <a:cubicBezTo>
                  <a:pt x="356" y="267"/>
                  <a:pt x="424" y="253"/>
                  <a:pt x="474" y="230"/>
                </a:cubicBezTo>
                <a:cubicBezTo>
                  <a:pt x="499" y="219"/>
                  <a:pt x="519" y="206"/>
                  <a:pt x="534" y="191"/>
                </a:cubicBezTo>
                <a:lnTo>
                  <a:pt x="534" y="267"/>
                </a:lnTo>
                <a:cubicBezTo>
                  <a:pt x="534" y="279"/>
                  <a:pt x="528" y="292"/>
                  <a:pt x="516" y="304"/>
                </a:cubicBezTo>
                <a:cubicBezTo>
                  <a:pt x="505" y="317"/>
                  <a:pt x="486" y="329"/>
                  <a:pt x="464" y="339"/>
                </a:cubicBezTo>
                <a:cubicBezTo>
                  <a:pt x="418" y="360"/>
                  <a:pt x="352" y="373"/>
                  <a:pt x="280" y="373"/>
                </a:cubicBezTo>
                <a:cubicBezTo>
                  <a:pt x="208" y="373"/>
                  <a:pt x="143" y="360"/>
                  <a:pt x="97" y="339"/>
                </a:cubicBezTo>
                <a:cubicBezTo>
                  <a:pt x="74" y="329"/>
                  <a:pt x="56" y="317"/>
                  <a:pt x="44" y="304"/>
                </a:cubicBezTo>
                <a:cubicBezTo>
                  <a:pt x="33" y="292"/>
                  <a:pt x="27" y="279"/>
                  <a:pt x="27" y="267"/>
                </a:cubicBezTo>
                <a:lnTo>
                  <a:pt x="27" y="191"/>
                </a:lnTo>
                <a:close/>
                <a:moveTo>
                  <a:pt x="27" y="324"/>
                </a:moveTo>
                <a:cubicBezTo>
                  <a:pt x="42" y="340"/>
                  <a:pt x="62" y="353"/>
                  <a:pt x="86" y="364"/>
                </a:cubicBezTo>
                <a:cubicBezTo>
                  <a:pt x="137" y="386"/>
                  <a:pt x="205" y="400"/>
                  <a:pt x="280" y="400"/>
                </a:cubicBezTo>
                <a:cubicBezTo>
                  <a:pt x="356" y="400"/>
                  <a:pt x="424" y="386"/>
                  <a:pt x="474" y="364"/>
                </a:cubicBezTo>
                <a:cubicBezTo>
                  <a:pt x="499" y="353"/>
                  <a:pt x="519" y="340"/>
                  <a:pt x="534" y="324"/>
                </a:cubicBezTo>
                <a:lnTo>
                  <a:pt x="534" y="400"/>
                </a:lnTo>
                <a:cubicBezTo>
                  <a:pt x="534" y="412"/>
                  <a:pt x="528" y="425"/>
                  <a:pt x="516" y="437"/>
                </a:cubicBezTo>
                <a:cubicBezTo>
                  <a:pt x="505" y="450"/>
                  <a:pt x="486" y="462"/>
                  <a:pt x="464" y="473"/>
                </a:cubicBezTo>
                <a:cubicBezTo>
                  <a:pt x="418" y="493"/>
                  <a:pt x="352" y="507"/>
                  <a:pt x="280" y="507"/>
                </a:cubicBezTo>
                <a:cubicBezTo>
                  <a:pt x="208" y="507"/>
                  <a:pt x="143" y="493"/>
                  <a:pt x="97" y="473"/>
                </a:cubicBezTo>
                <a:cubicBezTo>
                  <a:pt x="74" y="462"/>
                  <a:pt x="56" y="450"/>
                  <a:pt x="44" y="437"/>
                </a:cubicBezTo>
                <a:cubicBezTo>
                  <a:pt x="33" y="425"/>
                  <a:pt x="27" y="412"/>
                  <a:pt x="27" y="400"/>
                </a:cubicBezTo>
                <a:lnTo>
                  <a:pt x="27" y="324"/>
                </a:lnTo>
                <a:close/>
                <a:moveTo>
                  <a:pt x="27" y="458"/>
                </a:moveTo>
                <a:cubicBezTo>
                  <a:pt x="42" y="473"/>
                  <a:pt x="62" y="486"/>
                  <a:pt x="86" y="497"/>
                </a:cubicBezTo>
                <a:cubicBezTo>
                  <a:pt x="137" y="520"/>
                  <a:pt x="205" y="533"/>
                  <a:pt x="280" y="533"/>
                </a:cubicBezTo>
                <a:cubicBezTo>
                  <a:pt x="356" y="533"/>
                  <a:pt x="424" y="520"/>
                  <a:pt x="474" y="497"/>
                </a:cubicBezTo>
                <a:cubicBezTo>
                  <a:pt x="499" y="486"/>
                  <a:pt x="519" y="473"/>
                  <a:pt x="534" y="458"/>
                </a:cubicBezTo>
                <a:lnTo>
                  <a:pt x="534" y="520"/>
                </a:lnTo>
                <a:cubicBezTo>
                  <a:pt x="534" y="532"/>
                  <a:pt x="528" y="545"/>
                  <a:pt x="516" y="557"/>
                </a:cubicBezTo>
                <a:cubicBezTo>
                  <a:pt x="505" y="570"/>
                  <a:pt x="486" y="582"/>
                  <a:pt x="464" y="593"/>
                </a:cubicBezTo>
                <a:cubicBezTo>
                  <a:pt x="418" y="613"/>
                  <a:pt x="352" y="627"/>
                  <a:pt x="280" y="627"/>
                </a:cubicBezTo>
                <a:cubicBezTo>
                  <a:pt x="208" y="627"/>
                  <a:pt x="143" y="613"/>
                  <a:pt x="97" y="593"/>
                </a:cubicBezTo>
                <a:cubicBezTo>
                  <a:pt x="74" y="582"/>
                  <a:pt x="56" y="570"/>
                  <a:pt x="44" y="557"/>
                </a:cubicBezTo>
                <a:cubicBezTo>
                  <a:pt x="33" y="545"/>
                  <a:pt x="27" y="532"/>
                  <a:pt x="27" y="520"/>
                </a:cubicBezTo>
                <a:lnTo>
                  <a:pt x="27" y="45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Doughnut Chart"/>
          <p:cNvSpPr>
            <a:spLocks noChangeAspect="1" noEditPoints="1"/>
          </p:cNvSpPr>
          <p:nvPr/>
        </p:nvSpPr>
        <p:spPr bwMode="auto">
          <a:xfrm>
            <a:off x="4247363" y="1206182"/>
            <a:ext cx="161925" cy="163513"/>
          </a:xfrm>
          <a:custGeom>
            <a:avLst/>
            <a:gdLst>
              <a:gd name="T0" fmla="*/ 333 w 667"/>
              <a:gd name="T1" fmla="*/ 667 h 667"/>
              <a:gd name="T2" fmla="*/ 572 w 667"/>
              <a:gd name="T3" fmla="*/ 102 h 667"/>
              <a:gd name="T4" fmla="*/ 320 w 667"/>
              <a:gd name="T5" fmla="*/ 27 h 667"/>
              <a:gd name="T6" fmla="*/ 333 w 667"/>
              <a:gd name="T7" fmla="*/ 454 h 667"/>
              <a:gd name="T8" fmla="*/ 333 w 667"/>
              <a:gd name="T9" fmla="*/ 640 h 667"/>
              <a:gd name="T10" fmla="*/ 347 w 667"/>
              <a:gd name="T11" fmla="*/ 27 h 667"/>
              <a:gd name="T12" fmla="*/ 347 w 667"/>
              <a:gd name="T13" fmla="*/ 27 h 667"/>
              <a:gd name="T14" fmla="*/ 347 w 667"/>
              <a:gd name="T15" fmla="*/ 143 h 667"/>
              <a:gd name="T16" fmla="*/ 411 w 667"/>
              <a:gd name="T17" fmla="*/ 37 h 667"/>
              <a:gd name="T18" fmla="*/ 354 w 667"/>
              <a:gd name="T19" fmla="*/ 216 h 667"/>
              <a:gd name="T20" fmla="*/ 469 w 667"/>
              <a:gd name="T21" fmla="*/ 59 h 667"/>
              <a:gd name="T22" fmla="*/ 410 w 667"/>
              <a:gd name="T23" fmla="*/ 242 h 667"/>
              <a:gd name="T24" fmla="*/ 563 w 667"/>
              <a:gd name="T25" fmla="*/ 131 h 667"/>
              <a:gd name="T26" fmla="*/ 632 w 667"/>
              <a:gd name="T27" fmla="*/ 264 h 667"/>
              <a:gd name="T28" fmla="*/ 640 w 667"/>
              <a:gd name="T29" fmla="*/ 347 h 667"/>
              <a:gd name="T30" fmla="*/ 628 w 667"/>
              <a:gd name="T31" fmla="*/ 419 h 667"/>
              <a:gd name="T32" fmla="*/ 441 w 667"/>
              <a:gd name="T33" fmla="*/ 387 h 667"/>
              <a:gd name="T34" fmla="*/ 453 w 667"/>
              <a:gd name="T35" fmla="*/ 334 h 667"/>
              <a:gd name="T36" fmla="*/ 440 w 667"/>
              <a:gd name="T37" fmla="*/ 281 h 667"/>
              <a:gd name="T38" fmla="*/ 560 w 667"/>
              <a:gd name="T39" fmla="*/ 160 h 667"/>
              <a:gd name="T40" fmla="*/ 573 w 667"/>
              <a:gd name="T41" fmla="*/ 174 h 667"/>
              <a:gd name="T42" fmla="*/ 507 w 667"/>
              <a:gd name="T43" fmla="*/ 214 h 667"/>
              <a:gd name="T44" fmla="*/ 520 w 667"/>
              <a:gd name="T45" fmla="*/ 200 h 667"/>
              <a:gd name="T46" fmla="*/ 600 w 667"/>
              <a:gd name="T47" fmla="*/ 227 h 667"/>
              <a:gd name="T48" fmla="*/ 333 w 667"/>
              <a:gd name="T49" fmla="*/ 240 h 667"/>
              <a:gd name="T50" fmla="*/ 240 w 667"/>
              <a:gd name="T51" fmla="*/ 334 h 667"/>
              <a:gd name="T52" fmla="*/ 467 w 667"/>
              <a:gd name="T53" fmla="*/ 254 h 667"/>
              <a:gd name="T54" fmla="*/ 480 w 667"/>
              <a:gd name="T55" fmla="*/ 240 h 667"/>
              <a:gd name="T56" fmla="*/ 560 w 667"/>
              <a:gd name="T57" fmla="*/ 267 h 667"/>
              <a:gd name="T58" fmla="*/ 520 w 667"/>
              <a:gd name="T59" fmla="*/ 280 h 667"/>
              <a:gd name="T60" fmla="*/ 533 w 667"/>
              <a:gd name="T61" fmla="*/ 294 h 667"/>
              <a:gd name="T62" fmla="*/ 587 w 667"/>
              <a:gd name="T63" fmla="*/ 294 h 667"/>
              <a:gd name="T64" fmla="*/ 600 w 667"/>
              <a:gd name="T65" fmla="*/ 280 h 667"/>
              <a:gd name="T66" fmla="*/ 480 w 667"/>
              <a:gd name="T67" fmla="*/ 347 h 667"/>
              <a:gd name="T68" fmla="*/ 560 w 667"/>
              <a:gd name="T69" fmla="*/ 320 h 667"/>
              <a:gd name="T70" fmla="*/ 573 w 667"/>
              <a:gd name="T71" fmla="*/ 334 h 667"/>
              <a:gd name="T72" fmla="*/ 507 w 667"/>
              <a:gd name="T73" fmla="*/ 374 h 667"/>
              <a:gd name="T74" fmla="*/ 520 w 667"/>
              <a:gd name="T75" fmla="*/ 360 h 667"/>
              <a:gd name="T76" fmla="*/ 600 w 667"/>
              <a:gd name="T77" fmla="*/ 387 h 667"/>
              <a:gd name="T78" fmla="*/ 480 w 667"/>
              <a:gd name="T79" fmla="*/ 400 h 667"/>
              <a:gd name="T80" fmla="*/ 493 w 667"/>
              <a:gd name="T81" fmla="*/ 414 h 667"/>
              <a:gd name="T82" fmla="*/ 547 w 667"/>
              <a:gd name="T83" fmla="*/ 414 h 667"/>
              <a:gd name="T84" fmla="*/ 560 w 667"/>
              <a:gd name="T85" fmla="*/ 400 h 667"/>
              <a:gd name="T86" fmla="*/ 520 w 667"/>
              <a:gd name="T87" fmla="*/ 467 h 667"/>
              <a:gd name="T88" fmla="*/ 600 w 667"/>
              <a:gd name="T89" fmla="*/ 440 h 667"/>
              <a:gd name="T90" fmla="*/ 613 w 667"/>
              <a:gd name="T91" fmla="*/ 454 h 667"/>
              <a:gd name="T92" fmla="*/ 547 w 667"/>
              <a:gd name="T93" fmla="*/ 494 h 667"/>
              <a:gd name="T94" fmla="*/ 560 w 667"/>
              <a:gd name="T95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7" h="667">
                <a:moveTo>
                  <a:pt x="331" y="1"/>
                </a:moveTo>
                <a:cubicBezTo>
                  <a:pt x="148" y="2"/>
                  <a:pt x="0" y="151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245"/>
                  <a:pt x="632" y="164"/>
                  <a:pt x="575" y="104"/>
                </a:cubicBezTo>
                <a:cubicBezTo>
                  <a:pt x="574" y="103"/>
                  <a:pt x="573" y="102"/>
                  <a:pt x="572" y="102"/>
                </a:cubicBezTo>
                <a:cubicBezTo>
                  <a:pt x="512" y="40"/>
                  <a:pt x="428" y="1"/>
                  <a:pt x="336" y="1"/>
                </a:cubicBezTo>
                <a:cubicBezTo>
                  <a:pt x="334" y="0"/>
                  <a:pt x="332" y="1"/>
                  <a:pt x="331" y="1"/>
                </a:cubicBezTo>
                <a:close/>
                <a:moveTo>
                  <a:pt x="320" y="27"/>
                </a:moveTo>
                <a:lnTo>
                  <a:pt x="320" y="215"/>
                </a:lnTo>
                <a:cubicBezTo>
                  <a:pt x="260" y="221"/>
                  <a:pt x="213" y="272"/>
                  <a:pt x="213" y="334"/>
                </a:cubicBezTo>
                <a:cubicBezTo>
                  <a:pt x="213" y="400"/>
                  <a:pt x="267" y="454"/>
                  <a:pt x="333" y="454"/>
                </a:cubicBezTo>
                <a:cubicBezTo>
                  <a:pt x="361" y="454"/>
                  <a:pt x="387" y="444"/>
                  <a:pt x="408" y="427"/>
                </a:cubicBezTo>
                <a:lnTo>
                  <a:pt x="540" y="560"/>
                </a:lnTo>
                <a:cubicBezTo>
                  <a:pt x="486" y="610"/>
                  <a:pt x="41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9"/>
                  <a:pt x="157" y="34"/>
                  <a:pt x="320" y="27"/>
                </a:cubicBezTo>
                <a:close/>
                <a:moveTo>
                  <a:pt x="347" y="27"/>
                </a:moveTo>
                <a:cubicBezTo>
                  <a:pt x="358" y="28"/>
                  <a:pt x="369" y="29"/>
                  <a:pt x="379" y="31"/>
                </a:cubicBezTo>
                <a:lnTo>
                  <a:pt x="347" y="63"/>
                </a:lnTo>
                <a:lnTo>
                  <a:pt x="347" y="27"/>
                </a:lnTo>
                <a:close/>
                <a:moveTo>
                  <a:pt x="411" y="37"/>
                </a:moveTo>
                <a:cubicBezTo>
                  <a:pt x="422" y="40"/>
                  <a:pt x="432" y="43"/>
                  <a:pt x="443" y="47"/>
                </a:cubicBezTo>
                <a:lnTo>
                  <a:pt x="347" y="143"/>
                </a:lnTo>
                <a:lnTo>
                  <a:pt x="347" y="101"/>
                </a:lnTo>
                <a:cubicBezTo>
                  <a:pt x="347" y="101"/>
                  <a:pt x="347" y="101"/>
                  <a:pt x="347" y="100"/>
                </a:cubicBezTo>
                <a:lnTo>
                  <a:pt x="411" y="37"/>
                </a:lnTo>
                <a:close/>
                <a:moveTo>
                  <a:pt x="469" y="59"/>
                </a:moveTo>
                <a:cubicBezTo>
                  <a:pt x="478" y="63"/>
                  <a:pt x="487" y="68"/>
                  <a:pt x="496" y="74"/>
                </a:cubicBezTo>
                <a:lnTo>
                  <a:pt x="354" y="216"/>
                </a:lnTo>
                <a:cubicBezTo>
                  <a:pt x="352" y="215"/>
                  <a:pt x="349" y="215"/>
                  <a:pt x="347" y="215"/>
                </a:cubicBezTo>
                <a:lnTo>
                  <a:pt x="347" y="181"/>
                </a:lnTo>
                <a:lnTo>
                  <a:pt x="469" y="59"/>
                </a:lnTo>
                <a:close/>
                <a:moveTo>
                  <a:pt x="518" y="89"/>
                </a:moveTo>
                <a:cubicBezTo>
                  <a:pt x="528" y="96"/>
                  <a:pt x="536" y="104"/>
                  <a:pt x="545" y="112"/>
                </a:cubicBezTo>
                <a:lnTo>
                  <a:pt x="410" y="242"/>
                </a:lnTo>
                <a:cubicBezTo>
                  <a:pt x="402" y="235"/>
                  <a:pt x="393" y="229"/>
                  <a:pt x="383" y="225"/>
                </a:cubicBezTo>
                <a:lnTo>
                  <a:pt x="518" y="89"/>
                </a:lnTo>
                <a:close/>
                <a:moveTo>
                  <a:pt x="563" y="131"/>
                </a:moveTo>
                <a:cubicBezTo>
                  <a:pt x="593" y="165"/>
                  <a:pt x="615" y="204"/>
                  <a:pt x="628" y="248"/>
                </a:cubicBezTo>
                <a:cubicBezTo>
                  <a:pt x="627" y="250"/>
                  <a:pt x="627" y="252"/>
                  <a:pt x="627" y="254"/>
                </a:cubicBezTo>
                <a:cubicBezTo>
                  <a:pt x="627" y="258"/>
                  <a:pt x="628" y="262"/>
                  <a:pt x="632" y="264"/>
                </a:cubicBezTo>
                <a:cubicBezTo>
                  <a:pt x="636" y="282"/>
                  <a:pt x="639" y="301"/>
                  <a:pt x="640" y="321"/>
                </a:cubicBezTo>
                <a:cubicBezTo>
                  <a:pt x="632" y="321"/>
                  <a:pt x="627" y="327"/>
                  <a:pt x="627" y="334"/>
                </a:cubicBezTo>
                <a:cubicBezTo>
                  <a:pt x="627" y="341"/>
                  <a:pt x="632" y="347"/>
                  <a:pt x="640" y="347"/>
                </a:cubicBezTo>
                <a:cubicBezTo>
                  <a:pt x="639" y="366"/>
                  <a:pt x="636" y="385"/>
                  <a:pt x="632" y="403"/>
                </a:cubicBezTo>
                <a:cubicBezTo>
                  <a:pt x="629" y="406"/>
                  <a:pt x="627" y="410"/>
                  <a:pt x="627" y="414"/>
                </a:cubicBezTo>
                <a:cubicBezTo>
                  <a:pt x="627" y="416"/>
                  <a:pt x="627" y="418"/>
                  <a:pt x="628" y="419"/>
                </a:cubicBezTo>
                <a:cubicBezTo>
                  <a:pt x="614" y="465"/>
                  <a:pt x="591" y="507"/>
                  <a:pt x="559" y="541"/>
                </a:cubicBezTo>
                <a:lnTo>
                  <a:pt x="427" y="409"/>
                </a:lnTo>
                <a:cubicBezTo>
                  <a:pt x="432" y="402"/>
                  <a:pt x="437" y="395"/>
                  <a:pt x="441" y="387"/>
                </a:cubicBezTo>
                <a:cubicBezTo>
                  <a:pt x="448" y="387"/>
                  <a:pt x="453" y="381"/>
                  <a:pt x="453" y="374"/>
                </a:cubicBezTo>
                <a:cubicBezTo>
                  <a:pt x="453" y="370"/>
                  <a:pt x="452" y="367"/>
                  <a:pt x="449" y="364"/>
                </a:cubicBezTo>
                <a:cubicBezTo>
                  <a:pt x="452" y="355"/>
                  <a:pt x="453" y="344"/>
                  <a:pt x="453" y="334"/>
                </a:cubicBezTo>
                <a:cubicBezTo>
                  <a:pt x="453" y="323"/>
                  <a:pt x="452" y="313"/>
                  <a:pt x="449" y="303"/>
                </a:cubicBezTo>
                <a:cubicBezTo>
                  <a:pt x="452" y="301"/>
                  <a:pt x="453" y="297"/>
                  <a:pt x="453" y="294"/>
                </a:cubicBezTo>
                <a:cubicBezTo>
                  <a:pt x="453" y="287"/>
                  <a:pt x="448" y="281"/>
                  <a:pt x="440" y="281"/>
                </a:cubicBezTo>
                <a:cubicBezTo>
                  <a:pt x="437" y="274"/>
                  <a:pt x="433" y="267"/>
                  <a:pt x="428" y="261"/>
                </a:cubicBezTo>
                <a:lnTo>
                  <a:pt x="563" y="131"/>
                </a:lnTo>
                <a:close/>
                <a:moveTo>
                  <a:pt x="560" y="160"/>
                </a:moveTo>
                <a:cubicBezTo>
                  <a:pt x="553" y="160"/>
                  <a:pt x="547" y="166"/>
                  <a:pt x="547" y="174"/>
                </a:cubicBezTo>
                <a:cubicBezTo>
                  <a:pt x="547" y="181"/>
                  <a:pt x="553" y="187"/>
                  <a:pt x="560" y="187"/>
                </a:cubicBezTo>
                <a:cubicBezTo>
                  <a:pt x="567" y="187"/>
                  <a:pt x="573" y="181"/>
                  <a:pt x="573" y="174"/>
                </a:cubicBezTo>
                <a:cubicBezTo>
                  <a:pt x="573" y="166"/>
                  <a:pt x="567" y="160"/>
                  <a:pt x="560" y="160"/>
                </a:cubicBezTo>
                <a:close/>
                <a:moveTo>
                  <a:pt x="520" y="200"/>
                </a:moveTo>
                <a:cubicBezTo>
                  <a:pt x="513" y="200"/>
                  <a:pt x="507" y="206"/>
                  <a:pt x="507" y="214"/>
                </a:cubicBezTo>
                <a:cubicBezTo>
                  <a:pt x="507" y="221"/>
                  <a:pt x="513" y="227"/>
                  <a:pt x="520" y="227"/>
                </a:cubicBezTo>
                <a:cubicBezTo>
                  <a:pt x="527" y="227"/>
                  <a:pt x="533" y="221"/>
                  <a:pt x="533" y="214"/>
                </a:cubicBezTo>
                <a:cubicBezTo>
                  <a:pt x="533" y="206"/>
                  <a:pt x="527" y="200"/>
                  <a:pt x="520" y="200"/>
                </a:cubicBezTo>
                <a:close/>
                <a:moveTo>
                  <a:pt x="600" y="200"/>
                </a:moveTo>
                <a:cubicBezTo>
                  <a:pt x="593" y="200"/>
                  <a:pt x="587" y="206"/>
                  <a:pt x="587" y="214"/>
                </a:cubicBezTo>
                <a:cubicBezTo>
                  <a:pt x="587" y="221"/>
                  <a:pt x="593" y="227"/>
                  <a:pt x="600" y="227"/>
                </a:cubicBezTo>
                <a:cubicBezTo>
                  <a:pt x="607" y="227"/>
                  <a:pt x="613" y="221"/>
                  <a:pt x="613" y="214"/>
                </a:cubicBezTo>
                <a:cubicBezTo>
                  <a:pt x="613" y="206"/>
                  <a:pt x="607" y="200"/>
                  <a:pt x="600" y="200"/>
                </a:cubicBezTo>
                <a:close/>
                <a:moveTo>
                  <a:pt x="333" y="240"/>
                </a:moveTo>
                <a:cubicBezTo>
                  <a:pt x="385" y="240"/>
                  <a:pt x="427" y="282"/>
                  <a:pt x="427" y="334"/>
                </a:cubicBezTo>
                <a:cubicBezTo>
                  <a:pt x="427" y="386"/>
                  <a:pt x="385" y="427"/>
                  <a:pt x="333" y="427"/>
                </a:cubicBezTo>
                <a:cubicBezTo>
                  <a:pt x="282" y="427"/>
                  <a:pt x="240" y="386"/>
                  <a:pt x="240" y="334"/>
                </a:cubicBezTo>
                <a:cubicBezTo>
                  <a:pt x="240" y="282"/>
                  <a:pt x="282" y="240"/>
                  <a:pt x="333" y="240"/>
                </a:cubicBezTo>
                <a:close/>
                <a:moveTo>
                  <a:pt x="480" y="240"/>
                </a:moveTo>
                <a:cubicBezTo>
                  <a:pt x="473" y="240"/>
                  <a:pt x="467" y="246"/>
                  <a:pt x="467" y="254"/>
                </a:cubicBezTo>
                <a:cubicBezTo>
                  <a:pt x="467" y="261"/>
                  <a:pt x="473" y="267"/>
                  <a:pt x="480" y="267"/>
                </a:cubicBezTo>
                <a:cubicBezTo>
                  <a:pt x="487" y="267"/>
                  <a:pt x="493" y="261"/>
                  <a:pt x="493" y="254"/>
                </a:cubicBezTo>
                <a:cubicBezTo>
                  <a:pt x="493" y="246"/>
                  <a:pt x="487" y="240"/>
                  <a:pt x="480" y="240"/>
                </a:cubicBezTo>
                <a:close/>
                <a:moveTo>
                  <a:pt x="560" y="240"/>
                </a:moveTo>
                <a:cubicBezTo>
                  <a:pt x="553" y="240"/>
                  <a:pt x="547" y="246"/>
                  <a:pt x="547" y="254"/>
                </a:cubicBezTo>
                <a:cubicBezTo>
                  <a:pt x="547" y="261"/>
                  <a:pt x="553" y="267"/>
                  <a:pt x="560" y="267"/>
                </a:cubicBezTo>
                <a:cubicBezTo>
                  <a:pt x="567" y="267"/>
                  <a:pt x="573" y="261"/>
                  <a:pt x="573" y="254"/>
                </a:cubicBezTo>
                <a:cubicBezTo>
                  <a:pt x="573" y="246"/>
                  <a:pt x="567" y="240"/>
                  <a:pt x="560" y="240"/>
                </a:cubicBezTo>
                <a:close/>
                <a:moveTo>
                  <a:pt x="520" y="280"/>
                </a:moveTo>
                <a:cubicBezTo>
                  <a:pt x="513" y="280"/>
                  <a:pt x="507" y="286"/>
                  <a:pt x="507" y="294"/>
                </a:cubicBezTo>
                <a:cubicBezTo>
                  <a:pt x="507" y="301"/>
                  <a:pt x="513" y="307"/>
                  <a:pt x="520" y="307"/>
                </a:cubicBezTo>
                <a:cubicBezTo>
                  <a:pt x="527" y="307"/>
                  <a:pt x="533" y="301"/>
                  <a:pt x="533" y="294"/>
                </a:cubicBezTo>
                <a:cubicBezTo>
                  <a:pt x="533" y="286"/>
                  <a:pt x="527" y="280"/>
                  <a:pt x="520" y="280"/>
                </a:cubicBezTo>
                <a:close/>
                <a:moveTo>
                  <a:pt x="600" y="280"/>
                </a:moveTo>
                <a:cubicBezTo>
                  <a:pt x="593" y="280"/>
                  <a:pt x="587" y="286"/>
                  <a:pt x="587" y="294"/>
                </a:cubicBezTo>
                <a:cubicBezTo>
                  <a:pt x="587" y="301"/>
                  <a:pt x="593" y="307"/>
                  <a:pt x="600" y="307"/>
                </a:cubicBezTo>
                <a:cubicBezTo>
                  <a:pt x="607" y="307"/>
                  <a:pt x="613" y="301"/>
                  <a:pt x="613" y="294"/>
                </a:cubicBezTo>
                <a:cubicBezTo>
                  <a:pt x="613" y="286"/>
                  <a:pt x="607" y="280"/>
                  <a:pt x="600" y="280"/>
                </a:cubicBezTo>
                <a:close/>
                <a:moveTo>
                  <a:pt x="480" y="320"/>
                </a:moveTo>
                <a:cubicBezTo>
                  <a:pt x="473" y="320"/>
                  <a:pt x="467" y="326"/>
                  <a:pt x="467" y="334"/>
                </a:cubicBezTo>
                <a:cubicBezTo>
                  <a:pt x="467" y="341"/>
                  <a:pt x="473" y="347"/>
                  <a:pt x="480" y="347"/>
                </a:cubicBezTo>
                <a:cubicBezTo>
                  <a:pt x="487" y="347"/>
                  <a:pt x="493" y="341"/>
                  <a:pt x="493" y="334"/>
                </a:cubicBezTo>
                <a:cubicBezTo>
                  <a:pt x="493" y="326"/>
                  <a:pt x="487" y="320"/>
                  <a:pt x="480" y="320"/>
                </a:cubicBezTo>
                <a:close/>
                <a:moveTo>
                  <a:pt x="560" y="320"/>
                </a:moveTo>
                <a:cubicBezTo>
                  <a:pt x="553" y="320"/>
                  <a:pt x="547" y="326"/>
                  <a:pt x="547" y="334"/>
                </a:cubicBezTo>
                <a:cubicBezTo>
                  <a:pt x="547" y="341"/>
                  <a:pt x="553" y="347"/>
                  <a:pt x="560" y="347"/>
                </a:cubicBezTo>
                <a:cubicBezTo>
                  <a:pt x="567" y="347"/>
                  <a:pt x="573" y="341"/>
                  <a:pt x="573" y="334"/>
                </a:cubicBezTo>
                <a:cubicBezTo>
                  <a:pt x="573" y="326"/>
                  <a:pt x="567" y="320"/>
                  <a:pt x="560" y="320"/>
                </a:cubicBezTo>
                <a:close/>
                <a:moveTo>
                  <a:pt x="520" y="360"/>
                </a:moveTo>
                <a:cubicBezTo>
                  <a:pt x="513" y="360"/>
                  <a:pt x="507" y="366"/>
                  <a:pt x="507" y="374"/>
                </a:cubicBezTo>
                <a:cubicBezTo>
                  <a:pt x="507" y="381"/>
                  <a:pt x="513" y="387"/>
                  <a:pt x="520" y="387"/>
                </a:cubicBezTo>
                <a:cubicBezTo>
                  <a:pt x="527" y="387"/>
                  <a:pt x="533" y="381"/>
                  <a:pt x="533" y="374"/>
                </a:cubicBezTo>
                <a:cubicBezTo>
                  <a:pt x="533" y="366"/>
                  <a:pt x="527" y="360"/>
                  <a:pt x="520" y="360"/>
                </a:cubicBezTo>
                <a:close/>
                <a:moveTo>
                  <a:pt x="600" y="360"/>
                </a:moveTo>
                <a:cubicBezTo>
                  <a:pt x="593" y="360"/>
                  <a:pt x="587" y="366"/>
                  <a:pt x="587" y="374"/>
                </a:cubicBezTo>
                <a:cubicBezTo>
                  <a:pt x="587" y="381"/>
                  <a:pt x="593" y="387"/>
                  <a:pt x="600" y="387"/>
                </a:cubicBezTo>
                <a:cubicBezTo>
                  <a:pt x="607" y="387"/>
                  <a:pt x="613" y="381"/>
                  <a:pt x="613" y="374"/>
                </a:cubicBezTo>
                <a:cubicBezTo>
                  <a:pt x="613" y="366"/>
                  <a:pt x="607" y="360"/>
                  <a:pt x="600" y="360"/>
                </a:cubicBezTo>
                <a:close/>
                <a:moveTo>
                  <a:pt x="480" y="400"/>
                </a:moveTo>
                <a:cubicBezTo>
                  <a:pt x="473" y="400"/>
                  <a:pt x="467" y="406"/>
                  <a:pt x="467" y="414"/>
                </a:cubicBezTo>
                <a:cubicBezTo>
                  <a:pt x="467" y="421"/>
                  <a:pt x="473" y="427"/>
                  <a:pt x="480" y="427"/>
                </a:cubicBezTo>
                <a:cubicBezTo>
                  <a:pt x="487" y="427"/>
                  <a:pt x="493" y="421"/>
                  <a:pt x="493" y="414"/>
                </a:cubicBezTo>
                <a:cubicBezTo>
                  <a:pt x="493" y="406"/>
                  <a:pt x="487" y="400"/>
                  <a:pt x="480" y="400"/>
                </a:cubicBezTo>
                <a:close/>
                <a:moveTo>
                  <a:pt x="560" y="400"/>
                </a:moveTo>
                <a:cubicBezTo>
                  <a:pt x="553" y="400"/>
                  <a:pt x="547" y="406"/>
                  <a:pt x="547" y="414"/>
                </a:cubicBezTo>
                <a:cubicBezTo>
                  <a:pt x="547" y="421"/>
                  <a:pt x="553" y="427"/>
                  <a:pt x="560" y="427"/>
                </a:cubicBezTo>
                <a:cubicBezTo>
                  <a:pt x="567" y="427"/>
                  <a:pt x="573" y="421"/>
                  <a:pt x="573" y="414"/>
                </a:cubicBezTo>
                <a:cubicBezTo>
                  <a:pt x="573" y="406"/>
                  <a:pt x="567" y="400"/>
                  <a:pt x="560" y="400"/>
                </a:cubicBezTo>
                <a:close/>
                <a:moveTo>
                  <a:pt x="520" y="440"/>
                </a:moveTo>
                <a:cubicBezTo>
                  <a:pt x="513" y="440"/>
                  <a:pt x="507" y="446"/>
                  <a:pt x="507" y="454"/>
                </a:cubicBezTo>
                <a:cubicBezTo>
                  <a:pt x="507" y="461"/>
                  <a:pt x="513" y="467"/>
                  <a:pt x="520" y="467"/>
                </a:cubicBezTo>
                <a:cubicBezTo>
                  <a:pt x="527" y="467"/>
                  <a:pt x="533" y="461"/>
                  <a:pt x="533" y="454"/>
                </a:cubicBezTo>
                <a:cubicBezTo>
                  <a:pt x="533" y="446"/>
                  <a:pt x="527" y="440"/>
                  <a:pt x="520" y="440"/>
                </a:cubicBezTo>
                <a:close/>
                <a:moveTo>
                  <a:pt x="600" y="440"/>
                </a:moveTo>
                <a:cubicBezTo>
                  <a:pt x="593" y="440"/>
                  <a:pt x="587" y="446"/>
                  <a:pt x="587" y="454"/>
                </a:cubicBezTo>
                <a:cubicBezTo>
                  <a:pt x="587" y="461"/>
                  <a:pt x="593" y="467"/>
                  <a:pt x="600" y="467"/>
                </a:cubicBezTo>
                <a:cubicBezTo>
                  <a:pt x="607" y="467"/>
                  <a:pt x="613" y="461"/>
                  <a:pt x="613" y="454"/>
                </a:cubicBezTo>
                <a:cubicBezTo>
                  <a:pt x="613" y="446"/>
                  <a:pt x="607" y="440"/>
                  <a:pt x="600" y="440"/>
                </a:cubicBezTo>
                <a:close/>
                <a:moveTo>
                  <a:pt x="560" y="480"/>
                </a:moveTo>
                <a:cubicBezTo>
                  <a:pt x="553" y="480"/>
                  <a:pt x="547" y="486"/>
                  <a:pt x="547" y="494"/>
                </a:cubicBezTo>
                <a:cubicBezTo>
                  <a:pt x="547" y="501"/>
                  <a:pt x="553" y="507"/>
                  <a:pt x="560" y="507"/>
                </a:cubicBezTo>
                <a:cubicBezTo>
                  <a:pt x="567" y="507"/>
                  <a:pt x="573" y="501"/>
                  <a:pt x="573" y="494"/>
                </a:cubicBezTo>
                <a:cubicBezTo>
                  <a:pt x="573" y="486"/>
                  <a:pt x="567" y="480"/>
                  <a:pt x="560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Export"/>
          <p:cNvSpPr>
            <a:spLocks noChangeAspect="1" noEditPoints="1"/>
          </p:cNvSpPr>
          <p:nvPr/>
        </p:nvSpPr>
        <p:spPr bwMode="auto">
          <a:xfrm>
            <a:off x="4798833" y="1217191"/>
            <a:ext cx="160338" cy="163513"/>
          </a:xfrm>
          <a:custGeom>
            <a:avLst/>
            <a:gdLst>
              <a:gd name="T0" fmla="*/ 14 w 659"/>
              <a:gd name="T1" fmla="*/ 0 h 668"/>
              <a:gd name="T2" fmla="*/ 0 w 659"/>
              <a:gd name="T3" fmla="*/ 14 h 668"/>
              <a:gd name="T4" fmla="*/ 0 w 659"/>
              <a:gd name="T5" fmla="*/ 654 h 668"/>
              <a:gd name="T6" fmla="*/ 14 w 659"/>
              <a:gd name="T7" fmla="*/ 668 h 668"/>
              <a:gd name="T8" fmla="*/ 414 w 659"/>
              <a:gd name="T9" fmla="*/ 668 h 668"/>
              <a:gd name="T10" fmla="*/ 428 w 659"/>
              <a:gd name="T11" fmla="*/ 654 h 668"/>
              <a:gd name="T12" fmla="*/ 428 w 659"/>
              <a:gd name="T13" fmla="*/ 521 h 668"/>
              <a:gd name="T14" fmla="*/ 400 w 659"/>
              <a:gd name="T15" fmla="*/ 521 h 668"/>
              <a:gd name="T16" fmla="*/ 400 w 659"/>
              <a:gd name="T17" fmla="*/ 640 h 668"/>
              <a:gd name="T18" fmla="*/ 28 w 659"/>
              <a:gd name="T19" fmla="*/ 640 h 668"/>
              <a:gd name="T20" fmla="*/ 28 w 659"/>
              <a:gd name="T21" fmla="*/ 28 h 668"/>
              <a:gd name="T22" fmla="*/ 400 w 659"/>
              <a:gd name="T23" fmla="*/ 28 h 668"/>
              <a:gd name="T24" fmla="*/ 400 w 659"/>
              <a:gd name="T25" fmla="*/ 148 h 668"/>
              <a:gd name="T26" fmla="*/ 428 w 659"/>
              <a:gd name="T27" fmla="*/ 148 h 668"/>
              <a:gd name="T28" fmla="*/ 428 w 659"/>
              <a:gd name="T29" fmla="*/ 14 h 668"/>
              <a:gd name="T30" fmla="*/ 414 w 659"/>
              <a:gd name="T31" fmla="*/ 0 h 668"/>
              <a:gd name="T32" fmla="*/ 14 w 659"/>
              <a:gd name="T33" fmla="*/ 0 h 668"/>
              <a:gd name="T34" fmla="*/ 522 w 659"/>
              <a:gd name="T35" fmla="*/ 202 h 668"/>
              <a:gd name="T36" fmla="*/ 513 w 659"/>
              <a:gd name="T37" fmla="*/ 225 h 668"/>
              <a:gd name="T38" fmla="*/ 608 w 659"/>
              <a:gd name="T39" fmla="*/ 321 h 668"/>
              <a:gd name="T40" fmla="*/ 214 w 659"/>
              <a:gd name="T41" fmla="*/ 321 h 668"/>
              <a:gd name="T42" fmla="*/ 214 w 659"/>
              <a:gd name="T43" fmla="*/ 348 h 668"/>
              <a:gd name="T44" fmla="*/ 608 w 659"/>
              <a:gd name="T45" fmla="*/ 348 h 668"/>
              <a:gd name="T46" fmla="*/ 513 w 659"/>
              <a:gd name="T47" fmla="*/ 443 h 668"/>
              <a:gd name="T48" fmla="*/ 531 w 659"/>
              <a:gd name="T49" fmla="*/ 462 h 668"/>
              <a:gd name="T50" fmla="*/ 659 w 659"/>
              <a:gd name="T51" fmla="*/ 334 h 668"/>
              <a:gd name="T52" fmla="*/ 531 w 659"/>
              <a:gd name="T53" fmla="*/ 206 h 668"/>
              <a:gd name="T54" fmla="*/ 522 w 659"/>
              <a:gd name="T55" fmla="*/ 202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9" h="668">
                <a:moveTo>
                  <a:pt x="14" y="0"/>
                </a:moveTo>
                <a:cubicBezTo>
                  <a:pt x="6" y="0"/>
                  <a:pt x="0" y="7"/>
                  <a:pt x="0" y="14"/>
                </a:cubicBezTo>
                <a:lnTo>
                  <a:pt x="0" y="654"/>
                </a:lnTo>
                <a:cubicBezTo>
                  <a:pt x="0" y="662"/>
                  <a:pt x="6" y="668"/>
                  <a:pt x="14" y="668"/>
                </a:cubicBezTo>
                <a:lnTo>
                  <a:pt x="414" y="668"/>
                </a:lnTo>
                <a:cubicBezTo>
                  <a:pt x="421" y="668"/>
                  <a:pt x="428" y="662"/>
                  <a:pt x="428" y="654"/>
                </a:cubicBezTo>
                <a:lnTo>
                  <a:pt x="428" y="521"/>
                </a:lnTo>
                <a:lnTo>
                  <a:pt x="400" y="521"/>
                </a:lnTo>
                <a:lnTo>
                  <a:pt x="400" y="640"/>
                </a:lnTo>
                <a:lnTo>
                  <a:pt x="28" y="640"/>
                </a:lnTo>
                <a:lnTo>
                  <a:pt x="28" y="28"/>
                </a:lnTo>
                <a:lnTo>
                  <a:pt x="400" y="28"/>
                </a:lnTo>
                <a:lnTo>
                  <a:pt x="400" y="148"/>
                </a:lnTo>
                <a:lnTo>
                  <a:pt x="428" y="148"/>
                </a:lnTo>
                <a:lnTo>
                  <a:pt x="428" y="14"/>
                </a:lnTo>
                <a:cubicBezTo>
                  <a:pt x="428" y="7"/>
                  <a:pt x="421" y="0"/>
                  <a:pt x="414" y="0"/>
                </a:cubicBezTo>
                <a:lnTo>
                  <a:pt x="14" y="0"/>
                </a:lnTo>
                <a:close/>
                <a:moveTo>
                  <a:pt x="522" y="202"/>
                </a:moveTo>
                <a:cubicBezTo>
                  <a:pt x="510" y="202"/>
                  <a:pt x="504" y="217"/>
                  <a:pt x="513" y="225"/>
                </a:cubicBezTo>
                <a:lnTo>
                  <a:pt x="608" y="321"/>
                </a:lnTo>
                <a:lnTo>
                  <a:pt x="214" y="321"/>
                </a:lnTo>
                <a:cubicBezTo>
                  <a:pt x="196" y="321"/>
                  <a:pt x="196" y="348"/>
                  <a:pt x="214" y="348"/>
                </a:cubicBezTo>
                <a:lnTo>
                  <a:pt x="608" y="348"/>
                </a:lnTo>
                <a:lnTo>
                  <a:pt x="513" y="443"/>
                </a:lnTo>
                <a:cubicBezTo>
                  <a:pt x="499" y="456"/>
                  <a:pt x="519" y="475"/>
                  <a:pt x="531" y="462"/>
                </a:cubicBezTo>
                <a:lnTo>
                  <a:pt x="659" y="334"/>
                </a:lnTo>
                <a:lnTo>
                  <a:pt x="531" y="206"/>
                </a:lnTo>
                <a:cubicBezTo>
                  <a:pt x="529" y="204"/>
                  <a:pt x="525" y="202"/>
                  <a:pt x="522" y="20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ilter"/>
          <p:cNvSpPr>
            <a:spLocks noChangeAspect="1" noEditPoints="1"/>
          </p:cNvSpPr>
          <p:nvPr/>
        </p:nvSpPr>
        <p:spPr bwMode="auto">
          <a:xfrm>
            <a:off x="5292161" y="1201524"/>
            <a:ext cx="142875" cy="150813"/>
          </a:xfrm>
          <a:custGeom>
            <a:avLst/>
            <a:gdLst>
              <a:gd name="T0" fmla="*/ 13 w 586"/>
              <a:gd name="T1" fmla="*/ 0 h 616"/>
              <a:gd name="T2" fmla="*/ 0 w 586"/>
              <a:gd name="T3" fmla="*/ 13 h 616"/>
              <a:gd name="T4" fmla="*/ 0 w 586"/>
              <a:gd name="T5" fmla="*/ 53 h 616"/>
              <a:gd name="T6" fmla="*/ 3 w 586"/>
              <a:gd name="T7" fmla="*/ 62 h 616"/>
              <a:gd name="T8" fmla="*/ 213 w 586"/>
              <a:gd name="T9" fmla="*/ 285 h 616"/>
              <a:gd name="T10" fmla="*/ 213 w 586"/>
              <a:gd name="T11" fmla="*/ 520 h 616"/>
              <a:gd name="T12" fmla="*/ 220 w 586"/>
              <a:gd name="T13" fmla="*/ 531 h 616"/>
              <a:gd name="T14" fmla="*/ 353 w 586"/>
              <a:gd name="T15" fmla="*/ 611 h 616"/>
              <a:gd name="T16" fmla="*/ 373 w 586"/>
              <a:gd name="T17" fmla="*/ 600 h 616"/>
              <a:gd name="T18" fmla="*/ 373 w 586"/>
              <a:gd name="T19" fmla="*/ 285 h 616"/>
              <a:gd name="T20" fmla="*/ 581 w 586"/>
              <a:gd name="T21" fmla="*/ 63 h 616"/>
              <a:gd name="T22" fmla="*/ 586 w 586"/>
              <a:gd name="T23" fmla="*/ 51 h 616"/>
              <a:gd name="T24" fmla="*/ 586 w 586"/>
              <a:gd name="T25" fmla="*/ 13 h 616"/>
              <a:gd name="T26" fmla="*/ 573 w 586"/>
              <a:gd name="T27" fmla="*/ 0 h 616"/>
              <a:gd name="T28" fmla="*/ 13 w 586"/>
              <a:gd name="T29" fmla="*/ 0 h 616"/>
              <a:gd name="T30" fmla="*/ 26 w 586"/>
              <a:gd name="T31" fmla="*/ 26 h 616"/>
              <a:gd name="T32" fmla="*/ 560 w 586"/>
              <a:gd name="T33" fmla="*/ 26 h 616"/>
              <a:gd name="T34" fmla="*/ 560 w 586"/>
              <a:gd name="T35" fmla="*/ 48 h 616"/>
              <a:gd name="T36" fmla="*/ 354 w 586"/>
              <a:gd name="T37" fmla="*/ 266 h 616"/>
              <a:gd name="T38" fmla="*/ 232 w 586"/>
              <a:gd name="T39" fmla="*/ 266 h 616"/>
              <a:gd name="T40" fmla="*/ 26 w 586"/>
              <a:gd name="T41" fmla="*/ 48 h 616"/>
              <a:gd name="T42" fmla="*/ 26 w 586"/>
              <a:gd name="T43" fmla="*/ 26 h 616"/>
              <a:gd name="T44" fmla="*/ 240 w 586"/>
              <a:gd name="T45" fmla="*/ 293 h 616"/>
              <a:gd name="T46" fmla="*/ 346 w 586"/>
              <a:gd name="T47" fmla="*/ 293 h 616"/>
              <a:gd name="T48" fmla="*/ 346 w 586"/>
              <a:gd name="T49" fmla="*/ 576 h 616"/>
              <a:gd name="T50" fmla="*/ 240 w 586"/>
              <a:gd name="T51" fmla="*/ 512 h 616"/>
              <a:gd name="T52" fmla="*/ 240 w 586"/>
              <a:gd name="T53" fmla="*/ 293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86" h="616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53"/>
                </a:lnTo>
                <a:cubicBezTo>
                  <a:pt x="0" y="56"/>
                  <a:pt x="1" y="60"/>
                  <a:pt x="3" y="62"/>
                </a:cubicBezTo>
                <a:lnTo>
                  <a:pt x="213" y="285"/>
                </a:lnTo>
                <a:lnTo>
                  <a:pt x="213" y="520"/>
                </a:lnTo>
                <a:cubicBezTo>
                  <a:pt x="213" y="524"/>
                  <a:pt x="216" y="529"/>
                  <a:pt x="220" y="531"/>
                </a:cubicBezTo>
                <a:lnTo>
                  <a:pt x="353" y="611"/>
                </a:lnTo>
                <a:cubicBezTo>
                  <a:pt x="362" y="616"/>
                  <a:pt x="373" y="610"/>
                  <a:pt x="373" y="600"/>
                </a:cubicBezTo>
                <a:lnTo>
                  <a:pt x="373" y="285"/>
                </a:lnTo>
                <a:lnTo>
                  <a:pt x="581" y="63"/>
                </a:lnTo>
                <a:cubicBezTo>
                  <a:pt x="586" y="59"/>
                  <a:pt x="586" y="57"/>
                  <a:pt x="586" y="51"/>
                </a:cubicBezTo>
                <a:lnTo>
                  <a:pt x="586" y="13"/>
                </a:lnTo>
                <a:cubicBezTo>
                  <a:pt x="586" y="6"/>
                  <a:pt x="580" y="0"/>
                  <a:pt x="573" y="0"/>
                </a:cubicBezTo>
                <a:lnTo>
                  <a:pt x="13" y="0"/>
                </a:lnTo>
                <a:close/>
                <a:moveTo>
                  <a:pt x="26" y="26"/>
                </a:moveTo>
                <a:lnTo>
                  <a:pt x="560" y="26"/>
                </a:lnTo>
                <a:lnTo>
                  <a:pt x="560" y="48"/>
                </a:lnTo>
                <a:lnTo>
                  <a:pt x="354" y="266"/>
                </a:lnTo>
                <a:lnTo>
                  <a:pt x="232" y="266"/>
                </a:lnTo>
                <a:lnTo>
                  <a:pt x="26" y="48"/>
                </a:lnTo>
                <a:lnTo>
                  <a:pt x="26" y="26"/>
                </a:lnTo>
                <a:close/>
                <a:moveTo>
                  <a:pt x="240" y="293"/>
                </a:moveTo>
                <a:lnTo>
                  <a:pt x="346" y="293"/>
                </a:lnTo>
                <a:lnTo>
                  <a:pt x="346" y="576"/>
                </a:lnTo>
                <a:lnTo>
                  <a:pt x="240" y="512"/>
                </a:lnTo>
                <a:lnTo>
                  <a:pt x="240" y="2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Flow Chart"/>
          <p:cNvSpPr>
            <a:spLocks noChangeAspect="1" noEditPoints="1"/>
          </p:cNvSpPr>
          <p:nvPr/>
        </p:nvSpPr>
        <p:spPr bwMode="auto">
          <a:xfrm>
            <a:off x="5766438" y="1200731"/>
            <a:ext cx="163513" cy="152400"/>
          </a:xfrm>
          <a:custGeom>
            <a:avLst/>
            <a:gdLst>
              <a:gd name="T0" fmla="*/ 214 w 667"/>
              <a:gd name="T1" fmla="*/ 0 h 627"/>
              <a:gd name="T2" fmla="*/ 214 w 667"/>
              <a:gd name="T3" fmla="*/ 160 h 627"/>
              <a:gd name="T4" fmla="*/ 320 w 667"/>
              <a:gd name="T5" fmla="*/ 160 h 627"/>
              <a:gd name="T6" fmla="*/ 320 w 667"/>
              <a:gd name="T7" fmla="*/ 293 h 627"/>
              <a:gd name="T8" fmla="*/ 80 w 667"/>
              <a:gd name="T9" fmla="*/ 293 h 627"/>
              <a:gd name="T10" fmla="*/ 80 w 667"/>
              <a:gd name="T11" fmla="*/ 467 h 627"/>
              <a:gd name="T12" fmla="*/ 0 w 667"/>
              <a:gd name="T13" fmla="*/ 467 h 627"/>
              <a:gd name="T14" fmla="*/ 0 w 667"/>
              <a:gd name="T15" fmla="*/ 627 h 627"/>
              <a:gd name="T16" fmla="*/ 187 w 667"/>
              <a:gd name="T17" fmla="*/ 627 h 627"/>
              <a:gd name="T18" fmla="*/ 187 w 667"/>
              <a:gd name="T19" fmla="*/ 467 h 627"/>
              <a:gd name="T20" fmla="*/ 107 w 667"/>
              <a:gd name="T21" fmla="*/ 467 h 627"/>
              <a:gd name="T22" fmla="*/ 107 w 667"/>
              <a:gd name="T23" fmla="*/ 320 h 627"/>
              <a:gd name="T24" fmla="*/ 320 w 667"/>
              <a:gd name="T25" fmla="*/ 320 h 627"/>
              <a:gd name="T26" fmla="*/ 320 w 667"/>
              <a:gd name="T27" fmla="*/ 467 h 627"/>
              <a:gd name="T28" fmla="*/ 240 w 667"/>
              <a:gd name="T29" fmla="*/ 467 h 627"/>
              <a:gd name="T30" fmla="*/ 240 w 667"/>
              <a:gd name="T31" fmla="*/ 627 h 627"/>
              <a:gd name="T32" fmla="*/ 427 w 667"/>
              <a:gd name="T33" fmla="*/ 627 h 627"/>
              <a:gd name="T34" fmla="*/ 427 w 667"/>
              <a:gd name="T35" fmla="*/ 467 h 627"/>
              <a:gd name="T36" fmla="*/ 347 w 667"/>
              <a:gd name="T37" fmla="*/ 467 h 627"/>
              <a:gd name="T38" fmla="*/ 347 w 667"/>
              <a:gd name="T39" fmla="*/ 320 h 627"/>
              <a:gd name="T40" fmla="*/ 560 w 667"/>
              <a:gd name="T41" fmla="*/ 320 h 627"/>
              <a:gd name="T42" fmla="*/ 560 w 667"/>
              <a:gd name="T43" fmla="*/ 467 h 627"/>
              <a:gd name="T44" fmla="*/ 480 w 667"/>
              <a:gd name="T45" fmla="*/ 467 h 627"/>
              <a:gd name="T46" fmla="*/ 480 w 667"/>
              <a:gd name="T47" fmla="*/ 627 h 627"/>
              <a:gd name="T48" fmla="*/ 667 w 667"/>
              <a:gd name="T49" fmla="*/ 627 h 627"/>
              <a:gd name="T50" fmla="*/ 667 w 667"/>
              <a:gd name="T51" fmla="*/ 467 h 627"/>
              <a:gd name="T52" fmla="*/ 587 w 667"/>
              <a:gd name="T53" fmla="*/ 467 h 627"/>
              <a:gd name="T54" fmla="*/ 587 w 667"/>
              <a:gd name="T55" fmla="*/ 293 h 627"/>
              <a:gd name="T56" fmla="*/ 347 w 667"/>
              <a:gd name="T57" fmla="*/ 293 h 627"/>
              <a:gd name="T58" fmla="*/ 347 w 667"/>
              <a:gd name="T59" fmla="*/ 160 h 627"/>
              <a:gd name="T60" fmla="*/ 454 w 667"/>
              <a:gd name="T61" fmla="*/ 160 h 627"/>
              <a:gd name="T62" fmla="*/ 454 w 667"/>
              <a:gd name="T63" fmla="*/ 0 h 627"/>
              <a:gd name="T64" fmla="*/ 214 w 667"/>
              <a:gd name="T65" fmla="*/ 0 h 627"/>
              <a:gd name="T66" fmla="*/ 240 w 667"/>
              <a:gd name="T67" fmla="*/ 27 h 627"/>
              <a:gd name="T68" fmla="*/ 427 w 667"/>
              <a:gd name="T69" fmla="*/ 27 h 627"/>
              <a:gd name="T70" fmla="*/ 427 w 667"/>
              <a:gd name="T71" fmla="*/ 133 h 627"/>
              <a:gd name="T72" fmla="*/ 240 w 667"/>
              <a:gd name="T73" fmla="*/ 133 h 627"/>
              <a:gd name="T74" fmla="*/ 240 w 667"/>
              <a:gd name="T75" fmla="*/ 27 h 627"/>
              <a:gd name="T76" fmla="*/ 27 w 667"/>
              <a:gd name="T77" fmla="*/ 493 h 627"/>
              <a:gd name="T78" fmla="*/ 160 w 667"/>
              <a:gd name="T79" fmla="*/ 493 h 627"/>
              <a:gd name="T80" fmla="*/ 160 w 667"/>
              <a:gd name="T81" fmla="*/ 600 h 627"/>
              <a:gd name="T82" fmla="*/ 27 w 667"/>
              <a:gd name="T83" fmla="*/ 600 h 627"/>
              <a:gd name="T84" fmla="*/ 27 w 667"/>
              <a:gd name="T85" fmla="*/ 493 h 627"/>
              <a:gd name="T86" fmla="*/ 267 w 667"/>
              <a:gd name="T87" fmla="*/ 493 h 627"/>
              <a:gd name="T88" fmla="*/ 400 w 667"/>
              <a:gd name="T89" fmla="*/ 493 h 627"/>
              <a:gd name="T90" fmla="*/ 400 w 667"/>
              <a:gd name="T91" fmla="*/ 600 h 627"/>
              <a:gd name="T92" fmla="*/ 267 w 667"/>
              <a:gd name="T93" fmla="*/ 600 h 627"/>
              <a:gd name="T94" fmla="*/ 267 w 667"/>
              <a:gd name="T95" fmla="*/ 493 h 627"/>
              <a:gd name="T96" fmla="*/ 507 w 667"/>
              <a:gd name="T97" fmla="*/ 493 h 627"/>
              <a:gd name="T98" fmla="*/ 640 w 667"/>
              <a:gd name="T99" fmla="*/ 493 h 627"/>
              <a:gd name="T100" fmla="*/ 640 w 667"/>
              <a:gd name="T101" fmla="*/ 600 h 627"/>
              <a:gd name="T102" fmla="*/ 507 w 667"/>
              <a:gd name="T103" fmla="*/ 600 h 627"/>
              <a:gd name="T104" fmla="*/ 507 w 667"/>
              <a:gd name="T105" fmla="*/ 493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" h="627">
                <a:moveTo>
                  <a:pt x="214" y="0"/>
                </a:moveTo>
                <a:lnTo>
                  <a:pt x="214" y="160"/>
                </a:lnTo>
                <a:lnTo>
                  <a:pt x="320" y="160"/>
                </a:lnTo>
                <a:lnTo>
                  <a:pt x="320" y="293"/>
                </a:lnTo>
                <a:lnTo>
                  <a:pt x="80" y="293"/>
                </a:lnTo>
                <a:lnTo>
                  <a:pt x="80" y="467"/>
                </a:lnTo>
                <a:lnTo>
                  <a:pt x="0" y="467"/>
                </a:lnTo>
                <a:lnTo>
                  <a:pt x="0" y="627"/>
                </a:lnTo>
                <a:lnTo>
                  <a:pt x="187" y="627"/>
                </a:lnTo>
                <a:lnTo>
                  <a:pt x="187" y="467"/>
                </a:lnTo>
                <a:lnTo>
                  <a:pt x="107" y="467"/>
                </a:lnTo>
                <a:lnTo>
                  <a:pt x="107" y="320"/>
                </a:lnTo>
                <a:lnTo>
                  <a:pt x="320" y="320"/>
                </a:lnTo>
                <a:lnTo>
                  <a:pt x="320" y="467"/>
                </a:lnTo>
                <a:lnTo>
                  <a:pt x="240" y="467"/>
                </a:lnTo>
                <a:lnTo>
                  <a:pt x="240" y="627"/>
                </a:lnTo>
                <a:lnTo>
                  <a:pt x="427" y="627"/>
                </a:lnTo>
                <a:lnTo>
                  <a:pt x="427" y="467"/>
                </a:lnTo>
                <a:lnTo>
                  <a:pt x="347" y="467"/>
                </a:lnTo>
                <a:lnTo>
                  <a:pt x="347" y="320"/>
                </a:lnTo>
                <a:lnTo>
                  <a:pt x="560" y="320"/>
                </a:lnTo>
                <a:lnTo>
                  <a:pt x="560" y="467"/>
                </a:lnTo>
                <a:lnTo>
                  <a:pt x="480" y="467"/>
                </a:lnTo>
                <a:lnTo>
                  <a:pt x="480" y="627"/>
                </a:lnTo>
                <a:lnTo>
                  <a:pt x="667" y="627"/>
                </a:lnTo>
                <a:lnTo>
                  <a:pt x="667" y="467"/>
                </a:lnTo>
                <a:lnTo>
                  <a:pt x="587" y="467"/>
                </a:lnTo>
                <a:lnTo>
                  <a:pt x="587" y="293"/>
                </a:lnTo>
                <a:lnTo>
                  <a:pt x="347" y="293"/>
                </a:lnTo>
                <a:lnTo>
                  <a:pt x="347" y="160"/>
                </a:lnTo>
                <a:lnTo>
                  <a:pt x="454" y="160"/>
                </a:lnTo>
                <a:lnTo>
                  <a:pt x="454" y="0"/>
                </a:lnTo>
                <a:lnTo>
                  <a:pt x="214" y="0"/>
                </a:lnTo>
                <a:close/>
                <a:moveTo>
                  <a:pt x="240" y="27"/>
                </a:moveTo>
                <a:lnTo>
                  <a:pt x="427" y="27"/>
                </a:lnTo>
                <a:lnTo>
                  <a:pt x="427" y="133"/>
                </a:lnTo>
                <a:cubicBezTo>
                  <a:pt x="365" y="133"/>
                  <a:pt x="303" y="133"/>
                  <a:pt x="240" y="133"/>
                </a:cubicBezTo>
                <a:lnTo>
                  <a:pt x="240" y="27"/>
                </a:lnTo>
                <a:close/>
                <a:moveTo>
                  <a:pt x="27" y="493"/>
                </a:moveTo>
                <a:cubicBezTo>
                  <a:pt x="72" y="493"/>
                  <a:pt x="116" y="493"/>
                  <a:pt x="160" y="493"/>
                </a:cubicBezTo>
                <a:lnTo>
                  <a:pt x="160" y="600"/>
                </a:lnTo>
                <a:lnTo>
                  <a:pt x="27" y="600"/>
                </a:lnTo>
                <a:lnTo>
                  <a:pt x="27" y="493"/>
                </a:lnTo>
                <a:close/>
                <a:moveTo>
                  <a:pt x="267" y="493"/>
                </a:moveTo>
                <a:cubicBezTo>
                  <a:pt x="312" y="493"/>
                  <a:pt x="356" y="493"/>
                  <a:pt x="400" y="493"/>
                </a:cubicBezTo>
                <a:lnTo>
                  <a:pt x="400" y="600"/>
                </a:lnTo>
                <a:lnTo>
                  <a:pt x="267" y="600"/>
                </a:lnTo>
                <a:lnTo>
                  <a:pt x="267" y="493"/>
                </a:lnTo>
                <a:close/>
                <a:moveTo>
                  <a:pt x="507" y="493"/>
                </a:moveTo>
                <a:cubicBezTo>
                  <a:pt x="552" y="493"/>
                  <a:pt x="596" y="493"/>
                  <a:pt x="640" y="493"/>
                </a:cubicBezTo>
                <a:lnTo>
                  <a:pt x="640" y="600"/>
                </a:lnTo>
                <a:lnTo>
                  <a:pt x="507" y="600"/>
                </a:lnTo>
                <a:lnTo>
                  <a:pt x="507" y="4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t Map"/>
          <p:cNvSpPr>
            <a:spLocks noChangeAspect="1" noEditPoints="1"/>
          </p:cNvSpPr>
          <p:nvPr/>
        </p:nvSpPr>
        <p:spPr bwMode="auto">
          <a:xfrm>
            <a:off x="6328130" y="1228993"/>
            <a:ext cx="163513" cy="161925"/>
          </a:xfrm>
          <a:custGeom>
            <a:avLst/>
            <a:gdLst>
              <a:gd name="T0" fmla="*/ 0 w 671"/>
              <a:gd name="T1" fmla="*/ 14 h 668"/>
              <a:gd name="T2" fmla="*/ 653 w 671"/>
              <a:gd name="T3" fmla="*/ 667 h 668"/>
              <a:gd name="T4" fmla="*/ 27 w 671"/>
              <a:gd name="T5" fmla="*/ 641 h 668"/>
              <a:gd name="T6" fmla="*/ 13 w 671"/>
              <a:gd name="T7" fmla="*/ 0 h 668"/>
              <a:gd name="T8" fmla="*/ 200 w 671"/>
              <a:gd name="T9" fmla="*/ 121 h 668"/>
              <a:gd name="T10" fmla="*/ 360 w 671"/>
              <a:gd name="T11" fmla="*/ 121 h 668"/>
              <a:gd name="T12" fmla="*/ 120 w 671"/>
              <a:gd name="T13" fmla="*/ 67 h 668"/>
              <a:gd name="T14" fmla="*/ 120 w 671"/>
              <a:gd name="T15" fmla="*/ 174 h 668"/>
              <a:gd name="T16" fmla="*/ 120 w 671"/>
              <a:gd name="T17" fmla="*/ 67 h 668"/>
              <a:gd name="T18" fmla="*/ 333 w 671"/>
              <a:gd name="T19" fmla="*/ 121 h 668"/>
              <a:gd name="T20" fmla="*/ 227 w 671"/>
              <a:gd name="T21" fmla="*/ 121 h 668"/>
              <a:gd name="T22" fmla="*/ 440 w 671"/>
              <a:gd name="T23" fmla="*/ 67 h 668"/>
              <a:gd name="T24" fmla="*/ 440 w 671"/>
              <a:gd name="T25" fmla="*/ 174 h 668"/>
              <a:gd name="T26" fmla="*/ 440 w 671"/>
              <a:gd name="T27" fmla="*/ 67 h 668"/>
              <a:gd name="T28" fmla="*/ 547 w 671"/>
              <a:gd name="T29" fmla="*/ 121 h 668"/>
              <a:gd name="T30" fmla="*/ 653 w 671"/>
              <a:gd name="T31" fmla="*/ 121 h 668"/>
              <a:gd name="T32" fmla="*/ 120 w 671"/>
              <a:gd name="T33" fmla="*/ 94 h 668"/>
              <a:gd name="T34" fmla="*/ 120 w 671"/>
              <a:gd name="T35" fmla="*/ 147 h 668"/>
              <a:gd name="T36" fmla="*/ 120 w 671"/>
              <a:gd name="T37" fmla="*/ 94 h 668"/>
              <a:gd name="T38" fmla="*/ 467 w 671"/>
              <a:gd name="T39" fmla="*/ 121 h 668"/>
              <a:gd name="T40" fmla="*/ 413 w 671"/>
              <a:gd name="T41" fmla="*/ 121 h 668"/>
              <a:gd name="T42" fmla="*/ 600 w 671"/>
              <a:gd name="T43" fmla="*/ 94 h 668"/>
              <a:gd name="T44" fmla="*/ 600 w 671"/>
              <a:gd name="T45" fmla="*/ 147 h 668"/>
              <a:gd name="T46" fmla="*/ 600 w 671"/>
              <a:gd name="T47" fmla="*/ 94 h 668"/>
              <a:gd name="T48" fmla="*/ 360 w 671"/>
              <a:gd name="T49" fmla="*/ 321 h 668"/>
              <a:gd name="T50" fmla="*/ 520 w 671"/>
              <a:gd name="T51" fmla="*/ 321 h 668"/>
              <a:gd name="T52" fmla="*/ 120 w 671"/>
              <a:gd name="T53" fmla="*/ 267 h 668"/>
              <a:gd name="T54" fmla="*/ 120 w 671"/>
              <a:gd name="T55" fmla="*/ 374 h 668"/>
              <a:gd name="T56" fmla="*/ 120 w 671"/>
              <a:gd name="T57" fmla="*/ 267 h 668"/>
              <a:gd name="T58" fmla="*/ 493 w 671"/>
              <a:gd name="T59" fmla="*/ 321 h 668"/>
              <a:gd name="T60" fmla="*/ 387 w 671"/>
              <a:gd name="T61" fmla="*/ 321 h 668"/>
              <a:gd name="T62" fmla="*/ 600 w 671"/>
              <a:gd name="T63" fmla="*/ 267 h 668"/>
              <a:gd name="T64" fmla="*/ 600 w 671"/>
              <a:gd name="T65" fmla="*/ 374 h 668"/>
              <a:gd name="T66" fmla="*/ 600 w 671"/>
              <a:gd name="T67" fmla="*/ 267 h 668"/>
              <a:gd name="T68" fmla="*/ 147 w 671"/>
              <a:gd name="T69" fmla="*/ 321 h 668"/>
              <a:gd name="T70" fmla="*/ 93 w 671"/>
              <a:gd name="T71" fmla="*/ 321 h 668"/>
              <a:gd name="T72" fmla="*/ 600 w 671"/>
              <a:gd name="T73" fmla="*/ 294 h 668"/>
              <a:gd name="T74" fmla="*/ 600 w 671"/>
              <a:gd name="T75" fmla="*/ 347 h 668"/>
              <a:gd name="T76" fmla="*/ 600 w 671"/>
              <a:gd name="T77" fmla="*/ 294 h 668"/>
              <a:gd name="T78" fmla="*/ 200 w 671"/>
              <a:gd name="T79" fmla="*/ 521 h 668"/>
              <a:gd name="T80" fmla="*/ 360 w 671"/>
              <a:gd name="T81" fmla="*/ 521 h 668"/>
              <a:gd name="T82" fmla="*/ 600 w 671"/>
              <a:gd name="T83" fmla="*/ 454 h 668"/>
              <a:gd name="T84" fmla="*/ 600 w 671"/>
              <a:gd name="T85" fmla="*/ 587 h 668"/>
              <a:gd name="T86" fmla="*/ 600 w 671"/>
              <a:gd name="T87" fmla="*/ 454 h 668"/>
              <a:gd name="T88" fmla="*/ 67 w 671"/>
              <a:gd name="T89" fmla="*/ 521 h 668"/>
              <a:gd name="T90" fmla="*/ 173 w 671"/>
              <a:gd name="T91" fmla="*/ 521 h 668"/>
              <a:gd name="T92" fmla="*/ 280 w 671"/>
              <a:gd name="T93" fmla="*/ 467 h 668"/>
              <a:gd name="T94" fmla="*/ 280 w 671"/>
              <a:gd name="T95" fmla="*/ 574 h 668"/>
              <a:gd name="T96" fmla="*/ 280 w 671"/>
              <a:gd name="T97" fmla="*/ 467 h 668"/>
              <a:gd name="T98" fmla="*/ 387 w 671"/>
              <a:gd name="T99" fmla="*/ 521 h 668"/>
              <a:gd name="T100" fmla="*/ 493 w 671"/>
              <a:gd name="T101" fmla="*/ 521 h 668"/>
              <a:gd name="T102" fmla="*/ 600 w 671"/>
              <a:gd name="T103" fmla="*/ 481 h 668"/>
              <a:gd name="T104" fmla="*/ 600 w 671"/>
              <a:gd name="T105" fmla="*/ 561 h 668"/>
              <a:gd name="T106" fmla="*/ 600 w 671"/>
              <a:gd name="T107" fmla="*/ 481 h 668"/>
              <a:gd name="T108" fmla="*/ 147 w 671"/>
              <a:gd name="T109" fmla="*/ 521 h 668"/>
              <a:gd name="T110" fmla="*/ 93 w 671"/>
              <a:gd name="T111" fmla="*/ 521 h 668"/>
              <a:gd name="T112" fmla="*/ 440 w 671"/>
              <a:gd name="T113" fmla="*/ 494 h 668"/>
              <a:gd name="T114" fmla="*/ 440 w 671"/>
              <a:gd name="T115" fmla="*/ 547 h 668"/>
              <a:gd name="T116" fmla="*/ 440 w 671"/>
              <a:gd name="T117" fmla="*/ 494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71" h="668">
                <a:moveTo>
                  <a:pt x="13" y="0"/>
                </a:moveTo>
                <a:cubicBezTo>
                  <a:pt x="6" y="1"/>
                  <a:pt x="0" y="7"/>
                  <a:pt x="0" y="14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8"/>
                  <a:pt x="671" y="640"/>
                  <a:pt x="653" y="641"/>
                </a:cubicBezTo>
                <a:lnTo>
                  <a:pt x="27" y="641"/>
                </a:lnTo>
                <a:lnTo>
                  <a:pt x="27" y="14"/>
                </a:lnTo>
                <a:cubicBezTo>
                  <a:pt x="27" y="6"/>
                  <a:pt x="21" y="0"/>
                  <a:pt x="13" y="0"/>
                </a:cubicBezTo>
                <a:close/>
                <a:moveTo>
                  <a:pt x="280" y="41"/>
                </a:moveTo>
                <a:cubicBezTo>
                  <a:pt x="236" y="41"/>
                  <a:pt x="200" y="77"/>
                  <a:pt x="200" y="121"/>
                </a:cubicBezTo>
                <a:cubicBezTo>
                  <a:pt x="200" y="165"/>
                  <a:pt x="236" y="201"/>
                  <a:pt x="280" y="201"/>
                </a:cubicBezTo>
                <a:cubicBezTo>
                  <a:pt x="324" y="201"/>
                  <a:pt x="360" y="165"/>
                  <a:pt x="360" y="121"/>
                </a:cubicBezTo>
                <a:cubicBezTo>
                  <a:pt x="360" y="77"/>
                  <a:pt x="324" y="41"/>
                  <a:pt x="280" y="41"/>
                </a:cubicBezTo>
                <a:close/>
                <a:moveTo>
                  <a:pt x="120" y="67"/>
                </a:moveTo>
                <a:cubicBezTo>
                  <a:pt x="91" y="67"/>
                  <a:pt x="67" y="91"/>
                  <a:pt x="67" y="121"/>
                </a:cubicBezTo>
                <a:cubicBezTo>
                  <a:pt x="67" y="150"/>
                  <a:pt x="91" y="174"/>
                  <a:pt x="120" y="174"/>
                </a:cubicBezTo>
                <a:cubicBezTo>
                  <a:pt x="149" y="174"/>
                  <a:pt x="173" y="150"/>
                  <a:pt x="173" y="121"/>
                </a:cubicBezTo>
                <a:cubicBezTo>
                  <a:pt x="173" y="91"/>
                  <a:pt x="149" y="67"/>
                  <a:pt x="120" y="67"/>
                </a:cubicBezTo>
                <a:close/>
                <a:moveTo>
                  <a:pt x="280" y="67"/>
                </a:moveTo>
                <a:cubicBezTo>
                  <a:pt x="310" y="67"/>
                  <a:pt x="333" y="91"/>
                  <a:pt x="333" y="121"/>
                </a:cubicBezTo>
                <a:cubicBezTo>
                  <a:pt x="333" y="150"/>
                  <a:pt x="310" y="174"/>
                  <a:pt x="280" y="174"/>
                </a:cubicBezTo>
                <a:cubicBezTo>
                  <a:pt x="251" y="174"/>
                  <a:pt x="227" y="150"/>
                  <a:pt x="227" y="121"/>
                </a:cubicBezTo>
                <a:cubicBezTo>
                  <a:pt x="227" y="91"/>
                  <a:pt x="251" y="67"/>
                  <a:pt x="280" y="67"/>
                </a:cubicBezTo>
                <a:close/>
                <a:moveTo>
                  <a:pt x="440" y="67"/>
                </a:moveTo>
                <a:cubicBezTo>
                  <a:pt x="411" y="67"/>
                  <a:pt x="387" y="91"/>
                  <a:pt x="387" y="121"/>
                </a:cubicBezTo>
                <a:cubicBezTo>
                  <a:pt x="387" y="150"/>
                  <a:pt x="411" y="174"/>
                  <a:pt x="440" y="174"/>
                </a:cubicBezTo>
                <a:cubicBezTo>
                  <a:pt x="469" y="174"/>
                  <a:pt x="493" y="150"/>
                  <a:pt x="493" y="121"/>
                </a:cubicBezTo>
                <a:cubicBezTo>
                  <a:pt x="493" y="91"/>
                  <a:pt x="469" y="67"/>
                  <a:pt x="440" y="67"/>
                </a:cubicBezTo>
                <a:close/>
                <a:moveTo>
                  <a:pt x="600" y="67"/>
                </a:moveTo>
                <a:cubicBezTo>
                  <a:pt x="571" y="67"/>
                  <a:pt x="547" y="91"/>
                  <a:pt x="547" y="121"/>
                </a:cubicBezTo>
                <a:cubicBezTo>
                  <a:pt x="547" y="150"/>
                  <a:pt x="571" y="174"/>
                  <a:pt x="600" y="174"/>
                </a:cubicBezTo>
                <a:cubicBezTo>
                  <a:pt x="629" y="174"/>
                  <a:pt x="653" y="150"/>
                  <a:pt x="653" y="121"/>
                </a:cubicBezTo>
                <a:cubicBezTo>
                  <a:pt x="653" y="91"/>
                  <a:pt x="629" y="67"/>
                  <a:pt x="600" y="67"/>
                </a:cubicBezTo>
                <a:close/>
                <a:moveTo>
                  <a:pt x="120" y="94"/>
                </a:moveTo>
                <a:cubicBezTo>
                  <a:pt x="135" y="94"/>
                  <a:pt x="147" y="106"/>
                  <a:pt x="147" y="121"/>
                </a:cubicBezTo>
                <a:cubicBezTo>
                  <a:pt x="147" y="136"/>
                  <a:pt x="135" y="147"/>
                  <a:pt x="120" y="147"/>
                </a:cubicBezTo>
                <a:cubicBezTo>
                  <a:pt x="105" y="147"/>
                  <a:pt x="93" y="136"/>
                  <a:pt x="93" y="121"/>
                </a:cubicBezTo>
                <a:cubicBezTo>
                  <a:pt x="93" y="106"/>
                  <a:pt x="105" y="94"/>
                  <a:pt x="120" y="94"/>
                </a:cubicBezTo>
                <a:close/>
                <a:moveTo>
                  <a:pt x="440" y="94"/>
                </a:moveTo>
                <a:cubicBezTo>
                  <a:pt x="455" y="94"/>
                  <a:pt x="467" y="106"/>
                  <a:pt x="467" y="121"/>
                </a:cubicBezTo>
                <a:cubicBezTo>
                  <a:pt x="467" y="136"/>
                  <a:pt x="455" y="147"/>
                  <a:pt x="440" y="147"/>
                </a:cubicBezTo>
                <a:cubicBezTo>
                  <a:pt x="425" y="147"/>
                  <a:pt x="413" y="136"/>
                  <a:pt x="413" y="121"/>
                </a:cubicBezTo>
                <a:cubicBezTo>
                  <a:pt x="413" y="106"/>
                  <a:pt x="425" y="94"/>
                  <a:pt x="440" y="94"/>
                </a:cubicBezTo>
                <a:close/>
                <a:moveTo>
                  <a:pt x="600" y="94"/>
                </a:moveTo>
                <a:cubicBezTo>
                  <a:pt x="615" y="94"/>
                  <a:pt x="627" y="106"/>
                  <a:pt x="627" y="121"/>
                </a:cubicBezTo>
                <a:cubicBezTo>
                  <a:pt x="627" y="136"/>
                  <a:pt x="615" y="147"/>
                  <a:pt x="600" y="147"/>
                </a:cubicBezTo>
                <a:cubicBezTo>
                  <a:pt x="585" y="147"/>
                  <a:pt x="573" y="136"/>
                  <a:pt x="573" y="121"/>
                </a:cubicBezTo>
                <a:cubicBezTo>
                  <a:pt x="573" y="106"/>
                  <a:pt x="585" y="94"/>
                  <a:pt x="600" y="94"/>
                </a:cubicBezTo>
                <a:close/>
                <a:moveTo>
                  <a:pt x="440" y="241"/>
                </a:moveTo>
                <a:cubicBezTo>
                  <a:pt x="396" y="241"/>
                  <a:pt x="360" y="277"/>
                  <a:pt x="360" y="321"/>
                </a:cubicBezTo>
                <a:cubicBezTo>
                  <a:pt x="360" y="365"/>
                  <a:pt x="396" y="401"/>
                  <a:pt x="440" y="401"/>
                </a:cubicBezTo>
                <a:cubicBezTo>
                  <a:pt x="484" y="401"/>
                  <a:pt x="520" y="365"/>
                  <a:pt x="520" y="321"/>
                </a:cubicBezTo>
                <a:cubicBezTo>
                  <a:pt x="520" y="277"/>
                  <a:pt x="484" y="241"/>
                  <a:pt x="440" y="241"/>
                </a:cubicBezTo>
                <a:close/>
                <a:moveTo>
                  <a:pt x="120" y="267"/>
                </a:moveTo>
                <a:cubicBezTo>
                  <a:pt x="91" y="267"/>
                  <a:pt x="67" y="291"/>
                  <a:pt x="67" y="321"/>
                </a:cubicBezTo>
                <a:cubicBezTo>
                  <a:pt x="67" y="350"/>
                  <a:pt x="91" y="374"/>
                  <a:pt x="120" y="374"/>
                </a:cubicBezTo>
                <a:cubicBezTo>
                  <a:pt x="149" y="374"/>
                  <a:pt x="173" y="350"/>
                  <a:pt x="173" y="321"/>
                </a:cubicBezTo>
                <a:cubicBezTo>
                  <a:pt x="173" y="291"/>
                  <a:pt x="149" y="267"/>
                  <a:pt x="120" y="267"/>
                </a:cubicBezTo>
                <a:close/>
                <a:moveTo>
                  <a:pt x="440" y="267"/>
                </a:moveTo>
                <a:cubicBezTo>
                  <a:pt x="470" y="267"/>
                  <a:pt x="493" y="291"/>
                  <a:pt x="493" y="321"/>
                </a:cubicBezTo>
                <a:cubicBezTo>
                  <a:pt x="493" y="350"/>
                  <a:pt x="470" y="374"/>
                  <a:pt x="440" y="374"/>
                </a:cubicBezTo>
                <a:cubicBezTo>
                  <a:pt x="411" y="374"/>
                  <a:pt x="387" y="350"/>
                  <a:pt x="387" y="321"/>
                </a:cubicBezTo>
                <a:cubicBezTo>
                  <a:pt x="387" y="291"/>
                  <a:pt x="411" y="267"/>
                  <a:pt x="440" y="267"/>
                </a:cubicBezTo>
                <a:close/>
                <a:moveTo>
                  <a:pt x="600" y="267"/>
                </a:moveTo>
                <a:cubicBezTo>
                  <a:pt x="571" y="267"/>
                  <a:pt x="547" y="291"/>
                  <a:pt x="547" y="321"/>
                </a:cubicBezTo>
                <a:cubicBezTo>
                  <a:pt x="547" y="350"/>
                  <a:pt x="571" y="374"/>
                  <a:pt x="600" y="374"/>
                </a:cubicBezTo>
                <a:cubicBezTo>
                  <a:pt x="629" y="374"/>
                  <a:pt x="653" y="350"/>
                  <a:pt x="653" y="321"/>
                </a:cubicBezTo>
                <a:cubicBezTo>
                  <a:pt x="653" y="291"/>
                  <a:pt x="629" y="267"/>
                  <a:pt x="600" y="267"/>
                </a:cubicBezTo>
                <a:close/>
                <a:moveTo>
                  <a:pt x="120" y="294"/>
                </a:moveTo>
                <a:cubicBezTo>
                  <a:pt x="135" y="294"/>
                  <a:pt x="147" y="306"/>
                  <a:pt x="147" y="321"/>
                </a:cubicBezTo>
                <a:cubicBezTo>
                  <a:pt x="147" y="336"/>
                  <a:pt x="135" y="347"/>
                  <a:pt x="120" y="347"/>
                </a:cubicBezTo>
                <a:cubicBezTo>
                  <a:pt x="105" y="347"/>
                  <a:pt x="93" y="336"/>
                  <a:pt x="93" y="321"/>
                </a:cubicBezTo>
                <a:cubicBezTo>
                  <a:pt x="93" y="306"/>
                  <a:pt x="105" y="294"/>
                  <a:pt x="120" y="294"/>
                </a:cubicBezTo>
                <a:close/>
                <a:moveTo>
                  <a:pt x="600" y="294"/>
                </a:moveTo>
                <a:cubicBezTo>
                  <a:pt x="615" y="294"/>
                  <a:pt x="627" y="306"/>
                  <a:pt x="627" y="321"/>
                </a:cubicBezTo>
                <a:cubicBezTo>
                  <a:pt x="627" y="336"/>
                  <a:pt x="615" y="347"/>
                  <a:pt x="600" y="347"/>
                </a:cubicBezTo>
                <a:cubicBezTo>
                  <a:pt x="585" y="347"/>
                  <a:pt x="573" y="336"/>
                  <a:pt x="573" y="321"/>
                </a:cubicBezTo>
                <a:cubicBezTo>
                  <a:pt x="573" y="306"/>
                  <a:pt x="585" y="294"/>
                  <a:pt x="600" y="294"/>
                </a:cubicBezTo>
                <a:close/>
                <a:moveTo>
                  <a:pt x="280" y="441"/>
                </a:moveTo>
                <a:cubicBezTo>
                  <a:pt x="236" y="441"/>
                  <a:pt x="200" y="477"/>
                  <a:pt x="200" y="521"/>
                </a:cubicBezTo>
                <a:cubicBezTo>
                  <a:pt x="200" y="565"/>
                  <a:pt x="236" y="601"/>
                  <a:pt x="280" y="601"/>
                </a:cubicBezTo>
                <a:cubicBezTo>
                  <a:pt x="324" y="601"/>
                  <a:pt x="360" y="565"/>
                  <a:pt x="360" y="521"/>
                </a:cubicBezTo>
                <a:cubicBezTo>
                  <a:pt x="360" y="477"/>
                  <a:pt x="324" y="441"/>
                  <a:pt x="280" y="441"/>
                </a:cubicBezTo>
                <a:close/>
                <a:moveTo>
                  <a:pt x="600" y="454"/>
                </a:moveTo>
                <a:cubicBezTo>
                  <a:pt x="563" y="454"/>
                  <a:pt x="533" y="484"/>
                  <a:pt x="533" y="521"/>
                </a:cubicBezTo>
                <a:cubicBezTo>
                  <a:pt x="533" y="557"/>
                  <a:pt x="563" y="587"/>
                  <a:pt x="600" y="587"/>
                </a:cubicBezTo>
                <a:cubicBezTo>
                  <a:pt x="637" y="587"/>
                  <a:pt x="667" y="557"/>
                  <a:pt x="667" y="521"/>
                </a:cubicBezTo>
                <a:cubicBezTo>
                  <a:pt x="667" y="484"/>
                  <a:pt x="637" y="454"/>
                  <a:pt x="600" y="454"/>
                </a:cubicBezTo>
                <a:close/>
                <a:moveTo>
                  <a:pt x="120" y="467"/>
                </a:moveTo>
                <a:cubicBezTo>
                  <a:pt x="91" y="467"/>
                  <a:pt x="67" y="491"/>
                  <a:pt x="67" y="521"/>
                </a:cubicBezTo>
                <a:cubicBezTo>
                  <a:pt x="67" y="550"/>
                  <a:pt x="91" y="574"/>
                  <a:pt x="120" y="574"/>
                </a:cubicBezTo>
                <a:cubicBezTo>
                  <a:pt x="149" y="574"/>
                  <a:pt x="173" y="550"/>
                  <a:pt x="173" y="521"/>
                </a:cubicBezTo>
                <a:cubicBezTo>
                  <a:pt x="173" y="491"/>
                  <a:pt x="149" y="467"/>
                  <a:pt x="120" y="467"/>
                </a:cubicBezTo>
                <a:close/>
                <a:moveTo>
                  <a:pt x="280" y="467"/>
                </a:moveTo>
                <a:cubicBezTo>
                  <a:pt x="310" y="467"/>
                  <a:pt x="333" y="491"/>
                  <a:pt x="333" y="521"/>
                </a:cubicBezTo>
                <a:cubicBezTo>
                  <a:pt x="333" y="550"/>
                  <a:pt x="310" y="574"/>
                  <a:pt x="280" y="574"/>
                </a:cubicBezTo>
                <a:cubicBezTo>
                  <a:pt x="251" y="574"/>
                  <a:pt x="227" y="550"/>
                  <a:pt x="227" y="521"/>
                </a:cubicBezTo>
                <a:cubicBezTo>
                  <a:pt x="227" y="491"/>
                  <a:pt x="251" y="467"/>
                  <a:pt x="280" y="467"/>
                </a:cubicBezTo>
                <a:close/>
                <a:moveTo>
                  <a:pt x="440" y="467"/>
                </a:moveTo>
                <a:cubicBezTo>
                  <a:pt x="411" y="467"/>
                  <a:pt x="387" y="491"/>
                  <a:pt x="387" y="521"/>
                </a:cubicBezTo>
                <a:cubicBezTo>
                  <a:pt x="387" y="550"/>
                  <a:pt x="411" y="574"/>
                  <a:pt x="440" y="574"/>
                </a:cubicBezTo>
                <a:cubicBezTo>
                  <a:pt x="469" y="574"/>
                  <a:pt x="493" y="550"/>
                  <a:pt x="493" y="521"/>
                </a:cubicBezTo>
                <a:cubicBezTo>
                  <a:pt x="493" y="491"/>
                  <a:pt x="469" y="467"/>
                  <a:pt x="440" y="467"/>
                </a:cubicBezTo>
                <a:close/>
                <a:moveTo>
                  <a:pt x="600" y="481"/>
                </a:moveTo>
                <a:cubicBezTo>
                  <a:pt x="622" y="481"/>
                  <a:pt x="640" y="498"/>
                  <a:pt x="640" y="521"/>
                </a:cubicBezTo>
                <a:cubicBezTo>
                  <a:pt x="640" y="543"/>
                  <a:pt x="622" y="561"/>
                  <a:pt x="600" y="561"/>
                </a:cubicBezTo>
                <a:cubicBezTo>
                  <a:pt x="578" y="561"/>
                  <a:pt x="560" y="543"/>
                  <a:pt x="560" y="521"/>
                </a:cubicBezTo>
                <a:cubicBezTo>
                  <a:pt x="560" y="498"/>
                  <a:pt x="578" y="481"/>
                  <a:pt x="600" y="481"/>
                </a:cubicBezTo>
                <a:close/>
                <a:moveTo>
                  <a:pt x="120" y="494"/>
                </a:moveTo>
                <a:cubicBezTo>
                  <a:pt x="135" y="494"/>
                  <a:pt x="147" y="506"/>
                  <a:pt x="147" y="521"/>
                </a:cubicBezTo>
                <a:cubicBezTo>
                  <a:pt x="147" y="536"/>
                  <a:pt x="135" y="547"/>
                  <a:pt x="120" y="547"/>
                </a:cubicBezTo>
                <a:cubicBezTo>
                  <a:pt x="105" y="547"/>
                  <a:pt x="93" y="536"/>
                  <a:pt x="93" y="521"/>
                </a:cubicBezTo>
                <a:cubicBezTo>
                  <a:pt x="93" y="506"/>
                  <a:pt x="105" y="494"/>
                  <a:pt x="120" y="494"/>
                </a:cubicBezTo>
                <a:close/>
                <a:moveTo>
                  <a:pt x="440" y="494"/>
                </a:moveTo>
                <a:cubicBezTo>
                  <a:pt x="455" y="494"/>
                  <a:pt x="467" y="506"/>
                  <a:pt x="467" y="521"/>
                </a:cubicBezTo>
                <a:cubicBezTo>
                  <a:pt x="467" y="536"/>
                  <a:pt x="455" y="547"/>
                  <a:pt x="440" y="547"/>
                </a:cubicBezTo>
                <a:cubicBezTo>
                  <a:pt x="425" y="547"/>
                  <a:pt x="413" y="536"/>
                  <a:pt x="413" y="521"/>
                </a:cubicBezTo>
                <a:cubicBezTo>
                  <a:pt x="413" y="506"/>
                  <a:pt x="425" y="494"/>
                  <a:pt x="440" y="4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Import"/>
          <p:cNvSpPr>
            <a:spLocks noChangeAspect="1" noEditPoints="1"/>
          </p:cNvSpPr>
          <p:nvPr/>
        </p:nvSpPr>
        <p:spPr bwMode="auto">
          <a:xfrm>
            <a:off x="6826914" y="1228993"/>
            <a:ext cx="157163" cy="161925"/>
          </a:xfrm>
          <a:custGeom>
            <a:avLst/>
            <a:gdLst>
              <a:gd name="T0" fmla="*/ 14 w 646"/>
              <a:gd name="T1" fmla="*/ 0 h 667"/>
              <a:gd name="T2" fmla="*/ 0 w 646"/>
              <a:gd name="T3" fmla="*/ 14 h 667"/>
              <a:gd name="T4" fmla="*/ 0 w 646"/>
              <a:gd name="T5" fmla="*/ 654 h 667"/>
              <a:gd name="T6" fmla="*/ 14 w 646"/>
              <a:gd name="T7" fmla="*/ 667 h 667"/>
              <a:gd name="T8" fmla="*/ 414 w 646"/>
              <a:gd name="T9" fmla="*/ 667 h 667"/>
              <a:gd name="T10" fmla="*/ 428 w 646"/>
              <a:gd name="T11" fmla="*/ 654 h 667"/>
              <a:gd name="T12" fmla="*/ 428 w 646"/>
              <a:gd name="T13" fmla="*/ 520 h 667"/>
              <a:gd name="T14" fmla="*/ 400 w 646"/>
              <a:gd name="T15" fmla="*/ 520 h 667"/>
              <a:gd name="T16" fmla="*/ 400 w 646"/>
              <a:gd name="T17" fmla="*/ 640 h 667"/>
              <a:gd name="T18" fmla="*/ 28 w 646"/>
              <a:gd name="T19" fmla="*/ 640 h 667"/>
              <a:gd name="T20" fmla="*/ 28 w 646"/>
              <a:gd name="T21" fmla="*/ 27 h 667"/>
              <a:gd name="T22" fmla="*/ 400 w 646"/>
              <a:gd name="T23" fmla="*/ 27 h 667"/>
              <a:gd name="T24" fmla="*/ 400 w 646"/>
              <a:gd name="T25" fmla="*/ 147 h 667"/>
              <a:gd name="T26" fmla="*/ 428 w 646"/>
              <a:gd name="T27" fmla="*/ 147 h 667"/>
              <a:gd name="T28" fmla="*/ 428 w 646"/>
              <a:gd name="T29" fmla="*/ 14 h 667"/>
              <a:gd name="T30" fmla="*/ 414 w 646"/>
              <a:gd name="T31" fmla="*/ 0 h 667"/>
              <a:gd name="T32" fmla="*/ 14 w 646"/>
              <a:gd name="T33" fmla="*/ 0 h 667"/>
              <a:gd name="T34" fmla="*/ 319 w 646"/>
              <a:gd name="T35" fmla="*/ 202 h 667"/>
              <a:gd name="T36" fmla="*/ 310 w 646"/>
              <a:gd name="T37" fmla="*/ 206 h 667"/>
              <a:gd name="T38" fmla="*/ 182 w 646"/>
              <a:gd name="T39" fmla="*/ 334 h 667"/>
              <a:gd name="T40" fmla="*/ 310 w 646"/>
              <a:gd name="T41" fmla="*/ 462 h 667"/>
              <a:gd name="T42" fmla="*/ 329 w 646"/>
              <a:gd name="T43" fmla="*/ 443 h 667"/>
              <a:gd name="T44" fmla="*/ 233 w 646"/>
              <a:gd name="T45" fmla="*/ 347 h 667"/>
              <a:gd name="T46" fmla="*/ 627 w 646"/>
              <a:gd name="T47" fmla="*/ 347 h 667"/>
              <a:gd name="T48" fmla="*/ 627 w 646"/>
              <a:gd name="T49" fmla="*/ 320 h 667"/>
              <a:gd name="T50" fmla="*/ 233 w 646"/>
              <a:gd name="T51" fmla="*/ 320 h 667"/>
              <a:gd name="T52" fmla="*/ 329 w 646"/>
              <a:gd name="T53" fmla="*/ 224 h 667"/>
              <a:gd name="T54" fmla="*/ 319 w 646"/>
              <a:gd name="T55" fmla="*/ 20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6" h="667">
                <a:moveTo>
                  <a:pt x="14" y="0"/>
                </a:moveTo>
                <a:cubicBezTo>
                  <a:pt x="7" y="0"/>
                  <a:pt x="0" y="6"/>
                  <a:pt x="0" y="14"/>
                </a:cubicBezTo>
                <a:lnTo>
                  <a:pt x="0" y="654"/>
                </a:lnTo>
                <a:cubicBezTo>
                  <a:pt x="0" y="661"/>
                  <a:pt x="7" y="667"/>
                  <a:pt x="14" y="667"/>
                </a:cubicBezTo>
                <a:lnTo>
                  <a:pt x="414" y="667"/>
                </a:lnTo>
                <a:cubicBezTo>
                  <a:pt x="422" y="667"/>
                  <a:pt x="428" y="661"/>
                  <a:pt x="428" y="654"/>
                </a:cubicBezTo>
                <a:lnTo>
                  <a:pt x="428" y="520"/>
                </a:lnTo>
                <a:lnTo>
                  <a:pt x="400" y="520"/>
                </a:lnTo>
                <a:lnTo>
                  <a:pt x="400" y="640"/>
                </a:lnTo>
                <a:lnTo>
                  <a:pt x="28" y="640"/>
                </a:lnTo>
                <a:lnTo>
                  <a:pt x="28" y="27"/>
                </a:lnTo>
                <a:lnTo>
                  <a:pt x="400" y="27"/>
                </a:lnTo>
                <a:lnTo>
                  <a:pt x="400" y="147"/>
                </a:lnTo>
                <a:lnTo>
                  <a:pt x="428" y="147"/>
                </a:lnTo>
                <a:lnTo>
                  <a:pt x="428" y="14"/>
                </a:lnTo>
                <a:cubicBezTo>
                  <a:pt x="428" y="6"/>
                  <a:pt x="422" y="0"/>
                  <a:pt x="414" y="0"/>
                </a:cubicBezTo>
                <a:lnTo>
                  <a:pt x="14" y="0"/>
                </a:lnTo>
                <a:close/>
                <a:moveTo>
                  <a:pt x="319" y="202"/>
                </a:moveTo>
                <a:cubicBezTo>
                  <a:pt x="316" y="202"/>
                  <a:pt x="312" y="203"/>
                  <a:pt x="310" y="206"/>
                </a:cubicBezTo>
                <a:lnTo>
                  <a:pt x="182" y="334"/>
                </a:lnTo>
                <a:lnTo>
                  <a:pt x="310" y="462"/>
                </a:lnTo>
                <a:cubicBezTo>
                  <a:pt x="323" y="475"/>
                  <a:pt x="342" y="455"/>
                  <a:pt x="329" y="443"/>
                </a:cubicBezTo>
                <a:lnTo>
                  <a:pt x="233" y="347"/>
                </a:lnTo>
                <a:lnTo>
                  <a:pt x="627" y="347"/>
                </a:lnTo>
                <a:cubicBezTo>
                  <a:pt x="646" y="347"/>
                  <a:pt x="646" y="320"/>
                  <a:pt x="627" y="320"/>
                </a:cubicBezTo>
                <a:lnTo>
                  <a:pt x="233" y="320"/>
                </a:lnTo>
                <a:lnTo>
                  <a:pt x="329" y="224"/>
                </a:lnTo>
                <a:cubicBezTo>
                  <a:pt x="338" y="216"/>
                  <a:pt x="331" y="201"/>
                  <a:pt x="319" y="202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Line Chart"/>
          <p:cNvSpPr>
            <a:spLocks noChangeAspect="1" noEditPoints="1"/>
          </p:cNvSpPr>
          <p:nvPr/>
        </p:nvSpPr>
        <p:spPr bwMode="auto">
          <a:xfrm>
            <a:off x="7331156" y="1274717"/>
            <a:ext cx="161925" cy="136525"/>
          </a:xfrm>
          <a:custGeom>
            <a:avLst/>
            <a:gdLst>
              <a:gd name="T0" fmla="*/ 613 w 667"/>
              <a:gd name="T1" fmla="*/ 27 h 560"/>
              <a:gd name="T2" fmla="*/ 475 w 667"/>
              <a:gd name="T3" fmla="*/ 161 h 560"/>
              <a:gd name="T4" fmla="*/ 454 w 667"/>
              <a:gd name="T5" fmla="*/ 163 h 560"/>
              <a:gd name="T6" fmla="*/ 360 w 667"/>
              <a:gd name="T7" fmla="*/ 107 h 560"/>
              <a:gd name="T8" fmla="*/ 307 w 667"/>
              <a:gd name="T9" fmla="*/ 107 h 560"/>
              <a:gd name="T10" fmla="*/ 210 w 667"/>
              <a:gd name="T11" fmla="*/ 188 h 560"/>
              <a:gd name="T12" fmla="*/ 173 w 667"/>
              <a:gd name="T13" fmla="*/ 211 h 560"/>
              <a:gd name="T14" fmla="*/ 27 w 667"/>
              <a:gd name="T15" fmla="*/ 267 h 560"/>
              <a:gd name="T16" fmla="*/ 27 w 667"/>
              <a:gd name="T17" fmla="*/ 320 h 560"/>
              <a:gd name="T18" fmla="*/ 185 w 667"/>
              <a:gd name="T19" fmla="*/ 235 h 560"/>
              <a:gd name="T20" fmla="*/ 227 w 667"/>
              <a:gd name="T21" fmla="*/ 213 h 560"/>
              <a:gd name="T22" fmla="*/ 324 w 667"/>
              <a:gd name="T23" fmla="*/ 131 h 560"/>
              <a:gd name="T24" fmla="*/ 346 w 667"/>
              <a:gd name="T25" fmla="*/ 130 h 560"/>
              <a:gd name="T26" fmla="*/ 440 w 667"/>
              <a:gd name="T27" fmla="*/ 187 h 560"/>
              <a:gd name="T28" fmla="*/ 493 w 667"/>
              <a:gd name="T29" fmla="*/ 187 h 560"/>
              <a:gd name="T30" fmla="*/ 632 w 667"/>
              <a:gd name="T31" fmla="*/ 52 h 560"/>
              <a:gd name="T32" fmla="*/ 667 w 667"/>
              <a:gd name="T33" fmla="*/ 27 h 560"/>
              <a:gd name="T34" fmla="*/ 640 w 667"/>
              <a:gd name="T35" fmla="*/ 347 h 560"/>
              <a:gd name="T36" fmla="*/ 614 w 667"/>
              <a:gd name="T37" fmla="*/ 379 h 560"/>
              <a:gd name="T38" fmla="*/ 467 w 667"/>
              <a:gd name="T39" fmla="*/ 507 h 560"/>
              <a:gd name="T40" fmla="*/ 359 w 667"/>
              <a:gd name="T41" fmla="*/ 407 h 560"/>
              <a:gd name="T42" fmla="*/ 333 w 667"/>
              <a:gd name="T43" fmla="*/ 373 h 560"/>
              <a:gd name="T44" fmla="*/ 307 w 667"/>
              <a:gd name="T45" fmla="*/ 404 h 560"/>
              <a:gd name="T46" fmla="*/ 200 w 667"/>
              <a:gd name="T47" fmla="*/ 480 h 560"/>
              <a:gd name="T48" fmla="*/ 51 w 667"/>
              <a:gd name="T49" fmla="*/ 470 h 560"/>
              <a:gd name="T50" fmla="*/ 0 w 667"/>
              <a:gd name="T51" fmla="*/ 480 h 560"/>
              <a:gd name="T52" fmla="*/ 47 w 667"/>
              <a:gd name="T53" fmla="*/ 497 h 560"/>
              <a:gd name="T54" fmla="*/ 200 w 667"/>
              <a:gd name="T55" fmla="*/ 533 h 560"/>
              <a:gd name="T56" fmla="*/ 226 w 667"/>
              <a:gd name="T57" fmla="*/ 503 h 560"/>
              <a:gd name="T58" fmla="*/ 333 w 667"/>
              <a:gd name="T59" fmla="*/ 427 h 560"/>
              <a:gd name="T60" fmla="*/ 441 w 667"/>
              <a:gd name="T61" fmla="*/ 526 h 560"/>
              <a:gd name="T62" fmla="*/ 467 w 667"/>
              <a:gd name="T63" fmla="*/ 560 h 560"/>
              <a:gd name="T64" fmla="*/ 493 w 667"/>
              <a:gd name="T65" fmla="*/ 527 h 560"/>
              <a:gd name="T66" fmla="*/ 640 w 667"/>
              <a:gd name="T67" fmla="*/ 400 h 560"/>
              <a:gd name="T68" fmla="*/ 640 w 667"/>
              <a:gd name="T69" fmla="*/ 34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60">
                <a:moveTo>
                  <a:pt x="640" y="0"/>
                </a:moveTo>
                <a:cubicBezTo>
                  <a:pt x="625" y="0"/>
                  <a:pt x="613" y="12"/>
                  <a:pt x="613" y="27"/>
                </a:cubicBezTo>
                <a:cubicBezTo>
                  <a:pt x="613" y="29"/>
                  <a:pt x="613" y="31"/>
                  <a:pt x="614" y="32"/>
                </a:cubicBezTo>
                <a:lnTo>
                  <a:pt x="475" y="161"/>
                </a:lnTo>
                <a:cubicBezTo>
                  <a:pt x="472" y="160"/>
                  <a:pt x="469" y="160"/>
                  <a:pt x="467" y="160"/>
                </a:cubicBezTo>
                <a:cubicBezTo>
                  <a:pt x="462" y="160"/>
                  <a:pt x="458" y="161"/>
                  <a:pt x="454" y="163"/>
                </a:cubicBezTo>
                <a:lnTo>
                  <a:pt x="360" y="107"/>
                </a:lnTo>
                <a:cubicBezTo>
                  <a:pt x="360" y="107"/>
                  <a:pt x="360" y="107"/>
                  <a:pt x="360" y="107"/>
                </a:cubicBezTo>
                <a:cubicBezTo>
                  <a:pt x="360" y="92"/>
                  <a:pt x="348" y="80"/>
                  <a:pt x="333" y="80"/>
                </a:cubicBezTo>
                <a:cubicBezTo>
                  <a:pt x="319" y="80"/>
                  <a:pt x="307" y="92"/>
                  <a:pt x="307" y="107"/>
                </a:cubicBezTo>
                <a:cubicBezTo>
                  <a:pt x="307" y="108"/>
                  <a:pt x="307" y="109"/>
                  <a:pt x="307" y="111"/>
                </a:cubicBezTo>
                <a:lnTo>
                  <a:pt x="210" y="188"/>
                </a:lnTo>
                <a:cubicBezTo>
                  <a:pt x="206" y="187"/>
                  <a:pt x="203" y="187"/>
                  <a:pt x="200" y="187"/>
                </a:cubicBezTo>
                <a:cubicBezTo>
                  <a:pt x="186" y="187"/>
                  <a:pt x="175" y="197"/>
                  <a:pt x="173" y="211"/>
                </a:cubicBezTo>
                <a:lnTo>
                  <a:pt x="42" y="271"/>
                </a:lnTo>
                <a:cubicBezTo>
                  <a:pt x="37" y="268"/>
                  <a:pt x="32" y="267"/>
                  <a:pt x="27" y="267"/>
                </a:cubicBezTo>
                <a:cubicBezTo>
                  <a:pt x="12" y="267"/>
                  <a:pt x="0" y="279"/>
                  <a:pt x="0" y="293"/>
                </a:cubicBezTo>
                <a:cubicBezTo>
                  <a:pt x="0" y="308"/>
                  <a:pt x="12" y="320"/>
                  <a:pt x="27" y="320"/>
                </a:cubicBezTo>
                <a:cubicBezTo>
                  <a:pt x="40" y="320"/>
                  <a:pt x="52" y="309"/>
                  <a:pt x="53" y="296"/>
                </a:cubicBezTo>
                <a:lnTo>
                  <a:pt x="185" y="235"/>
                </a:lnTo>
                <a:cubicBezTo>
                  <a:pt x="189" y="238"/>
                  <a:pt x="194" y="240"/>
                  <a:pt x="200" y="240"/>
                </a:cubicBezTo>
                <a:cubicBezTo>
                  <a:pt x="215" y="240"/>
                  <a:pt x="227" y="228"/>
                  <a:pt x="227" y="213"/>
                </a:cubicBezTo>
                <a:cubicBezTo>
                  <a:pt x="227" y="212"/>
                  <a:pt x="226" y="211"/>
                  <a:pt x="226" y="209"/>
                </a:cubicBezTo>
                <a:lnTo>
                  <a:pt x="324" y="131"/>
                </a:lnTo>
                <a:cubicBezTo>
                  <a:pt x="327" y="133"/>
                  <a:pt x="330" y="133"/>
                  <a:pt x="333" y="133"/>
                </a:cubicBezTo>
                <a:cubicBezTo>
                  <a:pt x="338" y="133"/>
                  <a:pt x="342" y="132"/>
                  <a:pt x="346" y="130"/>
                </a:cubicBezTo>
                <a:lnTo>
                  <a:pt x="440" y="186"/>
                </a:lnTo>
                <a:cubicBezTo>
                  <a:pt x="440" y="186"/>
                  <a:pt x="440" y="186"/>
                  <a:pt x="440" y="187"/>
                </a:cubicBezTo>
                <a:cubicBezTo>
                  <a:pt x="440" y="201"/>
                  <a:pt x="452" y="213"/>
                  <a:pt x="467" y="213"/>
                </a:cubicBezTo>
                <a:cubicBezTo>
                  <a:pt x="481" y="213"/>
                  <a:pt x="493" y="201"/>
                  <a:pt x="493" y="187"/>
                </a:cubicBezTo>
                <a:cubicBezTo>
                  <a:pt x="493" y="185"/>
                  <a:pt x="493" y="183"/>
                  <a:pt x="493" y="181"/>
                </a:cubicBezTo>
                <a:lnTo>
                  <a:pt x="632" y="52"/>
                </a:lnTo>
                <a:cubicBezTo>
                  <a:pt x="635" y="53"/>
                  <a:pt x="637" y="53"/>
                  <a:pt x="640" y="53"/>
                </a:cubicBezTo>
                <a:cubicBezTo>
                  <a:pt x="655" y="53"/>
                  <a:pt x="667" y="41"/>
                  <a:pt x="667" y="27"/>
                </a:cubicBezTo>
                <a:cubicBezTo>
                  <a:pt x="667" y="12"/>
                  <a:pt x="655" y="0"/>
                  <a:pt x="640" y="0"/>
                </a:cubicBezTo>
                <a:close/>
                <a:moveTo>
                  <a:pt x="640" y="347"/>
                </a:moveTo>
                <a:cubicBezTo>
                  <a:pt x="625" y="347"/>
                  <a:pt x="613" y="359"/>
                  <a:pt x="613" y="373"/>
                </a:cubicBezTo>
                <a:cubicBezTo>
                  <a:pt x="613" y="375"/>
                  <a:pt x="613" y="377"/>
                  <a:pt x="614" y="379"/>
                </a:cubicBezTo>
                <a:lnTo>
                  <a:pt x="474" y="508"/>
                </a:lnTo>
                <a:cubicBezTo>
                  <a:pt x="472" y="507"/>
                  <a:pt x="469" y="507"/>
                  <a:pt x="467" y="507"/>
                </a:cubicBezTo>
                <a:cubicBezTo>
                  <a:pt x="464" y="507"/>
                  <a:pt x="462" y="507"/>
                  <a:pt x="460" y="507"/>
                </a:cubicBezTo>
                <a:lnTo>
                  <a:pt x="359" y="407"/>
                </a:lnTo>
                <a:cubicBezTo>
                  <a:pt x="360" y="405"/>
                  <a:pt x="360" y="402"/>
                  <a:pt x="360" y="400"/>
                </a:cubicBezTo>
                <a:cubicBezTo>
                  <a:pt x="360" y="385"/>
                  <a:pt x="348" y="373"/>
                  <a:pt x="333" y="373"/>
                </a:cubicBezTo>
                <a:cubicBezTo>
                  <a:pt x="319" y="373"/>
                  <a:pt x="307" y="385"/>
                  <a:pt x="307" y="400"/>
                </a:cubicBezTo>
                <a:cubicBezTo>
                  <a:pt x="307" y="401"/>
                  <a:pt x="307" y="403"/>
                  <a:pt x="307" y="404"/>
                </a:cubicBezTo>
                <a:lnTo>
                  <a:pt x="210" y="482"/>
                </a:lnTo>
                <a:cubicBezTo>
                  <a:pt x="206" y="481"/>
                  <a:pt x="203" y="480"/>
                  <a:pt x="200" y="480"/>
                </a:cubicBezTo>
                <a:cubicBezTo>
                  <a:pt x="192" y="480"/>
                  <a:pt x="184" y="484"/>
                  <a:pt x="179" y="490"/>
                </a:cubicBezTo>
                <a:lnTo>
                  <a:pt x="51" y="470"/>
                </a:lnTo>
                <a:cubicBezTo>
                  <a:pt x="47" y="460"/>
                  <a:pt x="38" y="453"/>
                  <a:pt x="27" y="453"/>
                </a:cubicBezTo>
                <a:cubicBezTo>
                  <a:pt x="12" y="453"/>
                  <a:pt x="0" y="465"/>
                  <a:pt x="0" y="480"/>
                </a:cubicBezTo>
                <a:cubicBezTo>
                  <a:pt x="0" y="495"/>
                  <a:pt x="12" y="507"/>
                  <a:pt x="27" y="507"/>
                </a:cubicBezTo>
                <a:cubicBezTo>
                  <a:pt x="35" y="507"/>
                  <a:pt x="42" y="503"/>
                  <a:pt x="47" y="497"/>
                </a:cubicBezTo>
                <a:lnTo>
                  <a:pt x="175" y="516"/>
                </a:lnTo>
                <a:cubicBezTo>
                  <a:pt x="179" y="526"/>
                  <a:pt x="189" y="533"/>
                  <a:pt x="200" y="533"/>
                </a:cubicBezTo>
                <a:cubicBezTo>
                  <a:pt x="215" y="533"/>
                  <a:pt x="227" y="521"/>
                  <a:pt x="227" y="507"/>
                </a:cubicBezTo>
                <a:cubicBezTo>
                  <a:pt x="227" y="505"/>
                  <a:pt x="226" y="504"/>
                  <a:pt x="226" y="503"/>
                </a:cubicBezTo>
                <a:lnTo>
                  <a:pt x="324" y="425"/>
                </a:lnTo>
                <a:cubicBezTo>
                  <a:pt x="327" y="426"/>
                  <a:pt x="330" y="427"/>
                  <a:pt x="333" y="427"/>
                </a:cubicBezTo>
                <a:cubicBezTo>
                  <a:pt x="336" y="427"/>
                  <a:pt x="338" y="426"/>
                  <a:pt x="340" y="426"/>
                </a:cubicBezTo>
                <a:lnTo>
                  <a:pt x="441" y="526"/>
                </a:lnTo>
                <a:cubicBezTo>
                  <a:pt x="440" y="529"/>
                  <a:pt x="440" y="531"/>
                  <a:pt x="440" y="533"/>
                </a:cubicBezTo>
                <a:cubicBezTo>
                  <a:pt x="440" y="548"/>
                  <a:pt x="452" y="560"/>
                  <a:pt x="467" y="560"/>
                </a:cubicBezTo>
                <a:cubicBezTo>
                  <a:pt x="481" y="560"/>
                  <a:pt x="493" y="548"/>
                  <a:pt x="493" y="533"/>
                </a:cubicBezTo>
                <a:cubicBezTo>
                  <a:pt x="493" y="531"/>
                  <a:pt x="493" y="529"/>
                  <a:pt x="493" y="527"/>
                </a:cubicBezTo>
                <a:lnTo>
                  <a:pt x="632" y="399"/>
                </a:lnTo>
                <a:cubicBezTo>
                  <a:pt x="635" y="399"/>
                  <a:pt x="637" y="400"/>
                  <a:pt x="640" y="400"/>
                </a:cubicBezTo>
                <a:cubicBezTo>
                  <a:pt x="655" y="400"/>
                  <a:pt x="667" y="388"/>
                  <a:pt x="667" y="373"/>
                </a:cubicBezTo>
                <a:cubicBezTo>
                  <a:pt x="667" y="359"/>
                  <a:pt x="655" y="347"/>
                  <a:pt x="640" y="34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Mind Map"/>
          <p:cNvSpPr>
            <a:spLocks noChangeAspect="1" noEditPoints="1"/>
          </p:cNvSpPr>
          <p:nvPr/>
        </p:nvSpPr>
        <p:spPr bwMode="auto">
          <a:xfrm>
            <a:off x="7826766" y="1195174"/>
            <a:ext cx="161925" cy="163513"/>
          </a:xfrm>
          <a:custGeom>
            <a:avLst/>
            <a:gdLst>
              <a:gd name="T0" fmla="*/ 0 w 667"/>
              <a:gd name="T1" fmla="*/ 80 h 666"/>
              <a:gd name="T2" fmla="*/ 126 w 667"/>
              <a:gd name="T3" fmla="*/ 145 h 666"/>
              <a:gd name="T4" fmla="*/ 200 w 667"/>
              <a:gd name="T5" fmla="*/ 333 h 666"/>
              <a:gd name="T6" fmla="*/ 134 w 667"/>
              <a:gd name="T7" fmla="*/ 474 h 666"/>
              <a:gd name="T8" fmla="*/ 0 w 667"/>
              <a:gd name="T9" fmla="*/ 533 h 666"/>
              <a:gd name="T10" fmla="*/ 160 w 667"/>
              <a:gd name="T11" fmla="*/ 533 h 666"/>
              <a:gd name="T12" fmla="*/ 238 w 667"/>
              <a:gd name="T13" fmla="*/ 426 h 666"/>
              <a:gd name="T14" fmla="*/ 383 w 667"/>
              <a:gd name="T15" fmla="*/ 457 h 666"/>
              <a:gd name="T16" fmla="*/ 387 w 667"/>
              <a:gd name="T17" fmla="*/ 586 h 666"/>
              <a:gd name="T18" fmla="*/ 547 w 667"/>
              <a:gd name="T19" fmla="*/ 586 h 666"/>
              <a:gd name="T20" fmla="*/ 442 w 667"/>
              <a:gd name="T21" fmla="*/ 510 h 666"/>
              <a:gd name="T22" fmla="*/ 460 w 667"/>
              <a:gd name="T23" fmla="*/ 373 h 666"/>
              <a:gd name="T24" fmla="*/ 507 w 667"/>
              <a:gd name="T25" fmla="*/ 386 h 666"/>
              <a:gd name="T26" fmla="*/ 667 w 667"/>
              <a:gd name="T27" fmla="*/ 386 h 666"/>
              <a:gd name="T28" fmla="*/ 512 w 667"/>
              <a:gd name="T29" fmla="*/ 357 h 666"/>
              <a:gd name="T30" fmla="*/ 467 w 667"/>
              <a:gd name="T31" fmla="*/ 333 h 666"/>
              <a:gd name="T32" fmla="*/ 412 w 667"/>
              <a:gd name="T33" fmla="*/ 158 h 666"/>
              <a:gd name="T34" fmla="*/ 507 w 667"/>
              <a:gd name="T35" fmla="*/ 80 h 666"/>
              <a:gd name="T36" fmla="*/ 347 w 667"/>
              <a:gd name="T37" fmla="*/ 80 h 666"/>
              <a:gd name="T38" fmla="*/ 367 w 667"/>
              <a:gd name="T39" fmla="*/ 204 h 666"/>
              <a:gd name="T40" fmla="*/ 249 w 667"/>
              <a:gd name="T41" fmla="*/ 230 h 666"/>
              <a:gd name="T42" fmla="*/ 160 w 667"/>
              <a:gd name="T43" fmla="*/ 80 h 666"/>
              <a:gd name="T44" fmla="*/ 80 w 667"/>
              <a:gd name="T45" fmla="*/ 26 h 666"/>
              <a:gd name="T46" fmla="*/ 80 w 667"/>
              <a:gd name="T47" fmla="*/ 133 h 666"/>
              <a:gd name="T48" fmla="*/ 80 w 667"/>
              <a:gd name="T49" fmla="*/ 26 h 666"/>
              <a:gd name="T50" fmla="*/ 480 w 667"/>
              <a:gd name="T51" fmla="*/ 80 h 666"/>
              <a:gd name="T52" fmla="*/ 373 w 667"/>
              <a:gd name="T53" fmla="*/ 80 h 666"/>
              <a:gd name="T54" fmla="*/ 333 w 667"/>
              <a:gd name="T55" fmla="*/ 226 h 666"/>
              <a:gd name="T56" fmla="*/ 333 w 667"/>
              <a:gd name="T57" fmla="*/ 440 h 666"/>
              <a:gd name="T58" fmla="*/ 257 w 667"/>
              <a:gd name="T59" fmla="*/ 259 h 666"/>
              <a:gd name="T60" fmla="*/ 333 w 667"/>
              <a:gd name="T61" fmla="*/ 226 h 666"/>
              <a:gd name="T62" fmla="*/ 640 w 667"/>
              <a:gd name="T63" fmla="*/ 386 h 666"/>
              <a:gd name="T64" fmla="*/ 533 w 667"/>
              <a:gd name="T65" fmla="*/ 386 h 666"/>
              <a:gd name="T66" fmla="*/ 80 w 667"/>
              <a:gd name="T67" fmla="*/ 480 h 666"/>
              <a:gd name="T68" fmla="*/ 80 w 667"/>
              <a:gd name="T69" fmla="*/ 586 h 666"/>
              <a:gd name="T70" fmla="*/ 80 w 667"/>
              <a:gd name="T71" fmla="*/ 480 h 666"/>
              <a:gd name="T72" fmla="*/ 520 w 667"/>
              <a:gd name="T73" fmla="*/ 586 h 666"/>
              <a:gd name="T74" fmla="*/ 413 w 667"/>
              <a:gd name="T75" fmla="*/ 5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97" y="160"/>
                  <a:pt x="113" y="154"/>
                  <a:pt x="126" y="145"/>
                </a:cubicBezTo>
                <a:lnTo>
                  <a:pt x="230" y="249"/>
                </a:lnTo>
                <a:cubicBezTo>
                  <a:pt x="211" y="272"/>
                  <a:pt x="200" y="301"/>
                  <a:pt x="200" y="333"/>
                </a:cubicBezTo>
                <a:cubicBezTo>
                  <a:pt x="200" y="359"/>
                  <a:pt x="208" y="384"/>
                  <a:pt x="221" y="405"/>
                </a:cubicBezTo>
                <a:lnTo>
                  <a:pt x="134" y="474"/>
                </a:lnTo>
                <a:cubicBezTo>
                  <a:pt x="119" y="461"/>
                  <a:pt x="101" y="453"/>
                  <a:pt x="80" y="453"/>
                </a:cubicBezTo>
                <a:cubicBezTo>
                  <a:pt x="36" y="453"/>
                  <a:pt x="0" y="489"/>
                  <a:pt x="0" y="533"/>
                </a:cubicBezTo>
                <a:cubicBezTo>
                  <a:pt x="0" y="577"/>
                  <a:pt x="36" y="613"/>
                  <a:pt x="80" y="613"/>
                </a:cubicBezTo>
                <a:cubicBezTo>
                  <a:pt x="124" y="613"/>
                  <a:pt x="160" y="577"/>
                  <a:pt x="160" y="533"/>
                </a:cubicBezTo>
                <a:cubicBezTo>
                  <a:pt x="160" y="519"/>
                  <a:pt x="157" y="506"/>
                  <a:pt x="150" y="495"/>
                </a:cubicBezTo>
                <a:lnTo>
                  <a:pt x="238" y="426"/>
                </a:lnTo>
                <a:cubicBezTo>
                  <a:pt x="262" y="451"/>
                  <a:pt x="296" y="466"/>
                  <a:pt x="333" y="466"/>
                </a:cubicBezTo>
                <a:cubicBezTo>
                  <a:pt x="351" y="466"/>
                  <a:pt x="368" y="463"/>
                  <a:pt x="383" y="457"/>
                </a:cubicBezTo>
                <a:lnTo>
                  <a:pt x="418" y="523"/>
                </a:lnTo>
                <a:cubicBezTo>
                  <a:pt x="399" y="537"/>
                  <a:pt x="387" y="560"/>
                  <a:pt x="387" y="586"/>
                </a:cubicBezTo>
                <a:cubicBezTo>
                  <a:pt x="387" y="630"/>
                  <a:pt x="423" y="666"/>
                  <a:pt x="467" y="666"/>
                </a:cubicBezTo>
                <a:cubicBezTo>
                  <a:pt x="511" y="666"/>
                  <a:pt x="547" y="630"/>
                  <a:pt x="547" y="586"/>
                </a:cubicBezTo>
                <a:cubicBezTo>
                  <a:pt x="547" y="542"/>
                  <a:pt x="511" y="506"/>
                  <a:pt x="467" y="506"/>
                </a:cubicBezTo>
                <a:cubicBezTo>
                  <a:pt x="458" y="506"/>
                  <a:pt x="450" y="508"/>
                  <a:pt x="442" y="510"/>
                </a:cubicBezTo>
                <a:lnTo>
                  <a:pt x="407" y="444"/>
                </a:lnTo>
                <a:cubicBezTo>
                  <a:pt x="432" y="427"/>
                  <a:pt x="451" y="403"/>
                  <a:pt x="460" y="373"/>
                </a:cubicBezTo>
                <a:lnTo>
                  <a:pt x="507" y="383"/>
                </a:lnTo>
                <a:cubicBezTo>
                  <a:pt x="507" y="384"/>
                  <a:pt x="507" y="385"/>
                  <a:pt x="507" y="386"/>
                </a:cubicBezTo>
                <a:cubicBezTo>
                  <a:pt x="507" y="430"/>
                  <a:pt x="543" y="466"/>
                  <a:pt x="587" y="466"/>
                </a:cubicBezTo>
                <a:cubicBezTo>
                  <a:pt x="631" y="466"/>
                  <a:pt x="667" y="430"/>
                  <a:pt x="667" y="386"/>
                </a:cubicBezTo>
                <a:cubicBezTo>
                  <a:pt x="667" y="342"/>
                  <a:pt x="631" y="306"/>
                  <a:pt x="587" y="306"/>
                </a:cubicBezTo>
                <a:cubicBezTo>
                  <a:pt x="553" y="306"/>
                  <a:pt x="524" y="327"/>
                  <a:pt x="512" y="357"/>
                </a:cubicBezTo>
                <a:lnTo>
                  <a:pt x="466" y="347"/>
                </a:lnTo>
                <a:cubicBezTo>
                  <a:pt x="467" y="343"/>
                  <a:pt x="467" y="338"/>
                  <a:pt x="467" y="333"/>
                </a:cubicBezTo>
                <a:cubicBezTo>
                  <a:pt x="467" y="280"/>
                  <a:pt x="436" y="235"/>
                  <a:pt x="392" y="213"/>
                </a:cubicBezTo>
                <a:lnTo>
                  <a:pt x="412" y="158"/>
                </a:lnTo>
                <a:cubicBezTo>
                  <a:pt x="417" y="159"/>
                  <a:pt x="422" y="160"/>
                  <a:pt x="427" y="160"/>
                </a:cubicBezTo>
                <a:cubicBezTo>
                  <a:pt x="471" y="160"/>
                  <a:pt x="507" y="124"/>
                  <a:pt x="507" y="80"/>
                </a:cubicBezTo>
                <a:cubicBezTo>
                  <a:pt x="507" y="36"/>
                  <a:pt x="471" y="0"/>
                  <a:pt x="427" y="0"/>
                </a:cubicBezTo>
                <a:cubicBezTo>
                  <a:pt x="383" y="0"/>
                  <a:pt x="347" y="36"/>
                  <a:pt x="347" y="80"/>
                </a:cubicBezTo>
                <a:cubicBezTo>
                  <a:pt x="347" y="109"/>
                  <a:pt x="363" y="135"/>
                  <a:pt x="387" y="149"/>
                </a:cubicBezTo>
                <a:lnTo>
                  <a:pt x="367" y="204"/>
                </a:lnTo>
                <a:cubicBezTo>
                  <a:pt x="356" y="201"/>
                  <a:pt x="345" y="200"/>
                  <a:pt x="333" y="200"/>
                </a:cubicBezTo>
                <a:cubicBezTo>
                  <a:pt x="302" y="200"/>
                  <a:pt x="272" y="211"/>
                  <a:pt x="249" y="230"/>
                </a:cubicBezTo>
                <a:lnTo>
                  <a:pt x="145" y="126"/>
                </a:lnTo>
                <a:cubicBezTo>
                  <a:pt x="155" y="113"/>
                  <a:pt x="160" y="97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26"/>
                </a:moveTo>
                <a:cubicBezTo>
                  <a:pt x="110" y="26"/>
                  <a:pt x="133" y="50"/>
                  <a:pt x="133" y="80"/>
                </a:cubicBezTo>
                <a:cubicBezTo>
                  <a:pt x="133" y="109"/>
                  <a:pt x="110" y="133"/>
                  <a:pt x="80" y="133"/>
                </a:cubicBezTo>
                <a:cubicBezTo>
                  <a:pt x="51" y="133"/>
                  <a:pt x="27" y="109"/>
                  <a:pt x="27" y="80"/>
                </a:cubicBezTo>
                <a:cubicBezTo>
                  <a:pt x="27" y="50"/>
                  <a:pt x="51" y="26"/>
                  <a:pt x="80" y="26"/>
                </a:cubicBezTo>
                <a:close/>
                <a:moveTo>
                  <a:pt x="427" y="26"/>
                </a:moveTo>
                <a:cubicBezTo>
                  <a:pt x="456" y="26"/>
                  <a:pt x="480" y="50"/>
                  <a:pt x="480" y="80"/>
                </a:cubicBezTo>
                <a:cubicBezTo>
                  <a:pt x="480" y="109"/>
                  <a:pt x="456" y="133"/>
                  <a:pt x="427" y="133"/>
                </a:cubicBezTo>
                <a:cubicBezTo>
                  <a:pt x="397" y="133"/>
                  <a:pt x="373" y="109"/>
                  <a:pt x="373" y="80"/>
                </a:cubicBezTo>
                <a:cubicBezTo>
                  <a:pt x="373" y="50"/>
                  <a:pt x="397" y="26"/>
                  <a:pt x="427" y="26"/>
                </a:cubicBezTo>
                <a:close/>
                <a:moveTo>
                  <a:pt x="333" y="226"/>
                </a:moveTo>
                <a:cubicBezTo>
                  <a:pt x="393" y="226"/>
                  <a:pt x="440" y="274"/>
                  <a:pt x="440" y="333"/>
                </a:cubicBezTo>
                <a:cubicBezTo>
                  <a:pt x="440" y="392"/>
                  <a:pt x="393" y="440"/>
                  <a:pt x="333" y="440"/>
                </a:cubicBezTo>
                <a:cubicBezTo>
                  <a:pt x="274" y="440"/>
                  <a:pt x="227" y="392"/>
                  <a:pt x="227" y="333"/>
                </a:cubicBezTo>
                <a:cubicBezTo>
                  <a:pt x="227" y="304"/>
                  <a:pt x="238" y="278"/>
                  <a:pt x="257" y="259"/>
                </a:cubicBezTo>
                <a:cubicBezTo>
                  <a:pt x="258" y="258"/>
                  <a:pt x="259" y="257"/>
                  <a:pt x="259" y="256"/>
                </a:cubicBezTo>
                <a:cubicBezTo>
                  <a:pt x="278" y="238"/>
                  <a:pt x="305" y="226"/>
                  <a:pt x="333" y="226"/>
                </a:cubicBezTo>
                <a:close/>
                <a:moveTo>
                  <a:pt x="587" y="333"/>
                </a:moveTo>
                <a:cubicBezTo>
                  <a:pt x="616" y="333"/>
                  <a:pt x="640" y="357"/>
                  <a:pt x="640" y="386"/>
                </a:cubicBezTo>
                <a:cubicBezTo>
                  <a:pt x="640" y="416"/>
                  <a:pt x="616" y="440"/>
                  <a:pt x="587" y="440"/>
                </a:cubicBezTo>
                <a:cubicBezTo>
                  <a:pt x="557" y="440"/>
                  <a:pt x="533" y="416"/>
                  <a:pt x="533" y="386"/>
                </a:cubicBezTo>
                <a:cubicBezTo>
                  <a:pt x="533" y="357"/>
                  <a:pt x="557" y="333"/>
                  <a:pt x="587" y="333"/>
                </a:cubicBezTo>
                <a:close/>
                <a:moveTo>
                  <a:pt x="80" y="480"/>
                </a:moveTo>
                <a:cubicBezTo>
                  <a:pt x="110" y="480"/>
                  <a:pt x="133" y="503"/>
                  <a:pt x="133" y="533"/>
                </a:cubicBezTo>
                <a:cubicBezTo>
                  <a:pt x="133" y="563"/>
                  <a:pt x="110" y="586"/>
                  <a:pt x="80" y="586"/>
                </a:cubicBezTo>
                <a:cubicBezTo>
                  <a:pt x="51" y="586"/>
                  <a:pt x="27" y="563"/>
                  <a:pt x="27" y="533"/>
                </a:cubicBezTo>
                <a:cubicBezTo>
                  <a:pt x="27" y="503"/>
                  <a:pt x="51" y="480"/>
                  <a:pt x="80" y="480"/>
                </a:cubicBezTo>
                <a:close/>
                <a:moveTo>
                  <a:pt x="467" y="533"/>
                </a:moveTo>
                <a:cubicBezTo>
                  <a:pt x="496" y="533"/>
                  <a:pt x="520" y="557"/>
                  <a:pt x="520" y="586"/>
                </a:cubicBezTo>
                <a:cubicBezTo>
                  <a:pt x="520" y="616"/>
                  <a:pt x="496" y="640"/>
                  <a:pt x="467" y="640"/>
                </a:cubicBezTo>
                <a:cubicBezTo>
                  <a:pt x="437" y="640"/>
                  <a:pt x="413" y="616"/>
                  <a:pt x="413" y="586"/>
                </a:cubicBezTo>
                <a:cubicBezTo>
                  <a:pt x="413" y="557"/>
                  <a:pt x="437" y="533"/>
                  <a:pt x="467" y="53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Pie Chart"/>
          <p:cNvSpPr>
            <a:spLocks noChangeAspect="1" noEditPoints="1"/>
          </p:cNvSpPr>
          <p:nvPr/>
        </p:nvSpPr>
        <p:spPr bwMode="auto">
          <a:xfrm>
            <a:off x="8277528" y="1162944"/>
            <a:ext cx="163513" cy="161925"/>
          </a:xfrm>
          <a:custGeom>
            <a:avLst/>
            <a:gdLst>
              <a:gd name="T0" fmla="*/ 294 w 667"/>
              <a:gd name="T1" fmla="*/ 0 h 667"/>
              <a:gd name="T2" fmla="*/ 0 w 667"/>
              <a:gd name="T3" fmla="*/ 293 h 667"/>
              <a:gd name="T4" fmla="*/ 0 w 667"/>
              <a:gd name="T5" fmla="*/ 307 h 667"/>
              <a:gd name="T6" fmla="*/ 307 w 667"/>
              <a:gd name="T7" fmla="*/ 307 h 667"/>
              <a:gd name="T8" fmla="*/ 307 w 667"/>
              <a:gd name="T9" fmla="*/ 293 h 667"/>
              <a:gd name="T10" fmla="*/ 307 w 667"/>
              <a:gd name="T11" fmla="*/ 0 h 667"/>
              <a:gd name="T12" fmla="*/ 294 w 667"/>
              <a:gd name="T13" fmla="*/ 0 h 667"/>
              <a:gd name="T14" fmla="*/ 280 w 667"/>
              <a:gd name="T15" fmla="*/ 28 h 667"/>
              <a:gd name="T16" fmla="*/ 280 w 667"/>
              <a:gd name="T17" fmla="*/ 280 h 667"/>
              <a:gd name="T18" fmla="*/ 28 w 667"/>
              <a:gd name="T19" fmla="*/ 280 h 667"/>
              <a:gd name="T20" fmla="*/ 280 w 667"/>
              <a:gd name="T21" fmla="*/ 28 h 667"/>
              <a:gd name="T22" fmla="*/ 374 w 667"/>
              <a:gd name="T23" fmla="*/ 80 h 667"/>
              <a:gd name="T24" fmla="*/ 335 w 667"/>
              <a:gd name="T25" fmla="*/ 83 h 667"/>
              <a:gd name="T26" fmla="*/ 338 w 667"/>
              <a:gd name="T27" fmla="*/ 109 h 667"/>
              <a:gd name="T28" fmla="*/ 374 w 667"/>
              <a:gd name="T29" fmla="*/ 107 h 667"/>
              <a:gd name="T30" fmla="*/ 640 w 667"/>
              <a:gd name="T31" fmla="*/ 373 h 667"/>
              <a:gd name="T32" fmla="*/ 374 w 667"/>
              <a:gd name="T33" fmla="*/ 640 h 667"/>
              <a:gd name="T34" fmla="*/ 107 w 667"/>
              <a:gd name="T35" fmla="*/ 373 h 667"/>
              <a:gd name="T36" fmla="*/ 109 w 667"/>
              <a:gd name="T37" fmla="*/ 336 h 667"/>
              <a:gd name="T38" fmla="*/ 83 w 667"/>
              <a:gd name="T39" fmla="*/ 333 h 667"/>
              <a:gd name="T40" fmla="*/ 80 w 667"/>
              <a:gd name="T41" fmla="*/ 373 h 667"/>
              <a:gd name="T42" fmla="*/ 374 w 667"/>
              <a:gd name="T43" fmla="*/ 667 h 667"/>
              <a:gd name="T44" fmla="*/ 667 w 667"/>
              <a:gd name="T45" fmla="*/ 373 h 667"/>
              <a:gd name="T46" fmla="*/ 374 w 667"/>
              <a:gd name="T47" fmla="*/ 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7" h="667">
                <a:moveTo>
                  <a:pt x="294" y="0"/>
                </a:moveTo>
                <a:cubicBezTo>
                  <a:pt x="132" y="0"/>
                  <a:pt x="0" y="132"/>
                  <a:pt x="0" y="293"/>
                </a:cubicBezTo>
                <a:lnTo>
                  <a:pt x="0" y="307"/>
                </a:lnTo>
                <a:lnTo>
                  <a:pt x="307" y="307"/>
                </a:lnTo>
                <a:lnTo>
                  <a:pt x="307" y="293"/>
                </a:lnTo>
                <a:lnTo>
                  <a:pt x="307" y="0"/>
                </a:lnTo>
                <a:lnTo>
                  <a:pt x="294" y="0"/>
                </a:lnTo>
                <a:close/>
                <a:moveTo>
                  <a:pt x="280" y="28"/>
                </a:moveTo>
                <a:lnTo>
                  <a:pt x="280" y="280"/>
                </a:lnTo>
                <a:lnTo>
                  <a:pt x="28" y="280"/>
                </a:lnTo>
                <a:cubicBezTo>
                  <a:pt x="35" y="144"/>
                  <a:pt x="144" y="35"/>
                  <a:pt x="280" y="28"/>
                </a:cubicBezTo>
                <a:close/>
                <a:moveTo>
                  <a:pt x="374" y="80"/>
                </a:moveTo>
                <a:cubicBezTo>
                  <a:pt x="360" y="80"/>
                  <a:pt x="347" y="81"/>
                  <a:pt x="335" y="83"/>
                </a:cubicBezTo>
                <a:lnTo>
                  <a:pt x="338" y="109"/>
                </a:lnTo>
                <a:cubicBezTo>
                  <a:pt x="350" y="108"/>
                  <a:pt x="361" y="107"/>
                  <a:pt x="374" y="107"/>
                </a:cubicBezTo>
                <a:cubicBezTo>
                  <a:pt x="521" y="107"/>
                  <a:pt x="640" y="226"/>
                  <a:pt x="640" y="373"/>
                </a:cubicBezTo>
                <a:cubicBezTo>
                  <a:pt x="640" y="521"/>
                  <a:pt x="521" y="640"/>
                  <a:pt x="374" y="640"/>
                </a:cubicBezTo>
                <a:cubicBezTo>
                  <a:pt x="226" y="640"/>
                  <a:pt x="107" y="521"/>
                  <a:pt x="107" y="373"/>
                </a:cubicBezTo>
                <a:cubicBezTo>
                  <a:pt x="107" y="361"/>
                  <a:pt x="108" y="348"/>
                  <a:pt x="109" y="336"/>
                </a:cubicBezTo>
                <a:lnTo>
                  <a:pt x="83" y="333"/>
                </a:lnTo>
                <a:cubicBezTo>
                  <a:pt x="81" y="346"/>
                  <a:pt x="80" y="360"/>
                  <a:pt x="80" y="373"/>
                </a:cubicBezTo>
                <a:cubicBezTo>
                  <a:pt x="80" y="535"/>
                  <a:pt x="212" y="667"/>
                  <a:pt x="374" y="667"/>
                </a:cubicBezTo>
                <a:cubicBezTo>
                  <a:pt x="535" y="667"/>
                  <a:pt x="667" y="535"/>
                  <a:pt x="667" y="373"/>
                </a:cubicBezTo>
                <a:cubicBezTo>
                  <a:pt x="667" y="212"/>
                  <a:pt x="535" y="80"/>
                  <a:pt x="374" y="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catter Plot"/>
          <p:cNvSpPr>
            <a:spLocks noChangeAspect="1" noEditPoints="1"/>
          </p:cNvSpPr>
          <p:nvPr/>
        </p:nvSpPr>
        <p:spPr bwMode="auto">
          <a:xfrm>
            <a:off x="8872260" y="1195968"/>
            <a:ext cx="163513" cy="161925"/>
          </a:xfrm>
          <a:custGeom>
            <a:avLst/>
            <a:gdLst>
              <a:gd name="T0" fmla="*/ 0 w 671"/>
              <a:gd name="T1" fmla="*/ 13 h 667"/>
              <a:gd name="T2" fmla="*/ 653 w 671"/>
              <a:gd name="T3" fmla="*/ 667 h 667"/>
              <a:gd name="T4" fmla="*/ 26 w 671"/>
              <a:gd name="T5" fmla="*/ 640 h 667"/>
              <a:gd name="T6" fmla="*/ 13 w 671"/>
              <a:gd name="T7" fmla="*/ 0 h 667"/>
              <a:gd name="T8" fmla="*/ 533 w 671"/>
              <a:gd name="T9" fmla="*/ 80 h 667"/>
              <a:gd name="T10" fmla="*/ 666 w 671"/>
              <a:gd name="T11" fmla="*/ 80 h 667"/>
              <a:gd name="T12" fmla="*/ 600 w 671"/>
              <a:gd name="T13" fmla="*/ 40 h 667"/>
              <a:gd name="T14" fmla="*/ 600 w 671"/>
              <a:gd name="T15" fmla="*/ 120 h 667"/>
              <a:gd name="T16" fmla="*/ 600 w 671"/>
              <a:gd name="T17" fmla="*/ 40 h 667"/>
              <a:gd name="T18" fmla="*/ 400 w 671"/>
              <a:gd name="T19" fmla="*/ 120 h 667"/>
              <a:gd name="T20" fmla="*/ 533 w 671"/>
              <a:gd name="T21" fmla="*/ 120 h 667"/>
              <a:gd name="T22" fmla="*/ 466 w 671"/>
              <a:gd name="T23" fmla="*/ 80 h 667"/>
              <a:gd name="T24" fmla="*/ 466 w 671"/>
              <a:gd name="T25" fmla="*/ 160 h 667"/>
              <a:gd name="T26" fmla="*/ 466 w 671"/>
              <a:gd name="T27" fmla="*/ 80 h 667"/>
              <a:gd name="T28" fmla="*/ 506 w 671"/>
              <a:gd name="T29" fmla="*/ 240 h 667"/>
              <a:gd name="T30" fmla="*/ 640 w 671"/>
              <a:gd name="T31" fmla="*/ 240 h 667"/>
              <a:gd name="T32" fmla="*/ 400 w 671"/>
              <a:gd name="T33" fmla="*/ 187 h 667"/>
              <a:gd name="T34" fmla="*/ 400 w 671"/>
              <a:gd name="T35" fmla="*/ 320 h 667"/>
              <a:gd name="T36" fmla="*/ 400 w 671"/>
              <a:gd name="T37" fmla="*/ 187 h 667"/>
              <a:gd name="T38" fmla="*/ 613 w 671"/>
              <a:gd name="T39" fmla="*/ 240 h 667"/>
              <a:gd name="T40" fmla="*/ 533 w 671"/>
              <a:gd name="T41" fmla="*/ 240 h 667"/>
              <a:gd name="T42" fmla="*/ 400 w 671"/>
              <a:gd name="T43" fmla="*/ 213 h 667"/>
              <a:gd name="T44" fmla="*/ 400 w 671"/>
              <a:gd name="T45" fmla="*/ 293 h 667"/>
              <a:gd name="T46" fmla="*/ 400 w 671"/>
              <a:gd name="T47" fmla="*/ 213 h 667"/>
              <a:gd name="T48" fmla="*/ 186 w 671"/>
              <a:gd name="T49" fmla="*/ 320 h 667"/>
              <a:gd name="T50" fmla="*/ 320 w 671"/>
              <a:gd name="T51" fmla="*/ 320 h 667"/>
              <a:gd name="T52" fmla="*/ 253 w 671"/>
              <a:gd name="T53" fmla="*/ 280 h 667"/>
              <a:gd name="T54" fmla="*/ 253 w 671"/>
              <a:gd name="T55" fmla="*/ 360 h 667"/>
              <a:gd name="T56" fmla="*/ 253 w 671"/>
              <a:gd name="T57" fmla="*/ 280 h 667"/>
              <a:gd name="T58" fmla="*/ 453 w 671"/>
              <a:gd name="T59" fmla="*/ 373 h 667"/>
              <a:gd name="T60" fmla="*/ 586 w 671"/>
              <a:gd name="T61" fmla="*/ 373 h 667"/>
              <a:gd name="T62" fmla="*/ 373 w 671"/>
              <a:gd name="T63" fmla="*/ 333 h 667"/>
              <a:gd name="T64" fmla="*/ 373 w 671"/>
              <a:gd name="T65" fmla="*/ 467 h 667"/>
              <a:gd name="T66" fmla="*/ 373 w 671"/>
              <a:gd name="T67" fmla="*/ 333 h 667"/>
              <a:gd name="T68" fmla="*/ 560 w 671"/>
              <a:gd name="T69" fmla="*/ 373 h 667"/>
              <a:gd name="T70" fmla="*/ 480 w 671"/>
              <a:gd name="T71" fmla="*/ 373 h 667"/>
              <a:gd name="T72" fmla="*/ 373 w 671"/>
              <a:gd name="T73" fmla="*/ 360 h 667"/>
              <a:gd name="T74" fmla="*/ 373 w 671"/>
              <a:gd name="T75" fmla="*/ 440 h 667"/>
              <a:gd name="T76" fmla="*/ 373 w 671"/>
              <a:gd name="T77" fmla="*/ 360 h 667"/>
              <a:gd name="T78" fmla="*/ 93 w 671"/>
              <a:gd name="T79" fmla="*/ 453 h 667"/>
              <a:gd name="T80" fmla="*/ 226 w 671"/>
              <a:gd name="T81" fmla="*/ 453 h 667"/>
              <a:gd name="T82" fmla="*/ 160 w 671"/>
              <a:gd name="T83" fmla="*/ 413 h 667"/>
              <a:gd name="T84" fmla="*/ 160 w 671"/>
              <a:gd name="T85" fmla="*/ 493 h 667"/>
              <a:gd name="T86" fmla="*/ 160 w 671"/>
              <a:gd name="T87" fmla="*/ 413 h 667"/>
              <a:gd name="T88" fmla="*/ 226 w 671"/>
              <a:gd name="T89" fmla="*/ 520 h 667"/>
              <a:gd name="T90" fmla="*/ 360 w 671"/>
              <a:gd name="T91" fmla="*/ 520 h 667"/>
              <a:gd name="T92" fmla="*/ 293 w 671"/>
              <a:gd name="T93" fmla="*/ 480 h 667"/>
              <a:gd name="T94" fmla="*/ 293 w 671"/>
              <a:gd name="T95" fmla="*/ 560 h 667"/>
              <a:gd name="T96" fmla="*/ 293 w 671"/>
              <a:gd name="T97" fmla="*/ 48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71" h="667">
                <a:moveTo>
                  <a:pt x="13" y="0"/>
                </a:moveTo>
                <a:cubicBezTo>
                  <a:pt x="5" y="0"/>
                  <a:pt x="0" y="6"/>
                  <a:pt x="0" y="13"/>
                </a:cubicBezTo>
                <a:lnTo>
                  <a:pt x="0" y="667"/>
                </a:lnTo>
                <a:lnTo>
                  <a:pt x="653" y="667"/>
                </a:lnTo>
                <a:cubicBezTo>
                  <a:pt x="671" y="667"/>
                  <a:pt x="671" y="640"/>
                  <a:pt x="653" y="640"/>
                </a:cubicBezTo>
                <a:lnTo>
                  <a:pt x="26" y="640"/>
                </a:lnTo>
                <a:lnTo>
                  <a:pt x="26" y="13"/>
                </a:lnTo>
                <a:cubicBezTo>
                  <a:pt x="26" y="6"/>
                  <a:pt x="20" y="0"/>
                  <a:pt x="13" y="0"/>
                </a:cubicBezTo>
                <a:close/>
                <a:moveTo>
                  <a:pt x="600" y="13"/>
                </a:moveTo>
                <a:cubicBezTo>
                  <a:pt x="563" y="13"/>
                  <a:pt x="533" y="43"/>
                  <a:pt x="533" y="80"/>
                </a:cubicBezTo>
                <a:cubicBezTo>
                  <a:pt x="533" y="117"/>
                  <a:pt x="563" y="147"/>
                  <a:pt x="600" y="147"/>
                </a:cubicBezTo>
                <a:cubicBezTo>
                  <a:pt x="636" y="147"/>
                  <a:pt x="666" y="117"/>
                  <a:pt x="666" y="80"/>
                </a:cubicBezTo>
                <a:cubicBezTo>
                  <a:pt x="666" y="43"/>
                  <a:pt x="636" y="13"/>
                  <a:pt x="600" y="13"/>
                </a:cubicBezTo>
                <a:close/>
                <a:moveTo>
                  <a:pt x="600" y="40"/>
                </a:moveTo>
                <a:cubicBezTo>
                  <a:pt x="622" y="40"/>
                  <a:pt x="640" y="58"/>
                  <a:pt x="640" y="80"/>
                </a:cubicBezTo>
                <a:cubicBezTo>
                  <a:pt x="640" y="102"/>
                  <a:pt x="622" y="120"/>
                  <a:pt x="600" y="120"/>
                </a:cubicBezTo>
                <a:cubicBezTo>
                  <a:pt x="577" y="120"/>
                  <a:pt x="560" y="102"/>
                  <a:pt x="560" y="80"/>
                </a:cubicBezTo>
                <a:cubicBezTo>
                  <a:pt x="560" y="58"/>
                  <a:pt x="577" y="40"/>
                  <a:pt x="600" y="40"/>
                </a:cubicBezTo>
                <a:close/>
                <a:moveTo>
                  <a:pt x="466" y="53"/>
                </a:moveTo>
                <a:cubicBezTo>
                  <a:pt x="430" y="53"/>
                  <a:pt x="400" y="83"/>
                  <a:pt x="400" y="120"/>
                </a:cubicBezTo>
                <a:cubicBezTo>
                  <a:pt x="400" y="157"/>
                  <a:pt x="430" y="187"/>
                  <a:pt x="466" y="187"/>
                </a:cubicBezTo>
                <a:cubicBezTo>
                  <a:pt x="503" y="187"/>
                  <a:pt x="533" y="157"/>
                  <a:pt x="533" y="120"/>
                </a:cubicBezTo>
                <a:cubicBezTo>
                  <a:pt x="533" y="83"/>
                  <a:pt x="503" y="53"/>
                  <a:pt x="466" y="53"/>
                </a:cubicBezTo>
                <a:close/>
                <a:moveTo>
                  <a:pt x="466" y="80"/>
                </a:moveTo>
                <a:cubicBezTo>
                  <a:pt x="489" y="80"/>
                  <a:pt x="506" y="98"/>
                  <a:pt x="506" y="120"/>
                </a:cubicBezTo>
                <a:cubicBezTo>
                  <a:pt x="506" y="142"/>
                  <a:pt x="489" y="160"/>
                  <a:pt x="466" y="160"/>
                </a:cubicBezTo>
                <a:cubicBezTo>
                  <a:pt x="444" y="160"/>
                  <a:pt x="426" y="142"/>
                  <a:pt x="426" y="120"/>
                </a:cubicBezTo>
                <a:cubicBezTo>
                  <a:pt x="426" y="98"/>
                  <a:pt x="444" y="80"/>
                  <a:pt x="466" y="80"/>
                </a:cubicBezTo>
                <a:close/>
                <a:moveTo>
                  <a:pt x="573" y="173"/>
                </a:moveTo>
                <a:cubicBezTo>
                  <a:pt x="536" y="173"/>
                  <a:pt x="506" y="203"/>
                  <a:pt x="506" y="240"/>
                </a:cubicBezTo>
                <a:cubicBezTo>
                  <a:pt x="506" y="277"/>
                  <a:pt x="536" y="307"/>
                  <a:pt x="573" y="307"/>
                </a:cubicBezTo>
                <a:cubicBezTo>
                  <a:pt x="610" y="307"/>
                  <a:pt x="640" y="277"/>
                  <a:pt x="640" y="240"/>
                </a:cubicBezTo>
                <a:cubicBezTo>
                  <a:pt x="640" y="203"/>
                  <a:pt x="610" y="173"/>
                  <a:pt x="573" y="173"/>
                </a:cubicBezTo>
                <a:close/>
                <a:moveTo>
                  <a:pt x="400" y="187"/>
                </a:moveTo>
                <a:cubicBezTo>
                  <a:pt x="363" y="187"/>
                  <a:pt x="333" y="217"/>
                  <a:pt x="333" y="253"/>
                </a:cubicBezTo>
                <a:cubicBezTo>
                  <a:pt x="333" y="290"/>
                  <a:pt x="363" y="320"/>
                  <a:pt x="400" y="320"/>
                </a:cubicBezTo>
                <a:cubicBezTo>
                  <a:pt x="436" y="320"/>
                  <a:pt x="466" y="290"/>
                  <a:pt x="466" y="253"/>
                </a:cubicBezTo>
                <a:cubicBezTo>
                  <a:pt x="466" y="217"/>
                  <a:pt x="436" y="187"/>
                  <a:pt x="400" y="187"/>
                </a:cubicBezTo>
                <a:close/>
                <a:moveTo>
                  <a:pt x="573" y="200"/>
                </a:moveTo>
                <a:cubicBezTo>
                  <a:pt x="595" y="200"/>
                  <a:pt x="613" y="218"/>
                  <a:pt x="613" y="240"/>
                </a:cubicBezTo>
                <a:cubicBezTo>
                  <a:pt x="613" y="262"/>
                  <a:pt x="595" y="280"/>
                  <a:pt x="573" y="280"/>
                </a:cubicBezTo>
                <a:cubicBezTo>
                  <a:pt x="551" y="280"/>
                  <a:pt x="533" y="262"/>
                  <a:pt x="533" y="240"/>
                </a:cubicBezTo>
                <a:cubicBezTo>
                  <a:pt x="533" y="218"/>
                  <a:pt x="551" y="200"/>
                  <a:pt x="573" y="200"/>
                </a:cubicBezTo>
                <a:close/>
                <a:moveTo>
                  <a:pt x="400" y="213"/>
                </a:moveTo>
                <a:cubicBezTo>
                  <a:pt x="422" y="213"/>
                  <a:pt x="440" y="231"/>
                  <a:pt x="440" y="253"/>
                </a:cubicBezTo>
                <a:cubicBezTo>
                  <a:pt x="440" y="276"/>
                  <a:pt x="422" y="293"/>
                  <a:pt x="400" y="293"/>
                </a:cubicBezTo>
                <a:cubicBezTo>
                  <a:pt x="377" y="293"/>
                  <a:pt x="360" y="276"/>
                  <a:pt x="360" y="253"/>
                </a:cubicBezTo>
                <a:cubicBezTo>
                  <a:pt x="360" y="231"/>
                  <a:pt x="377" y="213"/>
                  <a:pt x="400" y="213"/>
                </a:cubicBezTo>
                <a:close/>
                <a:moveTo>
                  <a:pt x="253" y="253"/>
                </a:moveTo>
                <a:cubicBezTo>
                  <a:pt x="216" y="253"/>
                  <a:pt x="186" y="283"/>
                  <a:pt x="186" y="320"/>
                </a:cubicBezTo>
                <a:cubicBezTo>
                  <a:pt x="186" y="357"/>
                  <a:pt x="216" y="387"/>
                  <a:pt x="253" y="387"/>
                </a:cubicBezTo>
                <a:cubicBezTo>
                  <a:pt x="290" y="387"/>
                  <a:pt x="320" y="357"/>
                  <a:pt x="320" y="320"/>
                </a:cubicBezTo>
                <a:cubicBezTo>
                  <a:pt x="320" y="283"/>
                  <a:pt x="290" y="253"/>
                  <a:pt x="253" y="253"/>
                </a:cubicBezTo>
                <a:close/>
                <a:moveTo>
                  <a:pt x="253" y="280"/>
                </a:moveTo>
                <a:cubicBezTo>
                  <a:pt x="275" y="280"/>
                  <a:pt x="293" y="298"/>
                  <a:pt x="293" y="320"/>
                </a:cubicBezTo>
                <a:cubicBezTo>
                  <a:pt x="293" y="342"/>
                  <a:pt x="275" y="360"/>
                  <a:pt x="253" y="360"/>
                </a:cubicBezTo>
                <a:cubicBezTo>
                  <a:pt x="231" y="360"/>
                  <a:pt x="213" y="342"/>
                  <a:pt x="213" y="320"/>
                </a:cubicBezTo>
                <a:cubicBezTo>
                  <a:pt x="213" y="298"/>
                  <a:pt x="231" y="280"/>
                  <a:pt x="253" y="280"/>
                </a:cubicBezTo>
                <a:close/>
                <a:moveTo>
                  <a:pt x="520" y="307"/>
                </a:moveTo>
                <a:cubicBezTo>
                  <a:pt x="483" y="307"/>
                  <a:pt x="453" y="337"/>
                  <a:pt x="453" y="373"/>
                </a:cubicBezTo>
                <a:cubicBezTo>
                  <a:pt x="453" y="410"/>
                  <a:pt x="483" y="440"/>
                  <a:pt x="520" y="440"/>
                </a:cubicBezTo>
                <a:cubicBezTo>
                  <a:pt x="556" y="440"/>
                  <a:pt x="586" y="410"/>
                  <a:pt x="586" y="373"/>
                </a:cubicBezTo>
                <a:cubicBezTo>
                  <a:pt x="586" y="337"/>
                  <a:pt x="556" y="307"/>
                  <a:pt x="520" y="307"/>
                </a:cubicBezTo>
                <a:close/>
                <a:moveTo>
                  <a:pt x="373" y="333"/>
                </a:moveTo>
                <a:cubicBezTo>
                  <a:pt x="336" y="333"/>
                  <a:pt x="306" y="363"/>
                  <a:pt x="306" y="400"/>
                </a:cubicBezTo>
                <a:cubicBezTo>
                  <a:pt x="306" y="437"/>
                  <a:pt x="336" y="467"/>
                  <a:pt x="373" y="467"/>
                </a:cubicBezTo>
                <a:cubicBezTo>
                  <a:pt x="410" y="467"/>
                  <a:pt x="440" y="437"/>
                  <a:pt x="440" y="400"/>
                </a:cubicBezTo>
                <a:cubicBezTo>
                  <a:pt x="440" y="363"/>
                  <a:pt x="410" y="333"/>
                  <a:pt x="373" y="333"/>
                </a:cubicBezTo>
                <a:close/>
                <a:moveTo>
                  <a:pt x="520" y="333"/>
                </a:moveTo>
                <a:cubicBezTo>
                  <a:pt x="542" y="333"/>
                  <a:pt x="560" y="351"/>
                  <a:pt x="560" y="373"/>
                </a:cubicBezTo>
                <a:cubicBezTo>
                  <a:pt x="560" y="396"/>
                  <a:pt x="542" y="413"/>
                  <a:pt x="520" y="413"/>
                </a:cubicBezTo>
                <a:cubicBezTo>
                  <a:pt x="497" y="413"/>
                  <a:pt x="480" y="396"/>
                  <a:pt x="480" y="373"/>
                </a:cubicBezTo>
                <a:cubicBezTo>
                  <a:pt x="480" y="351"/>
                  <a:pt x="497" y="333"/>
                  <a:pt x="520" y="333"/>
                </a:cubicBezTo>
                <a:close/>
                <a:moveTo>
                  <a:pt x="373" y="360"/>
                </a:moveTo>
                <a:cubicBezTo>
                  <a:pt x="395" y="360"/>
                  <a:pt x="413" y="378"/>
                  <a:pt x="413" y="400"/>
                </a:cubicBezTo>
                <a:cubicBezTo>
                  <a:pt x="413" y="422"/>
                  <a:pt x="395" y="440"/>
                  <a:pt x="373" y="440"/>
                </a:cubicBezTo>
                <a:cubicBezTo>
                  <a:pt x="351" y="440"/>
                  <a:pt x="333" y="422"/>
                  <a:pt x="333" y="400"/>
                </a:cubicBezTo>
                <a:cubicBezTo>
                  <a:pt x="333" y="378"/>
                  <a:pt x="351" y="360"/>
                  <a:pt x="373" y="360"/>
                </a:cubicBezTo>
                <a:close/>
                <a:moveTo>
                  <a:pt x="160" y="387"/>
                </a:moveTo>
                <a:cubicBezTo>
                  <a:pt x="123" y="387"/>
                  <a:pt x="93" y="417"/>
                  <a:pt x="93" y="453"/>
                </a:cubicBezTo>
                <a:cubicBezTo>
                  <a:pt x="93" y="490"/>
                  <a:pt x="123" y="520"/>
                  <a:pt x="160" y="520"/>
                </a:cubicBezTo>
                <a:cubicBezTo>
                  <a:pt x="196" y="520"/>
                  <a:pt x="226" y="490"/>
                  <a:pt x="226" y="453"/>
                </a:cubicBezTo>
                <a:cubicBezTo>
                  <a:pt x="226" y="417"/>
                  <a:pt x="196" y="387"/>
                  <a:pt x="160" y="387"/>
                </a:cubicBezTo>
                <a:close/>
                <a:moveTo>
                  <a:pt x="160" y="413"/>
                </a:moveTo>
                <a:cubicBezTo>
                  <a:pt x="182" y="413"/>
                  <a:pt x="200" y="431"/>
                  <a:pt x="200" y="453"/>
                </a:cubicBezTo>
                <a:cubicBezTo>
                  <a:pt x="200" y="476"/>
                  <a:pt x="182" y="493"/>
                  <a:pt x="160" y="493"/>
                </a:cubicBezTo>
                <a:cubicBezTo>
                  <a:pt x="137" y="493"/>
                  <a:pt x="120" y="476"/>
                  <a:pt x="120" y="453"/>
                </a:cubicBezTo>
                <a:cubicBezTo>
                  <a:pt x="120" y="431"/>
                  <a:pt x="137" y="413"/>
                  <a:pt x="160" y="413"/>
                </a:cubicBezTo>
                <a:close/>
                <a:moveTo>
                  <a:pt x="293" y="453"/>
                </a:moveTo>
                <a:cubicBezTo>
                  <a:pt x="256" y="453"/>
                  <a:pt x="226" y="483"/>
                  <a:pt x="226" y="520"/>
                </a:cubicBezTo>
                <a:cubicBezTo>
                  <a:pt x="226" y="557"/>
                  <a:pt x="256" y="587"/>
                  <a:pt x="293" y="587"/>
                </a:cubicBezTo>
                <a:cubicBezTo>
                  <a:pt x="330" y="587"/>
                  <a:pt x="360" y="557"/>
                  <a:pt x="360" y="520"/>
                </a:cubicBezTo>
                <a:cubicBezTo>
                  <a:pt x="360" y="483"/>
                  <a:pt x="330" y="453"/>
                  <a:pt x="293" y="453"/>
                </a:cubicBezTo>
                <a:close/>
                <a:moveTo>
                  <a:pt x="293" y="480"/>
                </a:moveTo>
                <a:cubicBezTo>
                  <a:pt x="315" y="480"/>
                  <a:pt x="333" y="498"/>
                  <a:pt x="333" y="520"/>
                </a:cubicBezTo>
                <a:cubicBezTo>
                  <a:pt x="333" y="542"/>
                  <a:pt x="315" y="560"/>
                  <a:pt x="293" y="560"/>
                </a:cubicBezTo>
                <a:cubicBezTo>
                  <a:pt x="271" y="560"/>
                  <a:pt x="253" y="542"/>
                  <a:pt x="253" y="520"/>
                </a:cubicBezTo>
                <a:cubicBezTo>
                  <a:pt x="253" y="498"/>
                  <a:pt x="271" y="480"/>
                  <a:pt x="293" y="4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Sorting (Ascending)"/>
          <p:cNvSpPr>
            <a:spLocks noChangeAspect="1" noEditPoints="1"/>
          </p:cNvSpPr>
          <p:nvPr/>
        </p:nvSpPr>
        <p:spPr bwMode="auto">
          <a:xfrm>
            <a:off x="9477211" y="1232377"/>
            <a:ext cx="165100" cy="111125"/>
          </a:xfrm>
          <a:custGeom>
            <a:avLst/>
            <a:gdLst>
              <a:gd name="T0" fmla="*/ 538 w 679"/>
              <a:gd name="T1" fmla="*/ 0 h 458"/>
              <a:gd name="T2" fmla="*/ 525 w 679"/>
              <a:gd name="T3" fmla="*/ 13 h 458"/>
              <a:gd name="T4" fmla="*/ 525 w 679"/>
              <a:gd name="T5" fmla="*/ 407 h 458"/>
              <a:gd name="T6" fmla="*/ 429 w 679"/>
              <a:gd name="T7" fmla="*/ 311 h 458"/>
              <a:gd name="T8" fmla="*/ 420 w 679"/>
              <a:gd name="T9" fmla="*/ 307 h 458"/>
              <a:gd name="T10" fmla="*/ 410 w 679"/>
              <a:gd name="T11" fmla="*/ 330 h 458"/>
              <a:gd name="T12" fmla="*/ 538 w 679"/>
              <a:gd name="T13" fmla="*/ 458 h 458"/>
              <a:gd name="T14" fmla="*/ 666 w 679"/>
              <a:gd name="T15" fmla="*/ 330 h 458"/>
              <a:gd name="T16" fmla="*/ 647 w 679"/>
              <a:gd name="T17" fmla="*/ 311 h 458"/>
              <a:gd name="T18" fmla="*/ 552 w 679"/>
              <a:gd name="T19" fmla="*/ 407 h 458"/>
              <a:gd name="T20" fmla="*/ 552 w 679"/>
              <a:gd name="T21" fmla="*/ 13 h 458"/>
              <a:gd name="T22" fmla="*/ 538 w 679"/>
              <a:gd name="T23" fmla="*/ 0 h 458"/>
              <a:gd name="T24" fmla="*/ 18 w 679"/>
              <a:gd name="T25" fmla="*/ 0 h 458"/>
              <a:gd name="T26" fmla="*/ 18 w 679"/>
              <a:gd name="T27" fmla="*/ 26 h 458"/>
              <a:gd name="T28" fmla="*/ 98 w 679"/>
              <a:gd name="T29" fmla="*/ 26 h 458"/>
              <a:gd name="T30" fmla="*/ 98 w 679"/>
              <a:gd name="T31" fmla="*/ 0 h 458"/>
              <a:gd name="T32" fmla="*/ 18 w 679"/>
              <a:gd name="T33" fmla="*/ 0 h 458"/>
              <a:gd name="T34" fmla="*/ 17 w 679"/>
              <a:gd name="T35" fmla="*/ 107 h 458"/>
              <a:gd name="T36" fmla="*/ 18 w 679"/>
              <a:gd name="T37" fmla="*/ 133 h 458"/>
              <a:gd name="T38" fmla="*/ 152 w 679"/>
              <a:gd name="T39" fmla="*/ 133 h 458"/>
              <a:gd name="T40" fmla="*/ 152 w 679"/>
              <a:gd name="T41" fmla="*/ 107 h 458"/>
              <a:gd name="T42" fmla="*/ 18 w 679"/>
              <a:gd name="T43" fmla="*/ 107 h 458"/>
              <a:gd name="T44" fmla="*/ 17 w 679"/>
              <a:gd name="T45" fmla="*/ 107 h 458"/>
              <a:gd name="T46" fmla="*/ 17 w 679"/>
              <a:gd name="T47" fmla="*/ 213 h 458"/>
              <a:gd name="T48" fmla="*/ 18 w 679"/>
              <a:gd name="T49" fmla="*/ 240 h 458"/>
              <a:gd name="T50" fmla="*/ 205 w 679"/>
              <a:gd name="T51" fmla="*/ 240 h 458"/>
              <a:gd name="T52" fmla="*/ 205 w 679"/>
              <a:gd name="T53" fmla="*/ 213 h 458"/>
              <a:gd name="T54" fmla="*/ 18 w 679"/>
              <a:gd name="T55" fmla="*/ 213 h 458"/>
              <a:gd name="T56" fmla="*/ 17 w 679"/>
              <a:gd name="T57" fmla="*/ 213 h 458"/>
              <a:gd name="T58" fmla="*/ 18 w 679"/>
              <a:gd name="T59" fmla="*/ 320 h 458"/>
              <a:gd name="T60" fmla="*/ 18 w 679"/>
              <a:gd name="T61" fmla="*/ 346 h 458"/>
              <a:gd name="T62" fmla="*/ 258 w 679"/>
              <a:gd name="T63" fmla="*/ 346 h 458"/>
              <a:gd name="T64" fmla="*/ 258 w 679"/>
              <a:gd name="T65" fmla="*/ 320 h 458"/>
              <a:gd name="T66" fmla="*/ 18 w 679"/>
              <a:gd name="T67" fmla="*/ 320 h 458"/>
              <a:gd name="T68" fmla="*/ 352 w 679"/>
              <a:gd name="T69" fmla="*/ 427 h 458"/>
              <a:gd name="T70" fmla="*/ 352 w 679"/>
              <a:gd name="T71" fmla="*/ 427 h 458"/>
              <a:gd name="T72" fmla="*/ 18 w 679"/>
              <a:gd name="T73" fmla="*/ 427 h 458"/>
              <a:gd name="T74" fmla="*/ 18 w 679"/>
              <a:gd name="T75" fmla="*/ 453 h 458"/>
              <a:gd name="T76" fmla="*/ 352 w 679"/>
              <a:gd name="T77" fmla="*/ 453 h 458"/>
              <a:gd name="T78" fmla="*/ 352 w 679"/>
              <a:gd name="T79" fmla="*/ 42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9" h="458">
                <a:moveTo>
                  <a:pt x="538" y="0"/>
                </a:moveTo>
                <a:cubicBezTo>
                  <a:pt x="531" y="0"/>
                  <a:pt x="525" y="6"/>
                  <a:pt x="525" y="13"/>
                </a:cubicBezTo>
                <a:lnTo>
                  <a:pt x="525" y="407"/>
                </a:lnTo>
                <a:lnTo>
                  <a:pt x="429" y="311"/>
                </a:lnTo>
                <a:cubicBezTo>
                  <a:pt x="427" y="309"/>
                  <a:pt x="423" y="307"/>
                  <a:pt x="420" y="307"/>
                </a:cubicBezTo>
                <a:cubicBezTo>
                  <a:pt x="408" y="307"/>
                  <a:pt x="402" y="322"/>
                  <a:pt x="410" y="330"/>
                </a:cubicBezTo>
                <a:lnTo>
                  <a:pt x="538" y="458"/>
                </a:lnTo>
                <a:lnTo>
                  <a:pt x="666" y="330"/>
                </a:lnTo>
                <a:cubicBezTo>
                  <a:pt x="679" y="317"/>
                  <a:pt x="660" y="298"/>
                  <a:pt x="647" y="311"/>
                </a:cubicBezTo>
                <a:lnTo>
                  <a:pt x="552" y="407"/>
                </a:lnTo>
                <a:lnTo>
                  <a:pt x="552" y="13"/>
                </a:lnTo>
                <a:cubicBezTo>
                  <a:pt x="552" y="6"/>
                  <a:pt x="546" y="0"/>
                  <a:pt x="538" y="0"/>
                </a:cubicBezTo>
                <a:close/>
                <a:moveTo>
                  <a:pt x="18" y="0"/>
                </a:moveTo>
                <a:cubicBezTo>
                  <a:pt x="1" y="0"/>
                  <a:pt x="1" y="26"/>
                  <a:pt x="18" y="26"/>
                </a:cubicBezTo>
                <a:lnTo>
                  <a:pt x="98" y="26"/>
                </a:lnTo>
                <a:cubicBezTo>
                  <a:pt x="116" y="26"/>
                  <a:pt x="116" y="0"/>
                  <a:pt x="98" y="0"/>
                </a:cubicBezTo>
                <a:lnTo>
                  <a:pt x="18" y="0"/>
                </a:lnTo>
                <a:close/>
                <a:moveTo>
                  <a:pt x="17" y="107"/>
                </a:moveTo>
                <a:cubicBezTo>
                  <a:pt x="0" y="108"/>
                  <a:pt x="1" y="134"/>
                  <a:pt x="18" y="133"/>
                </a:cubicBezTo>
                <a:lnTo>
                  <a:pt x="152" y="133"/>
                </a:lnTo>
                <a:cubicBezTo>
                  <a:pt x="170" y="134"/>
                  <a:pt x="170" y="106"/>
                  <a:pt x="152" y="107"/>
                </a:cubicBezTo>
                <a:lnTo>
                  <a:pt x="18" y="107"/>
                </a:lnTo>
                <a:cubicBezTo>
                  <a:pt x="18" y="107"/>
                  <a:pt x="17" y="107"/>
                  <a:pt x="17" y="107"/>
                </a:cubicBezTo>
                <a:close/>
                <a:moveTo>
                  <a:pt x="17" y="213"/>
                </a:moveTo>
                <a:cubicBezTo>
                  <a:pt x="0" y="214"/>
                  <a:pt x="1" y="240"/>
                  <a:pt x="18" y="240"/>
                </a:cubicBezTo>
                <a:lnTo>
                  <a:pt x="205" y="240"/>
                </a:lnTo>
                <a:cubicBezTo>
                  <a:pt x="223" y="240"/>
                  <a:pt x="223" y="213"/>
                  <a:pt x="205" y="213"/>
                </a:cubicBezTo>
                <a:lnTo>
                  <a:pt x="18" y="213"/>
                </a:lnTo>
                <a:cubicBezTo>
                  <a:pt x="18" y="213"/>
                  <a:pt x="17" y="213"/>
                  <a:pt x="17" y="213"/>
                </a:cubicBezTo>
                <a:close/>
                <a:moveTo>
                  <a:pt x="18" y="320"/>
                </a:moveTo>
                <a:cubicBezTo>
                  <a:pt x="1" y="320"/>
                  <a:pt x="1" y="346"/>
                  <a:pt x="18" y="346"/>
                </a:cubicBezTo>
                <a:lnTo>
                  <a:pt x="258" y="346"/>
                </a:lnTo>
                <a:cubicBezTo>
                  <a:pt x="276" y="346"/>
                  <a:pt x="276" y="320"/>
                  <a:pt x="258" y="320"/>
                </a:cubicBezTo>
                <a:lnTo>
                  <a:pt x="18" y="320"/>
                </a:lnTo>
                <a:close/>
                <a:moveTo>
                  <a:pt x="352" y="427"/>
                </a:moveTo>
                <a:cubicBezTo>
                  <a:pt x="352" y="427"/>
                  <a:pt x="352" y="427"/>
                  <a:pt x="352" y="427"/>
                </a:cubicBezTo>
                <a:lnTo>
                  <a:pt x="18" y="427"/>
                </a:lnTo>
                <a:cubicBezTo>
                  <a:pt x="0" y="426"/>
                  <a:pt x="0" y="454"/>
                  <a:pt x="18" y="453"/>
                </a:cubicBezTo>
                <a:lnTo>
                  <a:pt x="352" y="453"/>
                </a:lnTo>
                <a:cubicBezTo>
                  <a:pt x="369" y="453"/>
                  <a:pt x="370" y="427"/>
                  <a:pt x="352" y="4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orting (A-Z)"/>
          <p:cNvSpPr>
            <a:spLocks noChangeAspect="1" noEditPoints="1"/>
          </p:cNvSpPr>
          <p:nvPr/>
        </p:nvSpPr>
        <p:spPr bwMode="auto">
          <a:xfrm>
            <a:off x="10075118" y="1202318"/>
            <a:ext cx="158750" cy="149225"/>
          </a:xfrm>
          <a:custGeom>
            <a:avLst/>
            <a:gdLst>
              <a:gd name="T0" fmla="*/ 88 w 653"/>
              <a:gd name="T1" fmla="*/ 0 h 612"/>
              <a:gd name="T2" fmla="*/ 0 w 653"/>
              <a:gd name="T3" fmla="*/ 228 h 612"/>
              <a:gd name="T4" fmla="*/ 42 w 653"/>
              <a:gd name="T5" fmla="*/ 228 h 612"/>
              <a:gd name="T6" fmla="*/ 63 w 653"/>
              <a:gd name="T7" fmla="*/ 168 h 612"/>
              <a:gd name="T8" fmla="*/ 154 w 653"/>
              <a:gd name="T9" fmla="*/ 168 h 612"/>
              <a:gd name="T10" fmla="*/ 176 w 653"/>
              <a:gd name="T11" fmla="*/ 228 h 612"/>
              <a:gd name="T12" fmla="*/ 219 w 653"/>
              <a:gd name="T13" fmla="*/ 228 h 612"/>
              <a:gd name="T14" fmla="*/ 131 w 653"/>
              <a:gd name="T15" fmla="*/ 0 h 612"/>
              <a:gd name="T16" fmla="*/ 88 w 653"/>
              <a:gd name="T17" fmla="*/ 0 h 612"/>
              <a:gd name="T18" fmla="*/ 109 w 653"/>
              <a:gd name="T19" fmla="*/ 39 h 612"/>
              <a:gd name="T20" fmla="*/ 110 w 653"/>
              <a:gd name="T21" fmla="*/ 39 h 612"/>
              <a:gd name="T22" fmla="*/ 144 w 653"/>
              <a:gd name="T23" fmla="*/ 138 h 612"/>
              <a:gd name="T24" fmla="*/ 74 w 653"/>
              <a:gd name="T25" fmla="*/ 138 h 612"/>
              <a:gd name="T26" fmla="*/ 109 w 653"/>
              <a:gd name="T27" fmla="*/ 39 h 612"/>
              <a:gd name="T28" fmla="*/ 512 w 653"/>
              <a:gd name="T29" fmla="*/ 85 h 612"/>
              <a:gd name="T30" fmla="*/ 499 w 653"/>
              <a:gd name="T31" fmla="*/ 99 h 612"/>
              <a:gd name="T32" fmla="*/ 499 w 653"/>
              <a:gd name="T33" fmla="*/ 492 h 612"/>
              <a:gd name="T34" fmla="*/ 403 w 653"/>
              <a:gd name="T35" fmla="*/ 397 h 612"/>
              <a:gd name="T36" fmla="*/ 394 w 653"/>
              <a:gd name="T37" fmla="*/ 393 h 612"/>
              <a:gd name="T38" fmla="*/ 384 w 653"/>
              <a:gd name="T39" fmla="*/ 416 h 612"/>
              <a:gd name="T40" fmla="*/ 512 w 653"/>
              <a:gd name="T41" fmla="*/ 544 h 612"/>
              <a:gd name="T42" fmla="*/ 640 w 653"/>
              <a:gd name="T43" fmla="*/ 416 h 612"/>
              <a:gd name="T44" fmla="*/ 621 w 653"/>
              <a:gd name="T45" fmla="*/ 397 h 612"/>
              <a:gd name="T46" fmla="*/ 526 w 653"/>
              <a:gd name="T47" fmla="*/ 492 h 612"/>
              <a:gd name="T48" fmla="*/ 526 w 653"/>
              <a:gd name="T49" fmla="*/ 99 h 612"/>
              <a:gd name="T50" fmla="*/ 512 w 653"/>
              <a:gd name="T51" fmla="*/ 85 h 612"/>
              <a:gd name="T52" fmla="*/ 26 w 653"/>
              <a:gd name="T53" fmla="*/ 384 h 612"/>
              <a:gd name="T54" fmla="*/ 26 w 653"/>
              <a:gd name="T55" fmla="*/ 419 h 612"/>
              <a:gd name="T56" fmla="*/ 149 w 653"/>
              <a:gd name="T57" fmla="*/ 419 h 612"/>
              <a:gd name="T58" fmla="*/ 16 w 653"/>
              <a:gd name="T59" fmla="*/ 580 h 612"/>
              <a:gd name="T60" fmla="*/ 16 w 653"/>
              <a:gd name="T61" fmla="*/ 612 h 612"/>
              <a:gd name="T62" fmla="*/ 203 w 653"/>
              <a:gd name="T63" fmla="*/ 612 h 612"/>
              <a:gd name="T64" fmla="*/ 203 w 653"/>
              <a:gd name="T65" fmla="*/ 578 h 612"/>
              <a:gd name="T66" fmla="*/ 67 w 653"/>
              <a:gd name="T67" fmla="*/ 578 h 612"/>
              <a:gd name="T68" fmla="*/ 200 w 653"/>
              <a:gd name="T69" fmla="*/ 414 h 612"/>
              <a:gd name="T70" fmla="*/ 200 w 653"/>
              <a:gd name="T71" fmla="*/ 384 h 612"/>
              <a:gd name="T72" fmla="*/ 26 w 653"/>
              <a:gd name="T73" fmla="*/ 384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" h="612">
                <a:moveTo>
                  <a:pt x="88" y="0"/>
                </a:moveTo>
                <a:lnTo>
                  <a:pt x="0" y="228"/>
                </a:lnTo>
                <a:lnTo>
                  <a:pt x="42" y="228"/>
                </a:lnTo>
                <a:lnTo>
                  <a:pt x="63" y="168"/>
                </a:lnTo>
                <a:lnTo>
                  <a:pt x="154" y="168"/>
                </a:lnTo>
                <a:lnTo>
                  <a:pt x="176" y="228"/>
                </a:lnTo>
                <a:lnTo>
                  <a:pt x="219" y="228"/>
                </a:lnTo>
                <a:lnTo>
                  <a:pt x="131" y="0"/>
                </a:lnTo>
                <a:lnTo>
                  <a:pt x="88" y="0"/>
                </a:lnTo>
                <a:close/>
                <a:moveTo>
                  <a:pt x="109" y="39"/>
                </a:moveTo>
                <a:lnTo>
                  <a:pt x="110" y="39"/>
                </a:lnTo>
                <a:lnTo>
                  <a:pt x="144" y="138"/>
                </a:lnTo>
                <a:lnTo>
                  <a:pt x="74" y="138"/>
                </a:lnTo>
                <a:lnTo>
                  <a:pt x="109" y="39"/>
                </a:lnTo>
                <a:close/>
                <a:moveTo>
                  <a:pt x="512" y="85"/>
                </a:moveTo>
                <a:cubicBezTo>
                  <a:pt x="505" y="85"/>
                  <a:pt x="499" y="91"/>
                  <a:pt x="499" y="99"/>
                </a:cubicBezTo>
                <a:lnTo>
                  <a:pt x="499" y="492"/>
                </a:lnTo>
                <a:lnTo>
                  <a:pt x="403" y="397"/>
                </a:lnTo>
                <a:cubicBezTo>
                  <a:pt x="401" y="394"/>
                  <a:pt x="397" y="393"/>
                  <a:pt x="394" y="393"/>
                </a:cubicBezTo>
                <a:cubicBezTo>
                  <a:pt x="382" y="393"/>
                  <a:pt x="376" y="407"/>
                  <a:pt x="384" y="416"/>
                </a:cubicBezTo>
                <a:lnTo>
                  <a:pt x="512" y="544"/>
                </a:lnTo>
                <a:lnTo>
                  <a:pt x="640" y="416"/>
                </a:lnTo>
                <a:cubicBezTo>
                  <a:pt x="653" y="403"/>
                  <a:pt x="634" y="384"/>
                  <a:pt x="621" y="397"/>
                </a:cubicBezTo>
                <a:lnTo>
                  <a:pt x="526" y="492"/>
                </a:lnTo>
                <a:lnTo>
                  <a:pt x="526" y="99"/>
                </a:lnTo>
                <a:cubicBezTo>
                  <a:pt x="526" y="91"/>
                  <a:pt x="520" y="85"/>
                  <a:pt x="512" y="85"/>
                </a:cubicBezTo>
                <a:close/>
                <a:moveTo>
                  <a:pt x="26" y="384"/>
                </a:moveTo>
                <a:lnTo>
                  <a:pt x="26" y="419"/>
                </a:lnTo>
                <a:lnTo>
                  <a:pt x="149" y="419"/>
                </a:lnTo>
                <a:lnTo>
                  <a:pt x="16" y="580"/>
                </a:lnTo>
                <a:lnTo>
                  <a:pt x="16" y="612"/>
                </a:lnTo>
                <a:lnTo>
                  <a:pt x="203" y="612"/>
                </a:lnTo>
                <a:lnTo>
                  <a:pt x="203" y="578"/>
                </a:lnTo>
                <a:lnTo>
                  <a:pt x="67" y="578"/>
                </a:lnTo>
                <a:lnTo>
                  <a:pt x="200" y="414"/>
                </a:lnTo>
                <a:lnTo>
                  <a:pt x="200" y="384"/>
                </a:lnTo>
                <a:lnTo>
                  <a:pt x="26" y="38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orting (Descending)"/>
          <p:cNvSpPr>
            <a:spLocks noChangeAspect="1" noEditPoints="1"/>
          </p:cNvSpPr>
          <p:nvPr/>
        </p:nvSpPr>
        <p:spPr bwMode="auto">
          <a:xfrm>
            <a:off x="10533718" y="1209566"/>
            <a:ext cx="166688" cy="112713"/>
          </a:xfrm>
          <a:custGeom>
            <a:avLst/>
            <a:gdLst>
              <a:gd name="T0" fmla="*/ 539 w 680"/>
              <a:gd name="T1" fmla="*/ 0 h 458"/>
              <a:gd name="T2" fmla="*/ 525 w 680"/>
              <a:gd name="T3" fmla="*/ 14 h 458"/>
              <a:gd name="T4" fmla="*/ 525 w 680"/>
              <a:gd name="T5" fmla="*/ 407 h 458"/>
              <a:gd name="T6" fmla="*/ 430 w 680"/>
              <a:gd name="T7" fmla="*/ 312 h 458"/>
              <a:gd name="T8" fmla="*/ 420 w 680"/>
              <a:gd name="T9" fmla="*/ 308 h 458"/>
              <a:gd name="T10" fmla="*/ 411 w 680"/>
              <a:gd name="T11" fmla="*/ 331 h 458"/>
              <a:gd name="T12" fmla="*/ 539 w 680"/>
              <a:gd name="T13" fmla="*/ 458 h 458"/>
              <a:gd name="T14" fmla="*/ 667 w 680"/>
              <a:gd name="T15" fmla="*/ 331 h 458"/>
              <a:gd name="T16" fmla="*/ 648 w 680"/>
              <a:gd name="T17" fmla="*/ 312 h 458"/>
              <a:gd name="T18" fmla="*/ 552 w 680"/>
              <a:gd name="T19" fmla="*/ 407 h 458"/>
              <a:gd name="T20" fmla="*/ 552 w 680"/>
              <a:gd name="T21" fmla="*/ 14 h 458"/>
              <a:gd name="T22" fmla="*/ 539 w 680"/>
              <a:gd name="T23" fmla="*/ 0 h 458"/>
              <a:gd name="T24" fmla="*/ 353 w 680"/>
              <a:gd name="T25" fmla="*/ 0 h 458"/>
              <a:gd name="T26" fmla="*/ 352 w 680"/>
              <a:gd name="T27" fmla="*/ 0 h 458"/>
              <a:gd name="T28" fmla="*/ 19 w 680"/>
              <a:gd name="T29" fmla="*/ 0 h 458"/>
              <a:gd name="T30" fmla="*/ 19 w 680"/>
              <a:gd name="T31" fmla="*/ 27 h 458"/>
              <a:gd name="T32" fmla="*/ 352 w 680"/>
              <a:gd name="T33" fmla="*/ 27 h 458"/>
              <a:gd name="T34" fmla="*/ 353 w 680"/>
              <a:gd name="T35" fmla="*/ 0 h 458"/>
              <a:gd name="T36" fmla="*/ 19 w 680"/>
              <a:gd name="T37" fmla="*/ 107 h 458"/>
              <a:gd name="T38" fmla="*/ 19 w 680"/>
              <a:gd name="T39" fmla="*/ 134 h 458"/>
              <a:gd name="T40" fmla="*/ 259 w 680"/>
              <a:gd name="T41" fmla="*/ 134 h 458"/>
              <a:gd name="T42" fmla="*/ 259 w 680"/>
              <a:gd name="T43" fmla="*/ 107 h 458"/>
              <a:gd name="T44" fmla="*/ 19 w 680"/>
              <a:gd name="T45" fmla="*/ 107 h 458"/>
              <a:gd name="T46" fmla="*/ 17 w 680"/>
              <a:gd name="T47" fmla="*/ 214 h 458"/>
              <a:gd name="T48" fmla="*/ 19 w 680"/>
              <a:gd name="T49" fmla="*/ 240 h 458"/>
              <a:gd name="T50" fmla="*/ 205 w 680"/>
              <a:gd name="T51" fmla="*/ 240 h 458"/>
              <a:gd name="T52" fmla="*/ 205 w 680"/>
              <a:gd name="T53" fmla="*/ 214 h 458"/>
              <a:gd name="T54" fmla="*/ 19 w 680"/>
              <a:gd name="T55" fmla="*/ 214 h 458"/>
              <a:gd name="T56" fmla="*/ 17 w 680"/>
              <a:gd name="T57" fmla="*/ 214 h 458"/>
              <a:gd name="T58" fmla="*/ 18 w 680"/>
              <a:gd name="T59" fmla="*/ 321 h 458"/>
              <a:gd name="T60" fmla="*/ 19 w 680"/>
              <a:gd name="T61" fmla="*/ 347 h 458"/>
              <a:gd name="T62" fmla="*/ 152 w 680"/>
              <a:gd name="T63" fmla="*/ 347 h 458"/>
              <a:gd name="T64" fmla="*/ 152 w 680"/>
              <a:gd name="T65" fmla="*/ 321 h 458"/>
              <a:gd name="T66" fmla="*/ 19 w 680"/>
              <a:gd name="T67" fmla="*/ 321 h 458"/>
              <a:gd name="T68" fmla="*/ 18 w 680"/>
              <a:gd name="T69" fmla="*/ 321 h 458"/>
              <a:gd name="T70" fmla="*/ 19 w 680"/>
              <a:gd name="T71" fmla="*/ 427 h 458"/>
              <a:gd name="T72" fmla="*/ 19 w 680"/>
              <a:gd name="T73" fmla="*/ 453 h 458"/>
              <a:gd name="T74" fmla="*/ 99 w 680"/>
              <a:gd name="T75" fmla="*/ 453 h 458"/>
              <a:gd name="T76" fmla="*/ 99 w 680"/>
              <a:gd name="T77" fmla="*/ 427 h 458"/>
              <a:gd name="T78" fmla="*/ 19 w 680"/>
              <a:gd name="T79" fmla="*/ 42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0" h="458">
                <a:moveTo>
                  <a:pt x="539" y="0"/>
                </a:moveTo>
                <a:cubicBezTo>
                  <a:pt x="531" y="0"/>
                  <a:pt x="525" y="6"/>
                  <a:pt x="525" y="14"/>
                </a:cubicBezTo>
                <a:lnTo>
                  <a:pt x="525" y="407"/>
                </a:lnTo>
                <a:lnTo>
                  <a:pt x="430" y="312"/>
                </a:lnTo>
                <a:cubicBezTo>
                  <a:pt x="427" y="309"/>
                  <a:pt x="424" y="308"/>
                  <a:pt x="420" y="308"/>
                </a:cubicBezTo>
                <a:cubicBezTo>
                  <a:pt x="408" y="308"/>
                  <a:pt x="402" y="322"/>
                  <a:pt x="411" y="331"/>
                </a:cubicBezTo>
                <a:lnTo>
                  <a:pt x="539" y="458"/>
                </a:lnTo>
                <a:lnTo>
                  <a:pt x="667" y="331"/>
                </a:lnTo>
                <a:cubicBezTo>
                  <a:pt x="680" y="318"/>
                  <a:pt x="661" y="299"/>
                  <a:pt x="648" y="312"/>
                </a:cubicBezTo>
                <a:lnTo>
                  <a:pt x="552" y="407"/>
                </a:lnTo>
                <a:lnTo>
                  <a:pt x="552" y="14"/>
                </a:lnTo>
                <a:cubicBezTo>
                  <a:pt x="552" y="6"/>
                  <a:pt x="546" y="0"/>
                  <a:pt x="539" y="0"/>
                </a:cubicBezTo>
                <a:close/>
                <a:moveTo>
                  <a:pt x="353" y="0"/>
                </a:moveTo>
                <a:cubicBezTo>
                  <a:pt x="352" y="0"/>
                  <a:pt x="352" y="0"/>
                  <a:pt x="352" y="0"/>
                </a:cubicBezTo>
                <a:lnTo>
                  <a:pt x="19" y="0"/>
                </a:lnTo>
                <a:cubicBezTo>
                  <a:pt x="0" y="0"/>
                  <a:pt x="0" y="28"/>
                  <a:pt x="19" y="27"/>
                </a:cubicBezTo>
                <a:lnTo>
                  <a:pt x="352" y="27"/>
                </a:lnTo>
                <a:cubicBezTo>
                  <a:pt x="370" y="27"/>
                  <a:pt x="370" y="1"/>
                  <a:pt x="353" y="0"/>
                </a:cubicBezTo>
                <a:close/>
                <a:moveTo>
                  <a:pt x="19" y="107"/>
                </a:moveTo>
                <a:cubicBezTo>
                  <a:pt x="1" y="107"/>
                  <a:pt x="1" y="134"/>
                  <a:pt x="19" y="134"/>
                </a:cubicBezTo>
                <a:lnTo>
                  <a:pt x="259" y="134"/>
                </a:lnTo>
                <a:cubicBezTo>
                  <a:pt x="276" y="133"/>
                  <a:pt x="276" y="107"/>
                  <a:pt x="259" y="107"/>
                </a:cubicBezTo>
                <a:lnTo>
                  <a:pt x="19" y="107"/>
                </a:lnTo>
                <a:close/>
                <a:moveTo>
                  <a:pt x="17" y="214"/>
                </a:moveTo>
                <a:cubicBezTo>
                  <a:pt x="0" y="215"/>
                  <a:pt x="1" y="241"/>
                  <a:pt x="19" y="240"/>
                </a:cubicBezTo>
                <a:lnTo>
                  <a:pt x="205" y="240"/>
                </a:lnTo>
                <a:cubicBezTo>
                  <a:pt x="224" y="241"/>
                  <a:pt x="224" y="213"/>
                  <a:pt x="205" y="214"/>
                </a:cubicBezTo>
                <a:lnTo>
                  <a:pt x="19" y="214"/>
                </a:lnTo>
                <a:cubicBezTo>
                  <a:pt x="18" y="214"/>
                  <a:pt x="18" y="214"/>
                  <a:pt x="17" y="214"/>
                </a:cubicBezTo>
                <a:close/>
                <a:moveTo>
                  <a:pt x="18" y="321"/>
                </a:moveTo>
                <a:cubicBezTo>
                  <a:pt x="0" y="322"/>
                  <a:pt x="1" y="348"/>
                  <a:pt x="19" y="347"/>
                </a:cubicBezTo>
                <a:lnTo>
                  <a:pt x="152" y="347"/>
                </a:lnTo>
                <a:cubicBezTo>
                  <a:pt x="170" y="348"/>
                  <a:pt x="170" y="320"/>
                  <a:pt x="152" y="321"/>
                </a:cubicBezTo>
                <a:lnTo>
                  <a:pt x="19" y="321"/>
                </a:lnTo>
                <a:cubicBezTo>
                  <a:pt x="18" y="321"/>
                  <a:pt x="18" y="321"/>
                  <a:pt x="18" y="321"/>
                </a:cubicBezTo>
                <a:close/>
                <a:moveTo>
                  <a:pt x="19" y="427"/>
                </a:moveTo>
                <a:cubicBezTo>
                  <a:pt x="1" y="427"/>
                  <a:pt x="1" y="453"/>
                  <a:pt x="19" y="453"/>
                </a:cubicBezTo>
                <a:lnTo>
                  <a:pt x="99" y="453"/>
                </a:lnTo>
                <a:cubicBezTo>
                  <a:pt x="116" y="453"/>
                  <a:pt x="116" y="427"/>
                  <a:pt x="99" y="427"/>
                </a:cubicBezTo>
                <a:lnTo>
                  <a:pt x="19" y="4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Sorting (Z-A)"/>
          <p:cNvSpPr>
            <a:spLocks noChangeAspect="1" noEditPoints="1"/>
          </p:cNvSpPr>
          <p:nvPr/>
        </p:nvSpPr>
        <p:spPr bwMode="auto">
          <a:xfrm>
            <a:off x="11044310" y="1158286"/>
            <a:ext cx="158750" cy="149225"/>
          </a:xfrm>
          <a:custGeom>
            <a:avLst/>
            <a:gdLst>
              <a:gd name="T0" fmla="*/ 26 w 653"/>
              <a:gd name="T1" fmla="*/ 0 h 613"/>
              <a:gd name="T2" fmla="*/ 26 w 653"/>
              <a:gd name="T3" fmla="*/ 35 h 613"/>
              <a:gd name="T4" fmla="*/ 149 w 653"/>
              <a:gd name="T5" fmla="*/ 35 h 613"/>
              <a:gd name="T6" fmla="*/ 16 w 653"/>
              <a:gd name="T7" fmla="*/ 196 h 613"/>
              <a:gd name="T8" fmla="*/ 16 w 653"/>
              <a:gd name="T9" fmla="*/ 229 h 613"/>
              <a:gd name="T10" fmla="*/ 203 w 653"/>
              <a:gd name="T11" fmla="*/ 229 h 613"/>
              <a:gd name="T12" fmla="*/ 203 w 653"/>
              <a:gd name="T13" fmla="*/ 194 h 613"/>
              <a:gd name="T14" fmla="*/ 66 w 653"/>
              <a:gd name="T15" fmla="*/ 194 h 613"/>
              <a:gd name="T16" fmla="*/ 200 w 653"/>
              <a:gd name="T17" fmla="*/ 30 h 613"/>
              <a:gd name="T18" fmla="*/ 200 w 653"/>
              <a:gd name="T19" fmla="*/ 0 h 613"/>
              <a:gd name="T20" fmla="*/ 26 w 653"/>
              <a:gd name="T21" fmla="*/ 0 h 613"/>
              <a:gd name="T22" fmla="*/ 512 w 653"/>
              <a:gd name="T23" fmla="*/ 85 h 613"/>
              <a:gd name="T24" fmla="*/ 498 w 653"/>
              <a:gd name="T25" fmla="*/ 99 h 613"/>
              <a:gd name="T26" fmla="*/ 498 w 653"/>
              <a:gd name="T27" fmla="*/ 493 h 613"/>
              <a:gd name="T28" fmla="*/ 403 w 653"/>
              <a:gd name="T29" fmla="*/ 397 h 613"/>
              <a:gd name="T30" fmla="*/ 393 w 653"/>
              <a:gd name="T31" fmla="*/ 393 h 613"/>
              <a:gd name="T32" fmla="*/ 384 w 653"/>
              <a:gd name="T33" fmla="*/ 416 h 613"/>
              <a:gd name="T34" fmla="*/ 512 w 653"/>
              <a:gd name="T35" fmla="*/ 544 h 613"/>
              <a:gd name="T36" fmla="*/ 640 w 653"/>
              <a:gd name="T37" fmla="*/ 416 h 613"/>
              <a:gd name="T38" fmla="*/ 621 w 653"/>
              <a:gd name="T39" fmla="*/ 397 h 613"/>
              <a:gd name="T40" fmla="*/ 525 w 653"/>
              <a:gd name="T41" fmla="*/ 493 h 613"/>
              <a:gd name="T42" fmla="*/ 525 w 653"/>
              <a:gd name="T43" fmla="*/ 99 h 613"/>
              <a:gd name="T44" fmla="*/ 512 w 653"/>
              <a:gd name="T45" fmla="*/ 85 h 613"/>
              <a:gd name="T46" fmla="*/ 88 w 653"/>
              <a:gd name="T47" fmla="*/ 384 h 613"/>
              <a:gd name="T48" fmla="*/ 0 w 653"/>
              <a:gd name="T49" fmla="*/ 613 h 613"/>
              <a:gd name="T50" fmla="*/ 41 w 653"/>
              <a:gd name="T51" fmla="*/ 613 h 613"/>
              <a:gd name="T52" fmla="*/ 63 w 653"/>
              <a:gd name="T53" fmla="*/ 552 h 613"/>
              <a:gd name="T54" fmla="*/ 154 w 653"/>
              <a:gd name="T55" fmla="*/ 552 h 613"/>
              <a:gd name="T56" fmla="*/ 175 w 653"/>
              <a:gd name="T57" fmla="*/ 613 h 613"/>
              <a:gd name="T58" fmla="*/ 218 w 653"/>
              <a:gd name="T59" fmla="*/ 613 h 613"/>
              <a:gd name="T60" fmla="*/ 130 w 653"/>
              <a:gd name="T61" fmla="*/ 384 h 613"/>
              <a:gd name="T62" fmla="*/ 88 w 653"/>
              <a:gd name="T63" fmla="*/ 384 h 613"/>
              <a:gd name="T64" fmla="*/ 108 w 653"/>
              <a:gd name="T65" fmla="*/ 423 h 613"/>
              <a:gd name="T66" fmla="*/ 109 w 653"/>
              <a:gd name="T67" fmla="*/ 423 h 613"/>
              <a:gd name="T68" fmla="*/ 143 w 653"/>
              <a:gd name="T69" fmla="*/ 522 h 613"/>
              <a:gd name="T70" fmla="*/ 74 w 653"/>
              <a:gd name="T71" fmla="*/ 522 h 613"/>
              <a:gd name="T72" fmla="*/ 108 w 653"/>
              <a:gd name="T73" fmla="*/ 423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" h="613">
                <a:moveTo>
                  <a:pt x="26" y="0"/>
                </a:moveTo>
                <a:lnTo>
                  <a:pt x="26" y="35"/>
                </a:lnTo>
                <a:lnTo>
                  <a:pt x="149" y="35"/>
                </a:lnTo>
                <a:lnTo>
                  <a:pt x="16" y="196"/>
                </a:lnTo>
                <a:lnTo>
                  <a:pt x="16" y="229"/>
                </a:lnTo>
                <a:lnTo>
                  <a:pt x="203" y="229"/>
                </a:lnTo>
                <a:lnTo>
                  <a:pt x="203" y="194"/>
                </a:lnTo>
                <a:lnTo>
                  <a:pt x="66" y="194"/>
                </a:lnTo>
                <a:lnTo>
                  <a:pt x="200" y="30"/>
                </a:lnTo>
                <a:lnTo>
                  <a:pt x="200" y="0"/>
                </a:lnTo>
                <a:lnTo>
                  <a:pt x="26" y="0"/>
                </a:lnTo>
                <a:close/>
                <a:moveTo>
                  <a:pt x="512" y="85"/>
                </a:moveTo>
                <a:cubicBezTo>
                  <a:pt x="504" y="85"/>
                  <a:pt x="498" y="91"/>
                  <a:pt x="498" y="99"/>
                </a:cubicBezTo>
                <a:lnTo>
                  <a:pt x="498" y="493"/>
                </a:lnTo>
                <a:lnTo>
                  <a:pt x="403" y="397"/>
                </a:lnTo>
                <a:cubicBezTo>
                  <a:pt x="400" y="394"/>
                  <a:pt x="397" y="393"/>
                  <a:pt x="393" y="393"/>
                </a:cubicBezTo>
                <a:cubicBezTo>
                  <a:pt x="381" y="393"/>
                  <a:pt x="375" y="407"/>
                  <a:pt x="384" y="416"/>
                </a:cubicBezTo>
                <a:lnTo>
                  <a:pt x="512" y="544"/>
                </a:lnTo>
                <a:lnTo>
                  <a:pt x="640" y="416"/>
                </a:lnTo>
                <a:cubicBezTo>
                  <a:pt x="653" y="403"/>
                  <a:pt x="633" y="384"/>
                  <a:pt x="621" y="397"/>
                </a:cubicBezTo>
                <a:lnTo>
                  <a:pt x="525" y="493"/>
                </a:lnTo>
                <a:lnTo>
                  <a:pt x="525" y="99"/>
                </a:lnTo>
                <a:cubicBezTo>
                  <a:pt x="525" y="91"/>
                  <a:pt x="519" y="85"/>
                  <a:pt x="512" y="85"/>
                </a:cubicBezTo>
                <a:close/>
                <a:moveTo>
                  <a:pt x="88" y="384"/>
                </a:moveTo>
                <a:lnTo>
                  <a:pt x="0" y="613"/>
                </a:lnTo>
                <a:lnTo>
                  <a:pt x="41" y="613"/>
                </a:lnTo>
                <a:lnTo>
                  <a:pt x="63" y="552"/>
                </a:lnTo>
                <a:lnTo>
                  <a:pt x="154" y="552"/>
                </a:lnTo>
                <a:lnTo>
                  <a:pt x="175" y="613"/>
                </a:lnTo>
                <a:lnTo>
                  <a:pt x="218" y="613"/>
                </a:lnTo>
                <a:lnTo>
                  <a:pt x="130" y="384"/>
                </a:lnTo>
                <a:lnTo>
                  <a:pt x="88" y="384"/>
                </a:lnTo>
                <a:close/>
                <a:moveTo>
                  <a:pt x="108" y="423"/>
                </a:moveTo>
                <a:lnTo>
                  <a:pt x="109" y="423"/>
                </a:lnTo>
                <a:lnTo>
                  <a:pt x="143" y="522"/>
                </a:lnTo>
                <a:lnTo>
                  <a:pt x="74" y="522"/>
                </a:lnTo>
                <a:lnTo>
                  <a:pt x="108" y="42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8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6558" y="376143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Icons-E-commerce</a:t>
            </a:r>
            <a:endParaRPr lang="ko-KR" altLang="en-US" sz="1800" dirty="0"/>
          </a:p>
        </p:txBody>
      </p:sp>
      <p:sp>
        <p:nvSpPr>
          <p:cNvPr id="5" name="Add to Cart"/>
          <p:cNvSpPr>
            <a:spLocks noChangeAspect="1" noEditPoints="1"/>
          </p:cNvSpPr>
          <p:nvPr/>
        </p:nvSpPr>
        <p:spPr bwMode="auto">
          <a:xfrm>
            <a:off x="1519177" y="1901276"/>
            <a:ext cx="155575" cy="160338"/>
          </a:xfrm>
          <a:custGeom>
            <a:avLst/>
            <a:gdLst>
              <a:gd name="T0" fmla="*/ 413 w 643"/>
              <a:gd name="T1" fmla="*/ 0 h 653"/>
              <a:gd name="T2" fmla="*/ 400 w 643"/>
              <a:gd name="T3" fmla="*/ 13 h 653"/>
              <a:gd name="T4" fmla="*/ 400 w 643"/>
              <a:gd name="T5" fmla="*/ 248 h 653"/>
              <a:gd name="T6" fmla="*/ 356 w 643"/>
              <a:gd name="T7" fmla="*/ 204 h 653"/>
              <a:gd name="T8" fmla="*/ 347 w 643"/>
              <a:gd name="T9" fmla="*/ 200 h 653"/>
              <a:gd name="T10" fmla="*/ 337 w 643"/>
              <a:gd name="T11" fmla="*/ 223 h 653"/>
              <a:gd name="T12" fmla="*/ 413 w 643"/>
              <a:gd name="T13" fmla="*/ 299 h 653"/>
              <a:gd name="T14" fmla="*/ 490 w 643"/>
              <a:gd name="T15" fmla="*/ 223 h 653"/>
              <a:gd name="T16" fmla="*/ 471 w 643"/>
              <a:gd name="T17" fmla="*/ 204 h 653"/>
              <a:gd name="T18" fmla="*/ 427 w 643"/>
              <a:gd name="T19" fmla="*/ 248 h 653"/>
              <a:gd name="T20" fmla="*/ 427 w 643"/>
              <a:gd name="T21" fmla="*/ 13 h 653"/>
              <a:gd name="T22" fmla="*/ 413 w 643"/>
              <a:gd name="T23" fmla="*/ 0 h 653"/>
              <a:gd name="T24" fmla="*/ 27 w 643"/>
              <a:gd name="T25" fmla="*/ 13 h 653"/>
              <a:gd name="T26" fmla="*/ 0 w 643"/>
              <a:gd name="T27" fmla="*/ 40 h 653"/>
              <a:gd name="T28" fmla="*/ 27 w 643"/>
              <a:gd name="T29" fmla="*/ 67 h 653"/>
              <a:gd name="T30" fmla="*/ 53 w 643"/>
              <a:gd name="T31" fmla="*/ 40 h 653"/>
              <a:gd name="T32" fmla="*/ 116 w 643"/>
              <a:gd name="T33" fmla="*/ 40 h 653"/>
              <a:gd name="T34" fmla="*/ 147 w 643"/>
              <a:gd name="T35" fmla="*/ 49 h 653"/>
              <a:gd name="T36" fmla="*/ 163 w 643"/>
              <a:gd name="T37" fmla="*/ 80 h 653"/>
              <a:gd name="T38" fmla="*/ 163 w 643"/>
              <a:gd name="T39" fmla="*/ 80 h 653"/>
              <a:gd name="T40" fmla="*/ 270 w 643"/>
              <a:gd name="T41" fmla="*/ 510 h 653"/>
              <a:gd name="T42" fmla="*/ 270 w 643"/>
              <a:gd name="T43" fmla="*/ 510 h 653"/>
              <a:gd name="T44" fmla="*/ 289 w 643"/>
              <a:gd name="T45" fmla="*/ 553 h 653"/>
              <a:gd name="T46" fmla="*/ 306 w 643"/>
              <a:gd name="T47" fmla="*/ 566 h 653"/>
              <a:gd name="T48" fmla="*/ 293 w 643"/>
              <a:gd name="T49" fmla="*/ 600 h 653"/>
              <a:gd name="T50" fmla="*/ 347 w 643"/>
              <a:gd name="T51" fmla="*/ 653 h 653"/>
              <a:gd name="T52" fmla="*/ 400 w 643"/>
              <a:gd name="T53" fmla="*/ 600 h 653"/>
              <a:gd name="T54" fmla="*/ 393 w 643"/>
              <a:gd name="T55" fmla="*/ 573 h 653"/>
              <a:gd name="T56" fmla="*/ 474 w 643"/>
              <a:gd name="T57" fmla="*/ 573 h 653"/>
              <a:gd name="T58" fmla="*/ 467 w 643"/>
              <a:gd name="T59" fmla="*/ 600 h 653"/>
              <a:gd name="T60" fmla="*/ 520 w 643"/>
              <a:gd name="T61" fmla="*/ 653 h 653"/>
              <a:gd name="T62" fmla="*/ 573 w 643"/>
              <a:gd name="T63" fmla="*/ 600 h 653"/>
              <a:gd name="T64" fmla="*/ 559 w 643"/>
              <a:gd name="T65" fmla="*/ 564 h 653"/>
              <a:gd name="T66" fmla="*/ 547 w 643"/>
              <a:gd name="T67" fmla="*/ 547 h 653"/>
              <a:gd name="T68" fmla="*/ 343 w 643"/>
              <a:gd name="T69" fmla="*/ 547 h 653"/>
              <a:gd name="T70" fmla="*/ 309 w 643"/>
              <a:gd name="T71" fmla="*/ 536 h 653"/>
              <a:gd name="T72" fmla="*/ 295 w 643"/>
              <a:gd name="T73" fmla="*/ 503 h 653"/>
              <a:gd name="T74" fmla="*/ 295 w 643"/>
              <a:gd name="T75" fmla="*/ 503 h 653"/>
              <a:gd name="T76" fmla="*/ 286 w 643"/>
              <a:gd name="T77" fmla="*/ 467 h 653"/>
              <a:gd name="T78" fmla="*/ 531 w 643"/>
              <a:gd name="T79" fmla="*/ 467 h 653"/>
              <a:gd name="T80" fmla="*/ 543 w 643"/>
              <a:gd name="T81" fmla="*/ 458 h 653"/>
              <a:gd name="T82" fmla="*/ 639 w 643"/>
              <a:gd name="T83" fmla="*/ 205 h 653"/>
              <a:gd name="T84" fmla="*/ 626 w 643"/>
              <a:gd name="T85" fmla="*/ 187 h 653"/>
              <a:gd name="T86" fmla="*/ 614 w 643"/>
              <a:gd name="T87" fmla="*/ 195 h 653"/>
              <a:gd name="T88" fmla="*/ 522 w 643"/>
              <a:gd name="T89" fmla="*/ 440 h 653"/>
              <a:gd name="T90" fmla="*/ 280 w 643"/>
              <a:gd name="T91" fmla="*/ 440 h 653"/>
              <a:gd name="T92" fmla="*/ 189 w 643"/>
              <a:gd name="T93" fmla="*/ 72 h 653"/>
              <a:gd name="T94" fmla="*/ 165 w 643"/>
              <a:gd name="T95" fmla="*/ 29 h 653"/>
              <a:gd name="T96" fmla="*/ 116 w 643"/>
              <a:gd name="T97" fmla="*/ 13 h 653"/>
              <a:gd name="T98" fmla="*/ 27 w 643"/>
              <a:gd name="T99" fmla="*/ 13 h 653"/>
              <a:gd name="T100" fmla="*/ 347 w 643"/>
              <a:gd name="T101" fmla="*/ 573 h 653"/>
              <a:gd name="T102" fmla="*/ 373 w 643"/>
              <a:gd name="T103" fmla="*/ 600 h 653"/>
              <a:gd name="T104" fmla="*/ 347 w 643"/>
              <a:gd name="T105" fmla="*/ 627 h 653"/>
              <a:gd name="T106" fmla="*/ 320 w 643"/>
              <a:gd name="T107" fmla="*/ 600 h 653"/>
              <a:gd name="T108" fmla="*/ 347 w 643"/>
              <a:gd name="T109" fmla="*/ 573 h 653"/>
              <a:gd name="T110" fmla="*/ 520 w 643"/>
              <a:gd name="T111" fmla="*/ 573 h 653"/>
              <a:gd name="T112" fmla="*/ 547 w 643"/>
              <a:gd name="T113" fmla="*/ 600 h 653"/>
              <a:gd name="T114" fmla="*/ 520 w 643"/>
              <a:gd name="T115" fmla="*/ 627 h 653"/>
              <a:gd name="T116" fmla="*/ 493 w 643"/>
              <a:gd name="T117" fmla="*/ 600 h 653"/>
              <a:gd name="T118" fmla="*/ 520 w 643"/>
              <a:gd name="T119" fmla="*/ 57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3" h="653">
                <a:moveTo>
                  <a:pt x="413" y="0"/>
                </a:moveTo>
                <a:cubicBezTo>
                  <a:pt x="406" y="0"/>
                  <a:pt x="400" y="6"/>
                  <a:pt x="400" y="13"/>
                </a:cubicBezTo>
                <a:lnTo>
                  <a:pt x="400" y="248"/>
                </a:lnTo>
                <a:lnTo>
                  <a:pt x="356" y="204"/>
                </a:lnTo>
                <a:cubicBezTo>
                  <a:pt x="354" y="201"/>
                  <a:pt x="350" y="200"/>
                  <a:pt x="347" y="200"/>
                </a:cubicBezTo>
                <a:cubicBezTo>
                  <a:pt x="335" y="200"/>
                  <a:pt x="329" y="215"/>
                  <a:pt x="337" y="223"/>
                </a:cubicBezTo>
                <a:lnTo>
                  <a:pt x="413" y="299"/>
                </a:lnTo>
                <a:lnTo>
                  <a:pt x="490" y="223"/>
                </a:lnTo>
                <a:cubicBezTo>
                  <a:pt x="503" y="210"/>
                  <a:pt x="483" y="191"/>
                  <a:pt x="471" y="204"/>
                </a:cubicBezTo>
                <a:lnTo>
                  <a:pt x="427" y="248"/>
                </a:lnTo>
                <a:lnTo>
                  <a:pt x="427" y="13"/>
                </a:lnTo>
                <a:cubicBezTo>
                  <a:pt x="427" y="6"/>
                  <a:pt x="421" y="0"/>
                  <a:pt x="413" y="0"/>
                </a:cubicBezTo>
                <a:close/>
                <a:moveTo>
                  <a:pt x="27" y="13"/>
                </a:moveTo>
                <a:cubicBezTo>
                  <a:pt x="12" y="13"/>
                  <a:pt x="0" y="25"/>
                  <a:pt x="0" y="40"/>
                </a:cubicBezTo>
                <a:cubicBezTo>
                  <a:pt x="0" y="55"/>
                  <a:pt x="12" y="67"/>
                  <a:pt x="27" y="67"/>
                </a:cubicBezTo>
                <a:cubicBezTo>
                  <a:pt x="41" y="67"/>
                  <a:pt x="53" y="55"/>
                  <a:pt x="53" y="40"/>
                </a:cubicBezTo>
                <a:cubicBezTo>
                  <a:pt x="74" y="40"/>
                  <a:pt x="95" y="40"/>
                  <a:pt x="116" y="40"/>
                </a:cubicBezTo>
                <a:cubicBezTo>
                  <a:pt x="132" y="40"/>
                  <a:pt x="141" y="43"/>
                  <a:pt x="147" y="49"/>
                </a:cubicBezTo>
                <a:cubicBezTo>
                  <a:pt x="154" y="55"/>
                  <a:pt x="159" y="65"/>
                  <a:pt x="163" y="80"/>
                </a:cubicBezTo>
                <a:lnTo>
                  <a:pt x="163" y="80"/>
                </a:lnTo>
                <a:lnTo>
                  <a:pt x="270" y="510"/>
                </a:lnTo>
                <a:lnTo>
                  <a:pt x="270" y="510"/>
                </a:lnTo>
                <a:cubicBezTo>
                  <a:pt x="274" y="525"/>
                  <a:pt x="278" y="541"/>
                  <a:pt x="289" y="553"/>
                </a:cubicBezTo>
                <a:cubicBezTo>
                  <a:pt x="293" y="559"/>
                  <a:pt x="299" y="563"/>
                  <a:pt x="306" y="566"/>
                </a:cubicBezTo>
                <a:cubicBezTo>
                  <a:pt x="298" y="575"/>
                  <a:pt x="293" y="587"/>
                  <a:pt x="293" y="600"/>
                </a:cubicBezTo>
                <a:cubicBezTo>
                  <a:pt x="293" y="629"/>
                  <a:pt x="317" y="653"/>
                  <a:pt x="347" y="653"/>
                </a:cubicBezTo>
                <a:cubicBezTo>
                  <a:pt x="376" y="653"/>
                  <a:pt x="400" y="629"/>
                  <a:pt x="400" y="600"/>
                </a:cubicBezTo>
                <a:cubicBezTo>
                  <a:pt x="400" y="590"/>
                  <a:pt x="397" y="581"/>
                  <a:pt x="393" y="573"/>
                </a:cubicBezTo>
                <a:lnTo>
                  <a:pt x="474" y="573"/>
                </a:lnTo>
                <a:cubicBezTo>
                  <a:pt x="470" y="581"/>
                  <a:pt x="467" y="590"/>
                  <a:pt x="467" y="600"/>
                </a:cubicBezTo>
                <a:cubicBezTo>
                  <a:pt x="467" y="629"/>
                  <a:pt x="491" y="653"/>
                  <a:pt x="520" y="653"/>
                </a:cubicBezTo>
                <a:cubicBezTo>
                  <a:pt x="549" y="653"/>
                  <a:pt x="573" y="629"/>
                  <a:pt x="573" y="600"/>
                </a:cubicBezTo>
                <a:cubicBezTo>
                  <a:pt x="573" y="586"/>
                  <a:pt x="568" y="574"/>
                  <a:pt x="559" y="564"/>
                </a:cubicBezTo>
                <a:cubicBezTo>
                  <a:pt x="562" y="556"/>
                  <a:pt x="556" y="547"/>
                  <a:pt x="547" y="547"/>
                </a:cubicBezTo>
                <a:cubicBezTo>
                  <a:pt x="477" y="547"/>
                  <a:pt x="403" y="547"/>
                  <a:pt x="343" y="547"/>
                </a:cubicBezTo>
                <a:cubicBezTo>
                  <a:pt x="322" y="547"/>
                  <a:pt x="314" y="542"/>
                  <a:pt x="309" y="536"/>
                </a:cubicBezTo>
                <a:cubicBezTo>
                  <a:pt x="303" y="529"/>
                  <a:pt x="299" y="518"/>
                  <a:pt x="295" y="503"/>
                </a:cubicBezTo>
                <a:lnTo>
                  <a:pt x="295" y="503"/>
                </a:lnTo>
                <a:lnTo>
                  <a:pt x="286" y="467"/>
                </a:lnTo>
                <a:lnTo>
                  <a:pt x="531" y="467"/>
                </a:lnTo>
                <a:cubicBezTo>
                  <a:pt x="536" y="467"/>
                  <a:pt x="541" y="463"/>
                  <a:pt x="543" y="458"/>
                </a:cubicBezTo>
                <a:lnTo>
                  <a:pt x="639" y="205"/>
                </a:lnTo>
                <a:cubicBezTo>
                  <a:pt x="643" y="196"/>
                  <a:pt x="636" y="186"/>
                  <a:pt x="626" y="187"/>
                </a:cubicBezTo>
                <a:cubicBezTo>
                  <a:pt x="621" y="187"/>
                  <a:pt x="616" y="190"/>
                  <a:pt x="614" y="195"/>
                </a:cubicBezTo>
                <a:lnTo>
                  <a:pt x="522" y="440"/>
                </a:lnTo>
                <a:lnTo>
                  <a:pt x="280" y="440"/>
                </a:lnTo>
                <a:cubicBezTo>
                  <a:pt x="249" y="318"/>
                  <a:pt x="219" y="195"/>
                  <a:pt x="189" y="72"/>
                </a:cubicBezTo>
                <a:cubicBezTo>
                  <a:pt x="184" y="55"/>
                  <a:pt x="177" y="40"/>
                  <a:pt x="165" y="29"/>
                </a:cubicBezTo>
                <a:cubicBezTo>
                  <a:pt x="153" y="19"/>
                  <a:pt x="136" y="13"/>
                  <a:pt x="116" y="13"/>
                </a:cubicBezTo>
                <a:cubicBezTo>
                  <a:pt x="86" y="13"/>
                  <a:pt x="56" y="14"/>
                  <a:pt x="27" y="13"/>
                </a:cubicBezTo>
                <a:close/>
                <a:moveTo>
                  <a:pt x="347" y="573"/>
                </a:moveTo>
                <a:cubicBezTo>
                  <a:pt x="362" y="573"/>
                  <a:pt x="373" y="585"/>
                  <a:pt x="373" y="600"/>
                </a:cubicBezTo>
                <a:cubicBezTo>
                  <a:pt x="373" y="615"/>
                  <a:pt x="362" y="627"/>
                  <a:pt x="347" y="627"/>
                </a:cubicBezTo>
                <a:cubicBezTo>
                  <a:pt x="332" y="627"/>
                  <a:pt x="320" y="615"/>
                  <a:pt x="320" y="600"/>
                </a:cubicBezTo>
                <a:cubicBezTo>
                  <a:pt x="320" y="585"/>
                  <a:pt x="332" y="573"/>
                  <a:pt x="347" y="573"/>
                </a:cubicBezTo>
                <a:close/>
                <a:moveTo>
                  <a:pt x="520" y="573"/>
                </a:moveTo>
                <a:cubicBezTo>
                  <a:pt x="535" y="573"/>
                  <a:pt x="547" y="585"/>
                  <a:pt x="547" y="600"/>
                </a:cubicBezTo>
                <a:cubicBezTo>
                  <a:pt x="547" y="615"/>
                  <a:pt x="535" y="627"/>
                  <a:pt x="520" y="627"/>
                </a:cubicBezTo>
                <a:cubicBezTo>
                  <a:pt x="505" y="627"/>
                  <a:pt x="493" y="615"/>
                  <a:pt x="493" y="600"/>
                </a:cubicBezTo>
                <a:cubicBezTo>
                  <a:pt x="493" y="585"/>
                  <a:pt x="505" y="573"/>
                  <a:pt x="520" y="5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ox"/>
          <p:cNvSpPr>
            <a:spLocks noChangeAspect="1" noEditPoints="1"/>
          </p:cNvSpPr>
          <p:nvPr/>
        </p:nvSpPr>
        <p:spPr bwMode="auto">
          <a:xfrm>
            <a:off x="2307390" y="1919532"/>
            <a:ext cx="165100" cy="123825"/>
          </a:xfrm>
          <a:custGeom>
            <a:avLst/>
            <a:gdLst>
              <a:gd name="T0" fmla="*/ 576 w 673"/>
              <a:gd name="T1" fmla="*/ 0 h 506"/>
              <a:gd name="T2" fmla="*/ 211 w 673"/>
              <a:gd name="T3" fmla="*/ 0 h 506"/>
              <a:gd name="T4" fmla="*/ 203 w 673"/>
              <a:gd name="T5" fmla="*/ 3 h 506"/>
              <a:gd name="T6" fmla="*/ 64 w 673"/>
              <a:gd name="T7" fmla="*/ 109 h 506"/>
              <a:gd name="T8" fmla="*/ 59 w 673"/>
              <a:gd name="T9" fmla="*/ 114 h 506"/>
              <a:gd name="T10" fmla="*/ 6 w 673"/>
              <a:gd name="T11" fmla="*/ 221 h 506"/>
              <a:gd name="T12" fmla="*/ 24 w 673"/>
              <a:gd name="T13" fmla="*/ 238 h 506"/>
              <a:gd name="T14" fmla="*/ 58 w 673"/>
              <a:gd name="T15" fmla="*/ 221 h 506"/>
              <a:gd name="T16" fmla="*/ 58 w 673"/>
              <a:gd name="T17" fmla="*/ 493 h 506"/>
              <a:gd name="T18" fmla="*/ 71 w 673"/>
              <a:gd name="T19" fmla="*/ 506 h 506"/>
              <a:gd name="T20" fmla="*/ 471 w 673"/>
              <a:gd name="T21" fmla="*/ 506 h 506"/>
              <a:gd name="T22" fmla="*/ 482 w 673"/>
              <a:gd name="T23" fmla="*/ 501 h 506"/>
              <a:gd name="T24" fmla="*/ 588 w 673"/>
              <a:gd name="T25" fmla="*/ 368 h 506"/>
              <a:gd name="T26" fmla="*/ 591 w 673"/>
              <a:gd name="T27" fmla="*/ 360 h 506"/>
              <a:gd name="T28" fmla="*/ 591 w 673"/>
              <a:gd name="T29" fmla="*/ 232 h 506"/>
              <a:gd name="T30" fmla="*/ 667 w 673"/>
              <a:gd name="T31" fmla="*/ 156 h 506"/>
              <a:gd name="T32" fmla="*/ 669 w 673"/>
              <a:gd name="T33" fmla="*/ 140 h 506"/>
              <a:gd name="T34" fmla="*/ 591 w 673"/>
              <a:gd name="T35" fmla="*/ 8 h 506"/>
              <a:gd name="T36" fmla="*/ 576 w 673"/>
              <a:gd name="T37" fmla="*/ 0 h 506"/>
              <a:gd name="T38" fmla="*/ 215 w 673"/>
              <a:gd name="T39" fmla="*/ 26 h 506"/>
              <a:gd name="T40" fmla="*/ 546 w 673"/>
              <a:gd name="T41" fmla="*/ 26 h 506"/>
              <a:gd name="T42" fmla="*/ 466 w 673"/>
              <a:gd name="T43" fmla="*/ 106 h 506"/>
              <a:gd name="T44" fmla="*/ 111 w 673"/>
              <a:gd name="T45" fmla="*/ 106 h 506"/>
              <a:gd name="T46" fmla="*/ 215 w 673"/>
              <a:gd name="T47" fmla="*/ 26 h 506"/>
              <a:gd name="T48" fmla="*/ 575 w 673"/>
              <a:gd name="T49" fmla="*/ 35 h 506"/>
              <a:gd name="T50" fmla="*/ 641 w 673"/>
              <a:gd name="T51" fmla="*/ 144 h 506"/>
              <a:gd name="T52" fmla="*/ 554 w 673"/>
              <a:gd name="T53" fmla="*/ 232 h 506"/>
              <a:gd name="T54" fmla="*/ 488 w 673"/>
              <a:gd name="T55" fmla="*/ 122 h 506"/>
              <a:gd name="T56" fmla="*/ 575 w 673"/>
              <a:gd name="T57" fmla="*/ 35 h 506"/>
              <a:gd name="T58" fmla="*/ 85 w 673"/>
              <a:gd name="T59" fmla="*/ 133 h 506"/>
              <a:gd name="T60" fmla="*/ 458 w 673"/>
              <a:gd name="T61" fmla="*/ 133 h 506"/>
              <a:gd name="T62" fmla="*/ 458 w 673"/>
              <a:gd name="T63" fmla="*/ 480 h 506"/>
              <a:gd name="T64" fmla="*/ 85 w 673"/>
              <a:gd name="T65" fmla="*/ 480 h 506"/>
              <a:gd name="T66" fmla="*/ 85 w 673"/>
              <a:gd name="T67" fmla="*/ 200 h 506"/>
              <a:gd name="T68" fmla="*/ 85 w 673"/>
              <a:gd name="T69" fmla="*/ 200 h 506"/>
              <a:gd name="T70" fmla="*/ 85 w 673"/>
              <a:gd name="T71" fmla="*/ 133 h 506"/>
              <a:gd name="T72" fmla="*/ 485 w 673"/>
              <a:gd name="T73" fmla="*/ 168 h 506"/>
              <a:gd name="T74" fmla="*/ 540 w 673"/>
              <a:gd name="T75" fmla="*/ 260 h 506"/>
              <a:gd name="T76" fmla="*/ 565 w 673"/>
              <a:gd name="T77" fmla="*/ 259 h 506"/>
              <a:gd name="T78" fmla="*/ 565 w 673"/>
              <a:gd name="T79" fmla="*/ 355 h 506"/>
              <a:gd name="T80" fmla="*/ 485 w 673"/>
              <a:gd name="T81" fmla="*/ 455 h 506"/>
              <a:gd name="T82" fmla="*/ 485 w 673"/>
              <a:gd name="T83" fmla="*/ 168 h 506"/>
              <a:gd name="T84" fmla="*/ 58 w 673"/>
              <a:gd name="T85" fmla="*/ 176 h 506"/>
              <a:gd name="T86" fmla="*/ 58 w 673"/>
              <a:gd name="T87" fmla="*/ 192 h 506"/>
              <a:gd name="T88" fmla="*/ 48 w 673"/>
              <a:gd name="T89" fmla="*/ 197 h 506"/>
              <a:gd name="T90" fmla="*/ 58 w 673"/>
              <a:gd name="T91" fmla="*/ 176 h 506"/>
              <a:gd name="T92" fmla="*/ 205 w 673"/>
              <a:gd name="T93" fmla="*/ 186 h 506"/>
              <a:gd name="T94" fmla="*/ 205 w 673"/>
              <a:gd name="T95" fmla="*/ 213 h 506"/>
              <a:gd name="T96" fmla="*/ 338 w 673"/>
              <a:gd name="T97" fmla="*/ 213 h 506"/>
              <a:gd name="T98" fmla="*/ 338 w 673"/>
              <a:gd name="T99" fmla="*/ 186 h 506"/>
              <a:gd name="T100" fmla="*/ 205 w 673"/>
              <a:gd name="T101" fmla="*/ 18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3" h="506">
                <a:moveTo>
                  <a:pt x="576" y="0"/>
                </a:moveTo>
                <a:lnTo>
                  <a:pt x="211" y="0"/>
                </a:lnTo>
                <a:cubicBezTo>
                  <a:pt x="208" y="0"/>
                  <a:pt x="205" y="1"/>
                  <a:pt x="203" y="3"/>
                </a:cubicBezTo>
                <a:lnTo>
                  <a:pt x="64" y="109"/>
                </a:lnTo>
                <a:cubicBezTo>
                  <a:pt x="61" y="111"/>
                  <a:pt x="60" y="112"/>
                  <a:pt x="59" y="114"/>
                </a:cubicBezTo>
                <a:lnTo>
                  <a:pt x="6" y="221"/>
                </a:lnTo>
                <a:cubicBezTo>
                  <a:pt x="0" y="232"/>
                  <a:pt x="12" y="244"/>
                  <a:pt x="24" y="238"/>
                </a:cubicBezTo>
                <a:lnTo>
                  <a:pt x="58" y="221"/>
                </a:lnTo>
                <a:lnTo>
                  <a:pt x="58" y="493"/>
                </a:lnTo>
                <a:cubicBezTo>
                  <a:pt x="58" y="501"/>
                  <a:pt x="64" y="506"/>
                  <a:pt x="71" y="506"/>
                </a:cubicBezTo>
                <a:lnTo>
                  <a:pt x="471" y="506"/>
                </a:lnTo>
                <a:cubicBezTo>
                  <a:pt x="476" y="506"/>
                  <a:pt x="479" y="504"/>
                  <a:pt x="482" y="501"/>
                </a:cubicBezTo>
                <a:cubicBezTo>
                  <a:pt x="517" y="457"/>
                  <a:pt x="553" y="413"/>
                  <a:pt x="588" y="368"/>
                </a:cubicBezTo>
                <a:cubicBezTo>
                  <a:pt x="590" y="366"/>
                  <a:pt x="591" y="363"/>
                  <a:pt x="591" y="360"/>
                </a:cubicBezTo>
                <a:lnTo>
                  <a:pt x="591" y="232"/>
                </a:lnTo>
                <a:cubicBezTo>
                  <a:pt x="616" y="207"/>
                  <a:pt x="642" y="181"/>
                  <a:pt x="667" y="156"/>
                </a:cubicBezTo>
                <a:cubicBezTo>
                  <a:pt x="672" y="152"/>
                  <a:pt x="673" y="145"/>
                  <a:pt x="669" y="140"/>
                </a:cubicBezTo>
                <a:lnTo>
                  <a:pt x="591" y="8"/>
                </a:lnTo>
                <a:cubicBezTo>
                  <a:pt x="586" y="1"/>
                  <a:pt x="582" y="0"/>
                  <a:pt x="576" y="0"/>
                </a:cubicBezTo>
                <a:close/>
                <a:moveTo>
                  <a:pt x="215" y="26"/>
                </a:moveTo>
                <a:lnTo>
                  <a:pt x="546" y="26"/>
                </a:lnTo>
                <a:lnTo>
                  <a:pt x="466" y="106"/>
                </a:lnTo>
                <a:lnTo>
                  <a:pt x="111" y="106"/>
                </a:lnTo>
                <a:lnTo>
                  <a:pt x="215" y="26"/>
                </a:lnTo>
                <a:close/>
                <a:moveTo>
                  <a:pt x="575" y="35"/>
                </a:moveTo>
                <a:lnTo>
                  <a:pt x="641" y="144"/>
                </a:lnTo>
                <a:lnTo>
                  <a:pt x="554" y="232"/>
                </a:lnTo>
                <a:lnTo>
                  <a:pt x="488" y="122"/>
                </a:lnTo>
                <a:lnTo>
                  <a:pt x="575" y="35"/>
                </a:lnTo>
                <a:close/>
                <a:moveTo>
                  <a:pt x="85" y="133"/>
                </a:moveTo>
                <a:lnTo>
                  <a:pt x="458" y="133"/>
                </a:lnTo>
                <a:lnTo>
                  <a:pt x="458" y="480"/>
                </a:lnTo>
                <a:lnTo>
                  <a:pt x="85" y="480"/>
                </a:lnTo>
                <a:lnTo>
                  <a:pt x="85" y="200"/>
                </a:lnTo>
                <a:lnTo>
                  <a:pt x="85" y="200"/>
                </a:lnTo>
                <a:lnTo>
                  <a:pt x="85" y="133"/>
                </a:lnTo>
                <a:close/>
                <a:moveTo>
                  <a:pt x="485" y="168"/>
                </a:moveTo>
                <a:lnTo>
                  <a:pt x="540" y="260"/>
                </a:lnTo>
                <a:cubicBezTo>
                  <a:pt x="547" y="269"/>
                  <a:pt x="556" y="267"/>
                  <a:pt x="565" y="259"/>
                </a:cubicBezTo>
                <a:lnTo>
                  <a:pt x="565" y="355"/>
                </a:lnTo>
                <a:lnTo>
                  <a:pt x="485" y="455"/>
                </a:lnTo>
                <a:lnTo>
                  <a:pt x="485" y="168"/>
                </a:lnTo>
                <a:close/>
                <a:moveTo>
                  <a:pt x="58" y="176"/>
                </a:moveTo>
                <a:lnTo>
                  <a:pt x="58" y="192"/>
                </a:lnTo>
                <a:lnTo>
                  <a:pt x="48" y="197"/>
                </a:lnTo>
                <a:lnTo>
                  <a:pt x="58" y="176"/>
                </a:lnTo>
                <a:close/>
                <a:moveTo>
                  <a:pt x="205" y="186"/>
                </a:moveTo>
                <a:cubicBezTo>
                  <a:pt x="187" y="186"/>
                  <a:pt x="187" y="213"/>
                  <a:pt x="205" y="213"/>
                </a:cubicBezTo>
                <a:lnTo>
                  <a:pt x="338" y="213"/>
                </a:lnTo>
                <a:cubicBezTo>
                  <a:pt x="356" y="213"/>
                  <a:pt x="356" y="186"/>
                  <a:pt x="338" y="186"/>
                </a:cubicBezTo>
                <a:lnTo>
                  <a:pt x="205" y="1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Delivery"/>
          <p:cNvSpPr>
            <a:spLocks noChangeAspect="1" noEditPoints="1"/>
          </p:cNvSpPr>
          <p:nvPr/>
        </p:nvSpPr>
        <p:spPr bwMode="auto">
          <a:xfrm>
            <a:off x="3024859" y="1873913"/>
            <a:ext cx="161925" cy="127000"/>
          </a:xfrm>
          <a:custGeom>
            <a:avLst/>
            <a:gdLst>
              <a:gd name="T0" fmla="*/ 0 w 667"/>
              <a:gd name="T1" fmla="*/ 147 h 520"/>
              <a:gd name="T2" fmla="*/ 27 w 667"/>
              <a:gd name="T3" fmla="*/ 414 h 520"/>
              <a:gd name="T4" fmla="*/ 95 w 667"/>
              <a:gd name="T5" fmla="*/ 454 h 520"/>
              <a:gd name="T6" fmla="*/ 252 w 667"/>
              <a:gd name="T7" fmla="*/ 454 h 520"/>
              <a:gd name="T8" fmla="*/ 401 w 667"/>
              <a:gd name="T9" fmla="*/ 444 h 520"/>
              <a:gd name="T10" fmla="*/ 520 w 667"/>
              <a:gd name="T11" fmla="*/ 520 h 520"/>
              <a:gd name="T12" fmla="*/ 627 w 667"/>
              <a:gd name="T13" fmla="*/ 454 h 520"/>
              <a:gd name="T14" fmla="*/ 667 w 667"/>
              <a:gd name="T15" fmla="*/ 286 h 520"/>
              <a:gd name="T16" fmla="*/ 590 w 667"/>
              <a:gd name="T17" fmla="*/ 154 h 520"/>
              <a:gd name="T18" fmla="*/ 427 w 667"/>
              <a:gd name="T19" fmla="*/ 120 h 520"/>
              <a:gd name="T20" fmla="*/ 413 w 667"/>
              <a:gd name="T21" fmla="*/ 93 h 520"/>
              <a:gd name="T22" fmla="*/ 260 w 667"/>
              <a:gd name="T23" fmla="*/ 54 h 520"/>
              <a:gd name="T24" fmla="*/ 147 w 667"/>
              <a:gd name="T25" fmla="*/ 27 h 520"/>
              <a:gd name="T26" fmla="*/ 147 w 667"/>
              <a:gd name="T27" fmla="*/ 267 h 520"/>
              <a:gd name="T28" fmla="*/ 147 w 667"/>
              <a:gd name="T29" fmla="*/ 27 h 520"/>
              <a:gd name="T30" fmla="*/ 133 w 667"/>
              <a:gd name="T31" fmla="*/ 54 h 520"/>
              <a:gd name="T32" fmla="*/ 126 w 667"/>
              <a:gd name="T33" fmla="*/ 147 h 520"/>
              <a:gd name="T34" fmla="*/ 97 w 667"/>
              <a:gd name="T35" fmla="*/ 178 h 520"/>
              <a:gd name="T36" fmla="*/ 145 w 667"/>
              <a:gd name="T37" fmla="*/ 168 h 520"/>
              <a:gd name="T38" fmla="*/ 168 w 667"/>
              <a:gd name="T39" fmla="*/ 147 h 520"/>
              <a:gd name="T40" fmla="*/ 160 w 667"/>
              <a:gd name="T41" fmla="*/ 54 h 520"/>
              <a:gd name="T42" fmla="*/ 277 w 667"/>
              <a:gd name="T43" fmla="*/ 80 h 520"/>
              <a:gd name="T44" fmla="*/ 387 w 667"/>
              <a:gd name="T45" fmla="*/ 93 h 520"/>
              <a:gd name="T46" fmla="*/ 375 w 667"/>
              <a:gd name="T47" fmla="*/ 427 h 520"/>
              <a:gd name="T48" fmla="*/ 173 w 667"/>
              <a:gd name="T49" fmla="*/ 360 h 520"/>
              <a:gd name="T50" fmla="*/ 67 w 667"/>
              <a:gd name="T51" fmla="*/ 427 h 520"/>
              <a:gd name="T52" fmla="*/ 53 w 667"/>
              <a:gd name="T53" fmla="*/ 260 h 520"/>
              <a:gd name="T54" fmla="*/ 293 w 667"/>
              <a:gd name="T55" fmla="*/ 147 h 520"/>
              <a:gd name="T56" fmla="*/ 427 w 667"/>
              <a:gd name="T57" fmla="*/ 147 h 520"/>
              <a:gd name="T58" fmla="*/ 569 w 667"/>
              <a:gd name="T59" fmla="*/ 171 h 520"/>
              <a:gd name="T60" fmla="*/ 507 w 667"/>
              <a:gd name="T61" fmla="*/ 174 h 520"/>
              <a:gd name="T62" fmla="*/ 467 w 667"/>
              <a:gd name="T63" fmla="*/ 267 h 520"/>
              <a:gd name="T64" fmla="*/ 507 w 667"/>
              <a:gd name="T65" fmla="*/ 307 h 520"/>
              <a:gd name="T66" fmla="*/ 640 w 667"/>
              <a:gd name="T67" fmla="*/ 414 h 520"/>
              <a:gd name="T68" fmla="*/ 599 w 667"/>
              <a:gd name="T69" fmla="*/ 427 h 520"/>
              <a:gd name="T70" fmla="*/ 441 w 667"/>
              <a:gd name="T71" fmla="*/ 427 h 520"/>
              <a:gd name="T72" fmla="*/ 413 w 667"/>
              <a:gd name="T73" fmla="*/ 414 h 520"/>
              <a:gd name="T74" fmla="*/ 427 w 667"/>
              <a:gd name="T75" fmla="*/ 147 h 520"/>
              <a:gd name="T76" fmla="*/ 591 w 667"/>
              <a:gd name="T77" fmla="*/ 200 h 520"/>
              <a:gd name="T78" fmla="*/ 638 w 667"/>
              <a:gd name="T79" fmla="*/ 280 h 520"/>
              <a:gd name="T80" fmla="*/ 493 w 667"/>
              <a:gd name="T81" fmla="*/ 267 h 520"/>
              <a:gd name="T82" fmla="*/ 507 w 667"/>
              <a:gd name="T83" fmla="*/ 200 h 520"/>
              <a:gd name="T84" fmla="*/ 227 w 667"/>
              <a:gd name="T85" fmla="*/ 440 h 520"/>
              <a:gd name="T86" fmla="*/ 120 w 667"/>
              <a:gd name="T87" fmla="*/ 440 h 520"/>
              <a:gd name="T88" fmla="*/ 520 w 667"/>
              <a:gd name="T89" fmla="*/ 387 h 520"/>
              <a:gd name="T90" fmla="*/ 520 w 667"/>
              <a:gd name="T91" fmla="*/ 494 h 520"/>
              <a:gd name="T92" fmla="*/ 520 w 667"/>
              <a:gd name="T93" fmla="*/ 38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7" h="520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178"/>
                  <a:pt x="10" y="207"/>
                  <a:pt x="27" y="231"/>
                </a:cubicBezTo>
                <a:lnTo>
                  <a:pt x="27" y="414"/>
                </a:lnTo>
                <a:cubicBezTo>
                  <a:pt x="27" y="436"/>
                  <a:pt x="45" y="454"/>
                  <a:pt x="67" y="454"/>
                </a:cubicBezTo>
                <a:lnTo>
                  <a:pt x="95" y="454"/>
                </a:lnTo>
                <a:cubicBezTo>
                  <a:pt x="101" y="492"/>
                  <a:pt x="134" y="520"/>
                  <a:pt x="173" y="520"/>
                </a:cubicBezTo>
                <a:cubicBezTo>
                  <a:pt x="213" y="520"/>
                  <a:pt x="246" y="492"/>
                  <a:pt x="252" y="454"/>
                </a:cubicBezTo>
                <a:lnTo>
                  <a:pt x="375" y="454"/>
                </a:lnTo>
                <a:cubicBezTo>
                  <a:pt x="385" y="454"/>
                  <a:pt x="394" y="450"/>
                  <a:pt x="401" y="444"/>
                </a:cubicBezTo>
                <a:cubicBezTo>
                  <a:pt x="415" y="454"/>
                  <a:pt x="424" y="454"/>
                  <a:pt x="441" y="454"/>
                </a:cubicBezTo>
                <a:cubicBezTo>
                  <a:pt x="448" y="492"/>
                  <a:pt x="481" y="520"/>
                  <a:pt x="520" y="520"/>
                </a:cubicBezTo>
                <a:cubicBezTo>
                  <a:pt x="559" y="520"/>
                  <a:pt x="592" y="492"/>
                  <a:pt x="599" y="454"/>
                </a:cubicBezTo>
                <a:lnTo>
                  <a:pt x="627" y="454"/>
                </a:lnTo>
                <a:cubicBezTo>
                  <a:pt x="649" y="454"/>
                  <a:pt x="667" y="436"/>
                  <a:pt x="667" y="414"/>
                </a:cubicBezTo>
                <a:lnTo>
                  <a:pt x="667" y="286"/>
                </a:lnTo>
                <a:cubicBezTo>
                  <a:pt x="667" y="255"/>
                  <a:pt x="645" y="228"/>
                  <a:pt x="645" y="228"/>
                </a:cubicBezTo>
                <a:cubicBezTo>
                  <a:pt x="626" y="202"/>
                  <a:pt x="606" y="176"/>
                  <a:pt x="590" y="154"/>
                </a:cubicBezTo>
                <a:cubicBezTo>
                  <a:pt x="577" y="139"/>
                  <a:pt x="559" y="120"/>
                  <a:pt x="533" y="120"/>
                </a:cubicBezTo>
                <a:lnTo>
                  <a:pt x="427" y="120"/>
                </a:lnTo>
                <a:cubicBezTo>
                  <a:pt x="422" y="120"/>
                  <a:pt x="418" y="121"/>
                  <a:pt x="413" y="123"/>
                </a:cubicBezTo>
                <a:lnTo>
                  <a:pt x="413" y="93"/>
                </a:lnTo>
                <a:cubicBezTo>
                  <a:pt x="413" y="72"/>
                  <a:pt x="397" y="54"/>
                  <a:pt x="376" y="54"/>
                </a:cubicBezTo>
                <a:lnTo>
                  <a:pt x="260" y="54"/>
                </a:lnTo>
                <a:cubicBezTo>
                  <a:pt x="233" y="21"/>
                  <a:pt x="192" y="0"/>
                  <a:pt x="147" y="0"/>
                </a:cubicBezTo>
                <a:close/>
                <a:moveTo>
                  <a:pt x="147" y="27"/>
                </a:moveTo>
                <a:cubicBezTo>
                  <a:pt x="213" y="27"/>
                  <a:pt x="267" y="81"/>
                  <a:pt x="267" y="147"/>
                </a:cubicBezTo>
                <a:cubicBezTo>
                  <a:pt x="267" y="214"/>
                  <a:pt x="213" y="267"/>
                  <a:pt x="147" y="267"/>
                </a:cubicBezTo>
                <a:cubicBezTo>
                  <a:pt x="80" y="267"/>
                  <a:pt x="27" y="214"/>
                  <a:pt x="27" y="147"/>
                </a:cubicBezTo>
                <a:cubicBezTo>
                  <a:pt x="27" y="81"/>
                  <a:pt x="80" y="27"/>
                  <a:pt x="147" y="27"/>
                </a:cubicBezTo>
                <a:close/>
                <a:moveTo>
                  <a:pt x="146" y="40"/>
                </a:moveTo>
                <a:cubicBezTo>
                  <a:pt x="139" y="40"/>
                  <a:pt x="133" y="46"/>
                  <a:pt x="133" y="54"/>
                </a:cubicBezTo>
                <a:lnTo>
                  <a:pt x="133" y="131"/>
                </a:lnTo>
                <a:cubicBezTo>
                  <a:pt x="128" y="135"/>
                  <a:pt x="126" y="141"/>
                  <a:pt x="126" y="147"/>
                </a:cubicBezTo>
                <a:cubicBezTo>
                  <a:pt x="126" y="148"/>
                  <a:pt x="126" y="149"/>
                  <a:pt x="126" y="149"/>
                </a:cubicBezTo>
                <a:lnTo>
                  <a:pt x="97" y="178"/>
                </a:lnTo>
                <a:cubicBezTo>
                  <a:pt x="84" y="190"/>
                  <a:pt x="104" y="210"/>
                  <a:pt x="116" y="197"/>
                </a:cubicBezTo>
                <a:lnTo>
                  <a:pt x="145" y="168"/>
                </a:lnTo>
                <a:cubicBezTo>
                  <a:pt x="145" y="168"/>
                  <a:pt x="146" y="168"/>
                  <a:pt x="147" y="168"/>
                </a:cubicBezTo>
                <a:cubicBezTo>
                  <a:pt x="158" y="168"/>
                  <a:pt x="168" y="159"/>
                  <a:pt x="168" y="147"/>
                </a:cubicBezTo>
                <a:cubicBezTo>
                  <a:pt x="168" y="141"/>
                  <a:pt x="165" y="135"/>
                  <a:pt x="160" y="131"/>
                </a:cubicBezTo>
                <a:lnTo>
                  <a:pt x="160" y="54"/>
                </a:lnTo>
                <a:cubicBezTo>
                  <a:pt x="160" y="46"/>
                  <a:pt x="154" y="40"/>
                  <a:pt x="146" y="40"/>
                </a:cubicBezTo>
                <a:close/>
                <a:moveTo>
                  <a:pt x="277" y="80"/>
                </a:moveTo>
                <a:lnTo>
                  <a:pt x="376" y="80"/>
                </a:lnTo>
                <a:cubicBezTo>
                  <a:pt x="382" y="80"/>
                  <a:pt x="387" y="86"/>
                  <a:pt x="387" y="93"/>
                </a:cubicBezTo>
                <a:lnTo>
                  <a:pt x="387" y="416"/>
                </a:lnTo>
                <a:cubicBezTo>
                  <a:pt x="387" y="422"/>
                  <a:pt x="382" y="427"/>
                  <a:pt x="375" y="427"/>
                </a:cubicBezTo>
                <a:lnTo>
                  <a:pt x="252" y="427"/>
                </a:lnTo>
                <a:cubicBezTo>
                  <a:pt x="246" y="389"/>
                  <a:pt x="213" y="360"/>
                  <a:pt x="173" y="360"/>
                </a:cubicBezTo>
                <a:cubicBezTo>
                  <a:pt x="134" y="360"/>
                  <a:pt x="101" y="389"/>
                  <a:pt x="95" y="427"/>
                </a:cubicBezTo>
                <a:lnTo>
                  <a:pt x="67" y="427"/>
                </a:lnTo>
                <a:cubicBezTo>
                  <a:pt x="62" y="427"/>
                  <a:pt x="53" y="419"/>
                  <a:pt x="53" y="414"/>
                </a:cubicBezTo>
                <a:lnTo>
                  <a:pt x="53" y="260"/>
                </a:lnTo>
                <a:cubicBezTo>
                  <a:pt x="79" y="281"/>
                  <a:pt x="111" y="294"/>
                  <a:pt x="147" y="294"/>
                </a:cubicBezTo>
                <a:cubicBezTo>
                  <a:pt x="228" y="294"/>
                  <a:pt x="293" y="228"/>
                  <a:pt x="293" y="147"/>
                </a:cubicBezTo>
                <a:cubicBezTo>
                  <a:pt x="293" y="123"/>
                  <a:pt x="287" y="100"/>
                  <a:pt x="277" y="80"/>
                </a:cubicBezTo>
                <a:close/>
                <a:moveTo>
                  <a:pt x="427" y="147"/>
                </a:moveTo>
                <a:lnTo>
                  <a:pt x="533" y="147"/>
                </a:lnTo>
                <a:cubicBezTo>
                  <a:pt x="544" y="147"/>
                  <a:pt x="559" y="159"/>
                  <a:pt x="569" y="171"/>
                </a:cubicBezTo>
                <a:lnTo>
                  <a:pt x="571" y="174"/>
                </a:lnTo>
                <a:lnTo>
                  <a:pt x="507" y="174"/>
                </a:lnTo>
                <a:cubicBezTo>
                  <a:pt x="485" y="174"/>
                  <a:pt x="467" y="191"/>
                  <a:pt x="467" y="214"/>
                </a:cubicBezTo>
                <a:lnTo>
                  <a:pt x="467" y="267"/>
                </a:lnTo>
                <a:cubicBezTo>
                  <a:pt x="467" y="278"/>
                  <a:pt x="472" y="288"/>
                  <a:pt x="479" y="295"/>
                </a:cubicBezTo>
                <a:cubicBezTo>
                  <a:pt x="486" y="302"/>
                  <a:pt x="496" y="307"/>
                  <a:pt x="507" y="307"/>
                </a:cubicBezTo>
                <a:lnTo>
                  <a:pt x="640" y="307"/>
                </a:lnTo>
                <a:lnTo>
                  <a:pt x="640" y="414"/>
                </a:lnTo>
                <a:cubicBezTo>
                  <a:pt x="640" y="419"/>
                  <a:pt x="632" y="427"/>
                  <a:pt x="627" y="427"/>
                </a:cubicBezTo>
                <a:lnTo>
                  <a:pt x="599" y="427"/>
                </a:lnTo>
                <a:cubicBezTo>
                  <a:pt x="592" y="389"/>
                  <a:pt x="559" y="360"/>
                  <a:pt x="520" y="360"/>
                </a:cubicBezTo>
                <a:cubicBezTo>
                  <a:pt x="481" y="360"/>
                  <a:pt x="448" y="389"/>
                  <a:pt x="441" y="427"/>
                </a:cubicBezTo>
                <a:lnTo>
                  <a:pt x="427" y="427"/>
                </a:lnTo>
                <a:cubicBezTo>
                  <a:pt x="418" y="426"/>
                  <a:pt x="415" y="422"/>
                  <a:pt x="413" y="414"/>
                </a:cubicBezTo>
                <a:lnTo>
                  <a:pt x="413" y="160"/>
                </a:lnTo>
                <a:cubicBezTo>
                  <a:pt x="413" y="156"/>
                  <a:pt x="422" y="147"/>
                  <a:pt x="427" y="147"/>
                </a:cubicBezTo>
                <a:close/>
                <a:moveTo>
                  <a:pt x="507" y="200"/>
                </a:moveTo>
                <a:lnTo>
                  <a:pt x="591" y="200"/>
                </a:lnTo>
                <a:lnTo>
                  <a:pt x="624" y="244"/>
                </a:lnTo>
                <a:cubicBezTo>
                  <a:pt x="624" y="244"/>
                  <a:pt x="636" y="265"/>
                  <a:pt x="638" y="280"/>
                </a:cubicBezTo>
                <a:lnTo>
                  <a:pt x="507" y="280"/>
                </a:lnTo>
                <a:cubicBezTo>
                  <a:pt x="498" y="279"/>
                  <a:pt x="495" y="274"/>
                  <a:pt x="493" y="267"/>
                </a:cubicBezTo>
                <a:lnTo>
                  <a:pt x="493" y="214"/>
                </a:lnTo>
                <a:cubicBezTo>
                  <a:pt x="493" y="207"/>
                  <a:pt x="501" y="200"/>
                  <a:pt x="507" y="200"/>
                </a:cubicBezTo>
                <a:close/>
                <a:moveTo>
                  <a:pt x="173" y="387"/>
                </a:moveTo>
                <a:cubicBezTo>
                  <a:pt x="203" y="387"/>
                  <a:pt x="227" y="411"/>
                  <a:pt x="227" y="440"/>
                </a:cubicBezTo>
                <a:cubicBezTo>
                  <a:pt x="227" y="470"/>
                  <a:pt x="203" y="494"/>
                  <a:pt x="173" y="494"/>
                </a:cubicBezTo>
                <a:cubicBezTo>
                  <a:pt x="144" y="494"/>
                  <a:pt x="120" y="470"/>
                  <a:pt x="120" y="440"/>
                </a:cubicBezTo>
                <a:cubicBezTo>
                  <a:pt x="120" y="411"/>
                  <a:pt x="144" y="387"/>
                  <a:pt x="173" y="387"/>
                </a:cubicBezTo>
                <a:close/>
                <a:moveTo>
                  <a:pt x="520" y="387"/>
                </a:moveTo>
                <a:cubicBezTo>
                  <a:pt x="550" y="387"/>
                  <a:pt x="573" y="411"/>
                  <a:pt x="573" y="440"/>
                </a:cubicBezTo>
                <a:cubicBezTo>
                  <a:pt x="573" y="470"/>
                  <a:pt x="550" y="494"/>
                  <a:pt x="520" y="494"/>
                </a:cubicBezTo>
                <a:cubicBezTo>
                  <a:pt x="490" y="494"/>
                  <a:pt x="467" y="470"/>
                  <a:pt x="467" y="440"/>
                </a:cubicBezTo>
                <a:cubicBezTo>
                  <a:pt x="467" y="411"/>
                  <a:pt x="490" y="387"/>
                  <a:pt x="520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Gift"/>
          <p:cNvSpPr>
            <a:spLocks noChangeAspect="1" noEditPoints="1"/>
          </p:cNvSpPr>
          <p:nvPr/>
        </p:nvSpPr>
        <p:spPr bwMode="auto">
          <a:xfrm>
            <a:off x="3468575" y="1902863"/>
            <a:ext cx="155575" cy="157163"/>
          </a:xfrm>
          <a:custGeom>
            <a:avLst/>
            <a:gdLst>
              <a:gd name="T0" fmla="*/ 95 w 640"/>
              <a:gd name="T1" fmla="*/ 23 h 640"/>
              <a:gd name="T2" fmla="*/ 124 w 640"/>
              <a:gd name="T3" fmla="*/ 147 h 640"/>
              <a:gd name="T4" fmla="*/ 0 w 640"/>
              <a:gd name="T5" fmla="*/ 160 h 640"/>
              <a:gd name="T6" fmla="*/ 27 w 640"/>
              <a:gd name="T7" fmla="*/ 307 h 640"/>
              <a:gd name="T8" fmla="*/ 614 w 640"/>
              <a:gd name="T9" fmla="*/ 640 h 640"/>
              <a:gd name="T10" fmla="*/ 640 w 640"/>
              <a:gd name="T11" fmla="*/ 307 h 640"/>
              <a:gd name="T12" fmla="*/ 492 w 640"/>
              <a:gd name="T13" fmla="*/ 160 h 640"/>
              <a:gd name="T14" fmla="*/ 560 w 640"/>
              <a:gd name="T15" fmla="*/ 67 h 640"/>
              <a:gd name="T16" fmla="*/ 489 w 640"/>
              <a:gd name="T17" fmla="*/ 0 h 640"/>
              <a:gd name="T18" fmla="*/ 387 w 640"/>
              <a:gd name="T19" fmla="*/ 80 h 640"/>
              <a:gd name="T20" fmla="*/ 320 w 640"/>
              <a:gd name="T21" fmla="*/ 147 h 640"/>
              <a:gd name="T22" fmla="*/ 254 w 640"/>
              <a:gd name="T23" fmla="*/ 80 h 640"/>
              <a:gd name="T24" fmla="*/ 151 w 640"/>
              <a:gd name="T25" fmla="*/ 0 h 640"/>
              <a:gd name="T26" fmla="*/ 197 w 640"/>
              <a:gd name="T27" fmla="*/ 46 h 640"/>
              <a:gd name="T28" fmla="*/ 265 w 640"/>
              <a:gd name="T29" fmla="*/ 146 h 640"/>
              <a:gd name="T30" fmla="*/ 214 w 640"/>
              <a:gd name="T31" fmla="*/ 147 h 640"/>
              <a:gd name="T32" fmla="*/ 107 w 640"/>
              <a:gd name="T33" fmla="*/ 67 h 640"/>
              <a:gd name="T34" fmla="*/ 151 w 640"/>
              <a:gd name="T35" fmla="*/ 27 h 640"/>
              <a:gd name="T36" fmla="*/ 525 w 640"/>
              <a:gd name="T37" fmla="*/ 40 h 640"/>
              <a:gd name="T38" fmla="*/ 501 w 640"/>
              <a:gd name="T39" fmla="*/ 125 h 640"/>
              <a:gd name="T40" fmla="*/ 375 w 640"/>
              <a:gd name="T41" fmla="*/ 147 h 640"/>
              <a:gd name="T42" fmla="*/ 410 w 640"/>
              <a:gd name="T43" fmla="*/ 94 h 640"/>
              <a:gd name="T44" fmla="*/ 489 w 640"/>
              <a:gd name="T45" fmla="*/ 27 h 640"/>
              <a:gd name="T46" fmla="*/ 240 w 640"/>
              <a:gd name="T47" fmla="*/ 187 h 640"/>
              <a:gd name="T48" fmla="*/ 27 w 640"/>
              <a:gd name="T49" fmla="*/ 280 h 640"/>
              <a:gd name="T50" fmla="*/ 267 w 640"/>
              <a:gd name="T51" fmla="*/ 187 h 640"/>
              <a:gd name="T52" fmla="*/ 374 w 640"/>
              <a:gd name="T53" fmla="*/ 614 h 640"/>
              <a:gd name="T54" fmla="*/ 267 w 640"/>
              <a:gd name="T55" fmla="*/ 187 h 640"/>
              <a:gd name="T56" fmla="*/ 614 w 640"/>
              <a:gd name="T57" fmla="*/ 187 h 640"/>
              <a:gd name="T58" fmla="*/ 400 w 640"/>
              <a:gd name="T59" fmla="*/ 280 h 640"/>
              <a:gd name="T60" fmla="*/ 54 w 640"/>
              <a:gd name="T61" fmla="*/ 307 h 640"/>
              <a:gd name="T62" fmla="*/ 240 w 640"/>
              <a:gd name="T63" fmla="*/ 614 h 640"/>
              <a:gd name="T64" fmla="*/ 54 w 640"/>
              <a:gd name="T65" fmla="*/ 307 h 640"/>
              <a:gd name="T66" fmla="*/ 587 w 640"/>
              <a:gd name="T67" fmla="*/ 307 h 640"/>
              <a:gd name="T68" fmla="*/ 400 w 640"/>
              <a:gd name="T69" fmla="*/ 61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0" h="640">
                <a:moveTo>
                  <a:pt x="151" y="0"/>
                </a:moveTo>
                <a:cubicBezTo>
                  <a:pt x="126" y="0"/>
                  <a:pt x="106" y="9"/>
                  <a:pt x="95" y="23"/>
                </a:cubicBezTo>
                <a:cubicBezTo>
                  <a:pt x="84" y="36"/>
                  <a:pt x="80" y="53"/>
                  <a:pt x="80" y="67"/>
                </a:cubicBezTo>
                <a:cubicBezTo>
                  <a:pt x="80" y="101"/>
                  <a:pt x="99" y="129"/>
                  <a:pt x="124" y="147"/>
                </a:cubicBezTo>
                <a:cubicBezTo>
                  <a:pt x="132" y="152"/>
                  <a:pt x="140" y="157"/>
                  <a:pt x="149" y="160"/>
                </a:cubicBezTo>
                <a:lnTo>
                  <a:pt x="0" y="160"/>
                </a:lnTo>
                <a:lnTo>
                  <a:pt x="0" y="307"/>
                </a:lnTo>
                <a:lnTo>
                  <a:pt x="27" y="307"/>
                </a:lnTo>
                <a:lnTo>
                  <a:pt x="27" y="640"/>
                </a:lnTo>
                <a:lnTo>
                  <a:pt x="614" y="640"/>
                </a:lnTo>
                <a:lnTo>
                  <a:pt x="614" y="307"/>
                </a:lnTo>
                <a:lnTo>
                  <a:pt x="640" y="307"/>
                </a:lnTo>
                <a:lnTo>
                  <a:pt x="640" y="160"/>
                </a:lnTo>
                <a:lnTo>
                  <a:pt x="492" y="160"/>
                </a:lnTo>
                <a:cubicBezTo>
                  <a:pt x="501" y="157"/>
                  <a:pt x="509" y="152"/>
                  <a:pt x="517" y="147"/>
                </a:cubicBezTo>
                <a:cubicBezTo>
                  <a:pt x="542" y="129"/>
                  <a:pt x="560" y="101"/>
                  <a:pt x="560" y="67"/>
                </a:cubicBezTo>
                <a:cubicBezTo>
                  <a:pt x="560" y="53"/>
                  <a:pt x="557" y="36"/>
                  <a:pt x="546" y="23"/>
                </a:cubicBezTo>
                <a:cubicBezTo>
                  <a:pt x="534" y="9"/>
                  <a:pt x="515" y="0"/>
                  <a:pt x="489" y="0"/>
                </a:cubicBezTo>
                <a:cubicBezTo>
                  <a:pt x="463" y="0"/>
                  <a:pt x="442" y="12"/>
                  <a:pt x="425" y="27"/>
                </a:cubicBezTo>
                <a:cubicBezTo>
                  <a:pt x="409" y="43"/>
                  <a:pt x="398" y="62"/>
                  <a:pt x="387" y="80"/>
                </a:cubicBezTo>
                <a:cubicBezTo>
                  <a:pt x="376" y="99"/>
                  <a:pt x="366" y="117"/>
                  <a:pt x="356" y="129"/>
                </a:cubicBezTo>
                <a:cubicBezTo>
                  <a:pt x="345" y="141"/>
                  <a:pt x="335" y="147"/>
                  <a:pt x="320" y="147"/>
                </a:cubicBezTo>
                <a:cubicBezTo>
                  <a:pt x="306" y="147"/>
                  <a:pt x="296" y="141"/>
                  <a:pt x="285" y="129"/>
                </a:cubicBezTo>
                <a:cubicBezTo>
                  <a:pt x="274" y="117"/>
                  <a:pt x="265" y="99"/>
                  <a:pt x="254" y="80"/>
                </a:cubicBezTo>
                <a:cubicBezTo>
                  <a:pt x="243" y="62"/>
                  <a:pt x="231" y="43"/>
                  <a:pt x="215" y="27"/>
                </a:cubicBezTo>
                <a:cubicBezTo>
                  <a:pt x="199" y="12"/>
                  <a:pt x="178" y="0"/>
                  <a:pt x="151" y="0"/>
                </a:cubicBezTo>
                <a:close/>
                <a:moveTo>
                  <a:pt x="151" y="27"/>
                </a:moveTo>
                <a:cubicBezTo>
                  <a:pt x="171" y="27"/>
                  <a:pt x="184" y="34"/>
                  <a:pt x="197" y="46"/>
                </a:cubicBezTo>
                <a:cubicBezTo>
                  <a:pt x="209" y="58"/>
                  <a:pt x="220" y="76"/>
                  <a:pt x="231" y="94"/>
                </a:cubicBezTo>
                <a:cubicBezTo>
                  <a:pt x="241" y="112"/>
                  <a:pt x="252" y="131"/>
                  <a:pt x="265" y="146"/>
                </a:cubicBezTo>
                <a:cubicBezTo>
                  <a:pt x="266" y="147"/>
                  <a:pt x="266" y="147"/>
                  <a:pt x="266" y="147"/>
                </a:cubicBezTo>
                <a:lnTo>
                  <a:pt x="214" y="147"/>
                </a:lnTo>
                <a:cubicBezTo>
                  <a:pt x="187" y="147"/>
                  <a:pt x="159" y="139"/>
                  <a:pt x="139" y="125"/>
                </a:cubicBezTo>
                <a:cubicBezTo>
                  <a:pt x="119" y="111"/>
                  <a:pt x="107" y="92"/>
                  <a:pt x="107" y="67"/>
                </a:cubicBezTo>
                <a:cubicBezTo>
                  <a:pt x="107" y="57"/>
                  <a:pt x="110" y="47"/>
                  <a:pt x="116" y="40"/>
                </a:cubicBezTo>
                <a:cubicBezTo>
                  <a:pt x="121" y="33"/>
                  <a:pt x="131" y="27"/>
                  <a:pt x="151" y="27"/>
                </a:cubicBezTo>
                <a:close/>
                <a:moveTo>
                  <a:pt x="489" y="27"/>
                </a:moveTo>
                <a:cubicBezTo>
                  <a:pt x="510" y="27"/>
                  <a:pt x="519" y="33"/>
                  <a:pt x="525" y="40"/>
                </a:cubicBezTo>
                <a:cubicBezTo>
                  <a:pt x="531" y="47"/>
                  <a:pt x="534" y="57"/>
                  <a:pt x="534" y="67"/>
                </a:cubicBezTo>
                <a:cubicBezTo>
                  <a:pt x="534" y="92"/>
                  <a:pt x="521" y="111"/>
                  <a:pt x="501" y="125"/>
                </a:cubicBezTo>
                <a:cubicBezTo>
                  <a:pt x="482" y="139"/>
                  <a:pt x="454" y="147"/>
                  <a:pt x="427" y="147"/>
                </a:cubicBezTo>
                <a:lnTo>
                  <a:pt x="375" y="147"/>
                </a:lnTo>
                <a:cubicBezTo>
                  <a:pt x="375" y="147"/>
                  <a:pt x="375" y="147"/>
                  <a:pt x="376" y="146"/>
                </a:cubicBezTo>
                <a:cubicBezTo>
                  <a:pt x="389" y="131"/>
                  <a:pt x="399" y="112"/>
                  <a:pt x="410" y="94"/>
                </a:cubicBezTo>
                <a:cubicBezTo>
                  <a:pt x="421" y="76"/>
                  <a:pt x="431" y="58"/>
                  <a:pt x="444" y="46"/>
                </a:cubicBezTo>
                <a:cubicBezTo>
                  <a:pt x="456" y="34"/>
                  <a:pt x="470" y="27"/>
                  <a:pt x="489" y="27"/>
                </a:cubicBezTo>
                <a:close/>
                <a:moveTo>
                  <a:pt x="27" y="187"/>
                </a:moveTo>
                <a:lnTo>
                  <a:pt x="240" y="187"/>
                </a:lnTo>
                <a:lnTo>
                  <a:pt x="240" y="280"/>
                </a:lnTo>
                <a:lnTo>
                  <a:pt x="27" y="280"/>
                </a:lnTo>
                <a:lnTo>
                  <a:pt x="27" y="187"/>
                </a:lnTo>
                <a:close/>
                <a:moveTo>
                  <a:pt x="267" y="187"/>
                </a:moveTo>
                <a:lnTo>
                  <a:pt x="374" y="187"/>
                </a:lnTo>
                <a:cubicBezTo>
                  <a:pt x="374" y="329"/>
                  <a:pt x="374" y="471"/>
                  <a:pt x="374" y="614"/>
                </a:cubicBezTo>
                <a:lnTo>
                  <a:pt x="267" y="614"/>
                </a:lnTo>
                <a:cubicBezTo>
                  <a:pt x="267" y="471"/>
                  <a:pt x="267" y="329"/>
                  <a:pt x="267" y="187"/>
                </a:cubicBezTo>
                <a:close/>
                <a:moveTo>
                  <a:pt x="400" y="187"/>
                </a:moveTo>
                <a:lnTo>
                  <a:pt x="614" y="187"/>
                </a:lnTo>
                <a:lnTo>
                  <a:pt x="614" y="280"/>
                </a:lnTo>
                <a:lnTo>
                  <a:pt x="400" y="280"/>
                </a:lnTo>
                <a:lnTo>
                  <a:pt x="400" y="187"/>
                </a:lnTo>
                <a:close/>
                <a:moveTo>
                  <a:pt x="54" y="307"/>
                </a:moveTo>
                <a:lnTo>
                  <a:pt x="240" y="307"/>
                </a:lnTo>
                <a:lnTo>
                  <a:pt x="240" y="614"/>
                </a:lnTo>
                <a:lnTo>
                  <a:pt x="54" y="614"/>
                </a:lnTo>
                <a:lnTo>
                  <a:pt x="54" y="307"/>
                </a:lnTo>
                <a:close/>
                <a:moveTo>
                  <a:pt x="400" y="307"/>
                </a:moveTo>
                <a:lnTo>
                  <a:pt x="587" y="307"/>
                </a:lnTo>
                <a:lnTo>
                  <a:pt x="587" y="614"/>
                </a:lnTo>
                <a:lnTo>
                  <a:pt x="400" y="614"/>
                </a:lnTo>
                <a:lnTo>
                  <a:pt x="400" y="30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rice Tag"/>
          <p:cNvSpPr>
            <a:spLocks noChangeAspect="1" noEditPoints="1"/>
          </p:cNvSpPr>
          <p:nvPr/>
        </p:nvSpPr>
        <p:spPr bwMode="auto">
          <a:xfrm>
            <a:off x="4009827" y="1928054"/>
            <a:ext cx="152400" cy="150813"/>
          </a:xfrm>
          <a:custGeom>
            <a:avLst/>
            <a:gdLst>
              <a:gd name="T0" fmla="*/ 344 w 619"/>
              <a:gd name="T1" fmla="*/ 2 h 618"/>
              <a:gd name="T2" fmla="*/ 316 w 619"/>
              <a:gd name="T3" fmla="*/ 15 h 618"/>
              <a:gd name="T4" fmla="*/ 14 w 619"/>
              <a:gd name="T5" fmla="*/ 317 h 618"/>
              <a:gd name="T6" fmla="*/ 14 w 619"/>
              <a:gd name="T7" fmla="*/ 371 h 618"/>
              <a:gd name="T8" fmla="*/ 14 w 619"/>
              <a:gd name="T9" fmla="*/ 371 h 618"/>
              <a:gd name="T10" fmla="*/ 246 w 619"/>
              <a:gd name="T11" fmla="*/ 604 h 618"/>
              <a:gd name="T12" fmla="*/ 301 w 619"/>
              <a:gd name="T13" fmla="*/ 604 h 618"/>
              <a:gd name="T14" fmla="*/ 604 w 619"/>
              <a:gd name="T15" fmla="*/ 301 h 618"/>
              <a:gd name="T16" fmla="*/ 617 w 619"/>
              <a:gd name="T17" fmla="*/ 247 h 618"/>
              <a:gd name="T18" fmla="*/ 616 w 619"/>
              <a:gd name="T19" fmla="*/ 47 h 618"/>
              <a:gd name="T20" fmla="*/ 569 w 619"/>
              <a:gd name="T21" fmla="*/ 1 h 618"/>
              <a:gd name="T22" fmla="*/ 371 w 619"/>
              <a:gd name="T23" fmla="*/ 1 h 618"/>
              <a:gd name="T24" fmla="*/ 344 w 619"/>
              <a:gd name="T25" fmla="*/ 2 h 618"/>
              <a:gd name="T26" fmla="*/ 371 w 619"/>
              <a:gd name="T27" fmla="*/ 27 h 618"/>
              <a:gd name="T28" fmla="*/ 569 w 619"/>
              <a:gd name="T29" fmla="*/ 27 h 618"/>
              <a:gd name="T30" fmla="*/ 589 w 619"/>
              <a:gd name="T31" fmla="*/ 47 h 618"/>
              <a:gd name="T32" fmla="*/ 590 w 619"/>
              <a:gd name="T33" fmla="*/ 248 h 618"/>
              <a:gd name="T34" fmla="*/ 585 w 619"/>
              <a:gd name="T35" fmla="*/ 282 h 618"/>
              <a:gd name="T36" fmla="*/ 283 w 619"/>
              <a:gd name="T37" fmla="*/ 584 h 618"/>
              <a:gd name="T38" fmla="*/ 265 w 619"/>
              <a:gd name="T39" fmla="*/ 585 h 618"/>
              <a:gd name="T40" fmla="*/ 34 w 619"/>
              <a:gd name="T41" fmla="*/ 353 h 618"/>
              <a:gd name="T42" fmla="*/ 34 w 619"/>
              <a:gd name="T43" fmla="*/ 353 h 618"/>
              <a:gd name="T44" fmla="*/ 33 w 619"/>
              <a:gd name="T45" fmla="*/ 336 h 618"/>
              <a:gd name="T46" fmla="*/ 336 w 619"/>
              <a:gd name="T47" fmla="*/ 33 h 618"/>
              <a:gd name="T48" fmla="*/ 347 w 619"/>
              <a:gd name="T49" fmla="*/ 28 h 618"/>
              <a:gd name="T50" fmla="*/ 371 w 619"/>
              <a:gd name="T51" fmla="*/ 27 h 618"/>
              <a:gd name="T52" fmla="*/ 496 w 619"/>
              <a:gd name="T53" fmla="*/ 67 h 618"/>
              <a:gd name="T54" fmla="*/ 443 w 619"/>
              <a:gd name="T55" fmla="*/ 121 h 618"/>
              <a:gd name="T56" fmla="*/ 496 w 619"/>
              <a:gd name="T57" fmla="*/ 174 h 618"/>
              <a:gd name="T58" fmla="*/ 549 w 619"/>
              <a:gd name="T59" fmla="*/ 121 h 618"/>
              <a:gd name="T60" fmla="*/ 496 w 619"/>
              <a:gd name="T61" fmla="*/ 67 h 618"/>
              <a:gd name="T62" fmla="*/ 496 w 619"/>
              <a:gd name="T63" fmla="*/ 94 h 618"/>
              <a:gd name="T64" fmla="*/ 523 w 619"/>
              <a:gd name="T65" fmla="*/ 121 h 618"/>
              <a:gd name="T66" fmla="*/ 496 w 619"/>
              <a:gd name="T67" fmla="*/ 147 h 618"/>
              <a:gd name="T68" fmla="*/ 469 w 619"/>
              <a:gd name="T69" fmla="*/ 121 h 618"/>
              <a:gd name="T70" fmla="*/ 496 w 619"/>
              <a:gd name="T71" fmla="*/ 94 h 618"/>
              <a:gd name="T72" fmla="*/ 407 w 619"/>
              <a:gd name="T73" fmla="*/ 201 h 618"/>
              <a:gd name="T74" fmla="*/ 385 w 619"/>
              <a:gd name="T75" fmla="*/ 222 h 618"/>
              <a:gd name="T76" fmla="*/ 296 w 619"/>
              <a:gd name="T77" fmla="*/ 226 h 618"/>
              <a:gd name="T78" fmla="*/ 309 w 619"/>
              <a:gd name="T79" fmla="*/ 389 h 618"/>
              <a:gd name="T80" fmla="*/ 244 w 619"/>
              <a:gd name="T81" fmla="*/ 382 h 618"/>
              <a:gd name="T82" fmla="*/ 241 w 619"/>
              <a:gd name="T83" fmla="*/ 310 h 618"/>
              <a:gd name="T84" fmla="*/ 223 w 619"/>
              <a:gd name="T85" fmla="*/ 291 h 618"/>
              <a:gd name="T86" fmla="*/ 217 w 619"/>
              <a:gd name="T87" fmla="*/ 391 h 618"/>
              <a:gd name="T88" fmla="*/ 199 w 619"/>
              <a:gd name="T89" fmla="*/ 410 h 618"/>
              <a:gd name="T90" fmla="*/ 217 w 619"/>
              <a:gd name="T91" fmla="*/ 429 h 618"/>
              <a:gd name="T92" fmla="*/ 235 w 619"/>
              <a:gd name="T93" fmla="*/ 411 h 618"/>
              <a:gd name="T94" fmla="*/ 332 w 619"/>
              <a:gd name="T95" fmla="*/ 409 h 618"/>
              <a:gd name="T96" fmla="*/ 328 w 619"/>
              <a:gd name="T97" fmla="*/ 313 h 618"/>
              <a:gd name="T98" fmla="*/ 319 w 619"/>
              <a:gd name="T99" fmla="*/ 246 h 618"/>
              <a:gd name="T100" fmla="*/ 377 w 619"/>
              <a:gd name="T101" fmla="*/ 250 h 618"/>
              <a:gd name="T102" fmla="*/ 383 w 619"/>
              <a:gd name="T103" fmla="*/ 309 h 618"/>
              <a:gd name="T104" fmla="*/ 401 w 619"/>
              <a:gd name="T105" fmla="*/ 327 h 618"/>
              <a:gd name="T106" fmla="*/ 404 w 619"/>
              <a:gd name="T107" fmla="*/ 241 h 618"/>
              <a:gd name="T108" fmla="*/ 425 w 619"/>
              <a:gd name="T109" fmla="*/ 219 h 618"/>
              <a:gd name="T110" fmla="*/ 407 w 619"/>
              <a:gd name="T111" fmla="*/ 201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9" h="618">
                <a:moveTo>
                  <a:pt x="344" y="2"/>
                </a:moveTo>
                <a:cubicBezTo>
                  <a:pt x="334" y="3"/>
                  <a:pt x="324" y="6"/>
                  <a:pt x="316" y="15"/>
                </a:cubicBezTo>
                <a:lnTo>
                  <a:pt x="14" y="317"/>
                </a:lnTo>
                <a:cubicBezTo>
                  <a:pt x="0" y="331"/>
                  <a:pt x="0" y="355"/>
                  <a:pt x="14" y="371"/>
                </a:cubicBezTo>
                <a:lnTo>
                  <a:pt x="14" y="371"/>
                </a:lnTo>
                <a:lnTo>
                  <a:pt x="246" y="604"/>
                </a:lnTo>
                <a:cubicBezTo>
                  <a:pt x="261" y="618"/>
                  <a:pt x="285" y="618"/>
                  <a:pt x="301" y="604"/>
                </a:cubicBezTo>
                <a:cubicBezTo>
                  <a:pt x="402" y="503"/>
                  <a:pt x="503" y="402"/>
                  <a:pt x="604" y="301"/>
                </a:cubicBezTo>
                <a:cubicBezTo>
                  <a:pt x="619" y="286"/>
                  <a:pt x="617" y="265"/>
                  <a:pt x="617" y="247"/>
                </a:cubicBezTo>
                <a:cubicBezTo>
                  <a:pt x="615" y="181"/>
                  <a:pt x="616" y="117"/>
                  <a:pt x="616" y="47"/>
                </a:cubicBezTo>
                <a:cubicBezTo>
                  <a:pt x="616" y="22"/>
                  <a:pt x="595" y="1"/>
                  <a:pt x="569" y="1"/>
                </a:cubicBezTo>
                <a:lnTo>
                  <a:pt x="371" y="1"/>
                </a:lnTo>
                <a:cubicBezTo>
                  <a:pt x="361" y="0"/>
                  <a:pt x="352" y="1"/>
                  <a:pt x="344" y="2"/>
                </a:cubicBezTo>
                <a:close/>
                <a:moveTo>
                  <a:pt x="371" y="27"/>
                </a:moveTo>
                <a:lnTo>
                  <a:pt x="569" y="27"/>
                </a:lnTo>
                <a:cubicBezTo>
                  <a:pt x="581" y="27"/>
                  <a:pt x="589" y="36"/>
                  <a:pt x="589" y="47"/>
                </a:cubicBezTo>
                <a:cubicBezTo>
                  <a:pt x="590" y="117"/>
                  <a:pt x="588" y="178"/>
                  <a:pt x="590" y="248"/>
                </a:cubicBezTo>
                <a:cubicBezTo>
                  <a:pt x="590" y="265"/>
                  <a:pt x="589" y="279"/>
                  <a:pt x="585" y="282"/>
                </a:cubicBezTo>
                <a:lnTo>
                  <a:pt x="283" y="584"/>
                </a:lnTo>
                <a:cubicBezTo>
                  <a:pt x="277" y="589"/>
                  <a:pt x="269" y="589"/>
                  <a:pt x="265" y="585"/>
                </a:cubicBezTo>
                <a:lnTo>
                  <a:pt x="34" y="353"/>
                </a:lnTo>
                <a:lnTo>
                  <a:pt x="34" y="353"/>
                </a:lnTo>
                <a:cubicBezTo>
                  <a:pt x="29" y="348"/>
                  <a:pt x="29" y="340"/>
                  <a:pt x="33" y="336"/>
                </a:cubicBezTo>
                <a:lnTo>
                  <a:pt x="336" y="33"/>
                </a:lnTo>
                <a:cubicBezTo>
                  <a:pt x="340" y="29"/>
                  <a:pt x="344" y="28"/>
                  <a:pt x="347" y="28"/>
                </a:cubicBezTo>
                <a:cubicBezTo>
                  <a:pt x="355" y="27"/>
                  <a:pt x="363" y="27"/>
                  <a:pt x="371" y="27"/>
                </a:cubicBezTo>
                <a:close/>
                <a:moveTo>
                  <a:pt x="496" y="67"/>
                </a:moveTo>
                <a:cubicBezTo>
                  <a:pt x="467" y="67"/>
                  <a:pt x="443" y="91"/>
                  <a:pt x="443" y="121"/>
                </a:cubicBezTo>
                <a:cubicBezTo>
                  <a:pt x="443" y="150"/>
                  <a:pt x="467" y="174"/>
                  <a:pt x="496" y="174"/>
                </a:cubicBezTo>
                <a:cubicBezTo>
                  <a:pt x="525" y="174"/>
                  <a:pt x="549" y="150"/>
                  <a:pt x="549" y="121"/>
                </a:cubicBezTo>
                <a:cubicBezTo>
                  <a:pt x="549" y="91"/>
                  <a:pt x="525" y="67"/>
                  <a:pt x="496" y="67"/>
                </a:cubicBezTo>
                <a:close/>
                <a:moveTo>
                  <a:pt x="496" y="94"/>
                </a:moveTo>
                <a:cubicBezTo>
                  <a:pt x="511" y="94"/>
                  <a:pt x="523" y="106"/>
                  <a:pt x="523" y="121"/>
                </a:cubicBezTo>
                <a:cubicBezTo>
                  <a:pt x="523" y="136"/>
                  <a:pt x="511" y="147"/>
                  <a:pt x="496" y="147"/>
                </a:cubicBezTo>
                <a:cubicBezTo>
                  <a:pt x="481" y="147"/>
                  <a:pt x="469" y="136"/>
                  <a:pt x="469" y="121"/>
                </a:cubicBezTo>
                <a:cubicBezTo>
                  <a:pt x="469" y="106"/>
                  <a:pt x="481" y="94"/>
                  <a:pt x="496" y="94"/>
                </a:cubicBezTo>
                <a:close/>
                <a:moveTo>
                  <a:pt x="407" y="201"/>
                </a:moveTo>
                <a:lnTo>
                  <a:pt x="385" y="222"/>
                </a:lnTo>
                <a:cubicBezTo>
                  <a:pt x="368" y="209"/>
                  <a:pt x="328" y="194"/>
                  <a:pt x="296" y="226"/>
                </a:cubicBezTo>
                <a:cubicBezTo>
                  <a:pt x="236" y="286"/>
                  <a:pt x="355" y="343"/>
                  <a:pt x="309" y="389"/>
                </a:cubicBezTo>
                <a:cubicBezTo>
                  <a:pt x="293" y="405"/>
                  <a:pt x="273" y="411"/>
                  <a:pt x="244" y="382"/>
                </a:cubicBezTo>
                <a:cubicBezTo>
                  <a:pt x="215" y="353"/>
                  <a:pt x="229" y="322"/>
                  <a:pt x="241" y="310"/>
                </a:cubicBezTo>
                <a:lnTo>
                  <a:pt x="223" y="291"/>
                </a:lnTo>
                <a:cubicBezTo>
                  <a:pt x="185" y="335"/>
                  <a:pt x="204" y="373"/>
                  <a:pt x="217" y="391"/>
                </a:cubicBezTo>
                <a:lnTo>
                  <a:pt x="199" y="410"/>
                </a:lnTo>
                <a:lnTo>
                  <a:pt x="217" y="429"/>
                </a:lnTo>
                <a:lnTo>
                  <a:pt x="235" y="411"/>
                </a:lnTo>
                <a:cubicBezTo>
                  <a:pt x="252" y="423"/>
                  <a:pt x="296" y="446"/>
                  <a:pt x="332" y="409"/>
                </a:cubicBezTo>
                <a:cubicBezTo>
                  <a:pt x="363" y="378"/>
                  <a:pt x="347" y="343"/>
                  <a:pt x="328" y="313"/>
                </a:cubicBezTo>
                <a:cubicBezTo>
                  <a:pt x="312" y="287"/>
                  <a:pt x="300" y="265"/>
                  <a:pt x="319" y="246"/>
                </a:cubicBezTo>
                <a:cubicBezTo>
                  <a:pt x="327" y="238"/>
                  <a:pt x="349" y="222"/>
                  <a:pt x="377" y="250"/>
                </a:cubicBezTo>
                <a:cubicBezTo>
                  <a:pt x="397" y="270"/>
                  <a:pt x="395" y="291"/>
                  <a:pt x="383" y="309"/>
                </a:cubicBezTo>
                <a:lnTo>
                  <a:pt x="401" y="327"/>
                </a:lnTo>
                <a:cubicBezTo>
                  <a:pt x="416" y="301"/>
                  <a:pt x="427" y="273"/>
                  <a:pt x="404" y="241"/>
                </a:cubicBezTo>
                <a:lnTo>
                  <a:pt x="425" y="219"/>
                </a:lnTo>
                <a:lnTo>
                  <a:pt x="407" y="201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ale"/>
          <p:cNvSpPr>
            <a:spLocks noChangeAspect="1" noEditPoints="1"/>
          </p:cNvSpPr>
          <p:nvPr/>
        </p:nvSpPr>
        <p:spPr bwMode="auto">
          <a:xfrm>
            <a:off x="4433799" y="1922498"/>
            <a:ext cx="163513" cy="161925"/>
          </a:xfrm>
          <a:custGeom>
            <a:avLst/>
            <a:gdLst>
              <a:gd name="T0" fmla="*/ 278 w 672"/>
              <a:gd name="T1" fmla="*/ 6 h 664"/>
              <a:gd name="T2" fmla="*/ 134 w 672"/>
              <a:gd name="T3" fmla="*/ 70 h 664"/>
              <a:gd name="T4" fmla="*/ 37 w 672"/>
              <a:gd name="T5" fmla="*/ 194 h 664"/>
              <a:gd name="T6" fmla="*/ 8 w 672"/>
              <a:gd name="T7" fmla="*/ 348 h 664"/>
              <a:gd name="T8" fmla="*/ 54 w 672"/>
              <a:gd name="T9" fmla="*/ 498 h 664"/>
              <a:gd name="T10" fmla="*/ 165 w 672"/>
              <a:gd name="T11" fmla="*/ 610 h 664"/>
              <a:gd name="T12" fmla="*/ 315 w 672"/>
              <a:gd name="T13" fmla="*/ 657 h 664"/>
              <a:gd name="T14" fmla="*/ 407 w 672"/>
              <a:gd name="T15" fmla="*/ 616 h 664"/>
              <a:gd name="T16" fmla="*/ 532 w 672"/>
              <a:gd name="T17" fmla="*/ 551 h 664"/>
              <a:gd name="T18" fmla="*/ 617 w 672"/>
              <a:gd name="T19" fmla="*/ 498 h 664"/>
              <a:gd name="T20" fmla="*/ 664 w 672"/>
              <a:gd name="T21" fmla="*/ 348 h 664"/>
              <a:gd name="T22" fmla="*/ 635 w 672"/>
              <a:gd name="T23" fmla="*/ 194 h 664"/>
              <a:gd name="T24" fmla="*/ 569 w 672"/>
              <a:gd name="T25" fmla="*/ 98 h 664"/>
              <a:gd name="T26" fmla="*/ 435 w 672"/>
              <a:gd name="T27" fmla="*/ 16 h 664"/>
              <a:gd name="T28" fmla="*/ 264 w 672"/>
              <a:gd name="T29" fmla="*/ 29 h 664"/>
              <a:gd name="T30" fmla="*/ 405 w 672"/>
              <a:gd name="T31" fmla="*/ 30 h 664"/>
              <a:gd name="T32" fmla="*/ 536 w 672"/>
              <a:gd name="T33" fmla="*/ 96 h 664"/>
              <a:gd name="T34" fmla="*/ 622 w 672"/>
              <a:gd name="T35" fmla="*/ 216 h 664"/>
              <a:gd name="T36" fmla="*/ 642 w 672"/>
              <a:gd name="T37" fmla="*/ 362 h 664"/>
              <a:gd name="T38" fmla="*/ 592 w 672"/>
              <a:gd name="T39" fmla="*/ 500 h 664"/>
              <a:gd name="T40" fmla="*/ 483 w 672"/>
              <a:gd name="T41" fmla="*/ 600 h 664"/>
              <a:gd name="T42" fmla="*/ 341 w 672"/>
              <a:gd name="T43" fmla="*/ 637 h 664"/>
              <a:gd name="T44" fmla="*/ 197 w 672"/>
              <a:gd name="T45" fmla="*/ 604 h 664"/>
              <a:gd name="T46" fmla="*/ 85 w 672"/>
              <a:gd name="T47" fmla="*/ 508 h 664"/>
              <a:gd name="T48" fmla="*/ 31 w 672"/>
              <a:gd name="T49" fmla="*/ 371 h 664"/>
              <a:gd name="T50" fmla="*/ 47 w 672"/>
              <a:gd name="T51" fmla="*/ 225 h 664"/>
              <a:gd name="T52" fmla="*/ 128 w 672"/>
              <a:gd name="T53" fmla="*/ 102 h 664"/>
              <a:gd name="T54" fmla="*/ 258 w 672"/>
              <a:gd name="T55" fmla="*/ 32 h 664"/>
              <a:gd name="T56" fmla="*/ 399 w 672"/>
              <a:gd name="T57" fmla="*/ 192 h 664"/>
              <a:gd name="T58" fmla="*/ 263 w 672"/>
              <a:gd name="T59" fmla="*/ 468 h 664"/>
              <a:gd name="T60" fmla="*/ 425 w 672"/>
              <a:gd name="T61" fmla="*/ 188 h 664"/>
              <a:gd name="T62" fmla="*/ 212 w 672"/>
              <a:gd name="T63" fmla="*/ 220 h 664"/>
              <a:gd name="T64" fmla="*/ 258 w 672"/>
              <a:gd name="T65" fmla="*/ 332 h 664"/>
              <a:gd name="T66" fmla="*/ 304 w 672"/>
              <a:gd name="T67" fmla="*/ 220 h 664"/>
              <a:gd name="T68" fmla="*/ 280 w 672"/>
              <a:gd name="T69" fmla="*/ 226 h 664"/>
              <a:gd name="T70" fmla="*/ 258 w 672"/>
              <a:gd name="T71" fmla="*/ 309 h 664"/>
              <a:gd name="T72" fmla="*/ 236 w 672"/>
              <a:gd name="T73" fmla="*/ 226 h 664"/>
              <a:gd name="T74" fmla="*/ 365 w 672"/>
              <a:gd name="T75" fmla="*/ 355 h 664"/>
              <a:gd name="T76" fmla="*/ 410 w 672"/>
              <a:gd name="T77" fmla="*/ 467 h 664"/>
              <a:gd name="T78" fmla="*/ 456 w 672"/>
              <a:gd name="T79" fmla="*/ 355 h 664"/>
              <a:gd name="T80" fmla="*/ 432 w 672"/>
              <a:gd name="T81" fmla="*/ 362 h 664"/>
              <a:gd name="T82" fmla="*/ 411 w 672"/>
              <a:gd name="T83" fmla="*/ 444 h 664"/>
              <a:gd name="T84" fmla="*/ 389 w 672"/>
              <a:gd name="T85" fmla="*/ 362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2" h="664">
                <a:moveTo>
                  <a:pt x="394" y="6"/>
                </a:moveTo>
                <a:lnTo>
                  <a:pt x="336" y="34"/>
                </a:lnTo>
                <a:lnTo>
                  <a:pt x="278" y="6"/>
                </a:lnTo>
                <a:cubicBezTo>
                  <a:pt x="261" y="0"/>
                  <a:pt x="246" y="6"/>
                  <a:pt x="237" y="16"/>
                </a:cubicBezTo>
                <a:cubicBezTo>
                  <a:pt x="224" y="33"/>
                  <a:pt x="211" y="51"/>
                  <a:pt x="199" y="68"/>
                </a:cubicBezTo>
                <a:lnTo>
                  <a:pt x="134" y="70"/>
                </a:lnTo>
                <a:cubicBezTo>
                  <a:pt x="119" y="71"/>
                  <a:pt x="105" y="83"/>
                  <a:pt x="103" y="98"/>
                </a:cubicBezTo>
                <a:lnTo>
                  <a:pt x="93" y="161"/>
                </a:lnTo>
                <a:lnTo>
                  <a:pt x="37" y="194"/>
                </a:lnTo>
                <a:cubicBezTo>
                  <a:pt x="23" y="201"/>
                  <a:pt x="17" y="218"/>
                  <a:pt x="22" y="233"/>
                </a:cubicBezTo>
                <a:cubicBezTo>
                  <a:pt x="29" y="253"/>
                  <a:pt x="36" y="273"/>
                  <a:pt x="43" y="294"/>
                </a:cubicBezTo>
                <a:lnTo>
                  <a:pt x="8" y="348"/>
                </a:lnTo>
                <a:cubicBezTo>
                  <a:pt x="0" y="361"/>
                  <a:pt x="2" y="379"/>
                  <a:pt x="13" y="390"/>
                </a:cubicBezTo>
                <a:lnTo>
                  <a:pt x="60" y="434"/>
                </a:lnTo>
                <a:lnTo>
                  <a:pt x="54" y="498"/>
                </a:lnTo>
                <a:cubicBezTo>
                  <a:pt x="53" y="514"/>
                  <a:pt x="63" y="528"/>
                  <a:pt x="78" y="533"/>
                </a:cubicBezTo>
                <a:lnTo>
                  <a:pt x="140" y="551"/>
                </a:lnTo>
                <a:lnTo>
                  <a:pt x="165" y="610"/>
                </a:lnTo>
                <a:cubicBezTo>
                  <a:pt x="173" y="623"/>
                  <a:pt x="189" y="632"/>
                  <a:pt x="202" y="629"/>
                </a:cubicBezTo>
                <a:lnTo>
                  <a:pt x="265" y="616"/>
                </a:lnTo>
                <a:lnTo>
                  <a:pt x="315" y="657"/>
                </a:lnTo>
                <a:cubicBezTo>
                  <a:pt x="321" y="662"/>
                  <a:pt x="328" y="664"/>
                  <a:pt x="336" y="664"/>
                </a:cubicBezTo>
                <a:cubicBezTo>
                  <a:pt x="343" y="664"/>
                  <a:pt x="351" y="662"/>
                  <a:pt x="357" y="657"/>
                </a:cubicBezTo>
                <a:lnTo>
                  <a:pt x="407" y="616"/>
                </a:lnTo>
                <a:lnTo>
                  <a:pt x="470" y="629"/>
                </a:lnTo>
                <a:cubicBezTo>
                  <a:pt x="485" y="632"/>
                  <a:pt x="501" y="624"/>
                  <a:pt x="507" y="610"/>
                </a:cubicBezTo>
                <a:cubicBezTo>
                  <a:pt x="515" y="590"/>
                  <a:pt x="524" y="570"/>
                  <a:pt x="532" y="551"/>
                </a:cubicBezTo>
                <a:lnTo>
                  <a:pt x="594" y="533"/>
                </a:lnTo>
                <a:cubicBezTo>
                  <a:pt x="609" y="528"/>
                  <a:pt x="619" y="514"/>
                  <a:pt x="617" y="498"/>
                </a:cubicBezTo>
                <a:lnTo>
                  <a:pt x="617" y="498"/>
                </a:lnTo>
                <a:lnTo>
                  <a:pt x="612" y="434"/>
                </a:lnTo>
                <a:lnTo>
                  <a:pt x="659" y="390"/>
                </a:lnTo>
                <a:cubicBezTo>
                  <a:pt x="670" y="379"/>
                  <a:pt x="672" y="361"/>
                  <a:pt x="664" y="348"/>
                </a:cubicBezTo>
                <a:cubicBezTo>
                  <a:pt x="652" y="330"/>
                  <a:pt x="641" y="312"/>
                  <a:pt x="629" y="294"/>
                </a:cubicBezTo>
                <a:lnTo>
                  <a:pt x="650" y="233"/>
                </a:lnTo>
                <a:cubicBezTo>
                  <a:pt x="655" y="214"/>
                  <a:pt x="646" y="201"/>
                  <a:pt x="635" y="194"/>
                </a:cubicBezTo>
                <a:lnTo>
                  <a:pt x="579" y="161"/>
                </a:lnTo>
                <a:lnTo>
                  <a:pt x="569" y="98"/>
                </a:lnTo>
                <a:lnTo>
                  <a:pt x="569" y="98"/>
                </a:lnTo>
                <a:cubicBezTo>
                  <a:pt x="566" y="83"/>
                  <a:pt x="553" y="71"/>
                  <a:pt x="537" y="70"/>
                </a:cubicBezTo>
                <a:lnTo>
                  <a:pt x="473" y="68"/>
                </a:lnTo>
                <a:lnTo>
                  <a:pt x="435" y="16"/>
                </a:lnTo>
                <a:cubicBezTo>
                  <a:pt x="430" y="10"/>
                  <a:pt x="423" y="6"/>
                  <a:pt x="416" y="4"/>
                </a:cubicBezTo>
                <a:cubicBezTo>
                  <a:pt x="408" y="2"/>
                  <a:pt x="399" y="4"/>
                  <a:pt x="394" y="6"/>
                </a:cubicBezTo>
                <a:close/>
                <a:moveTo>
                  <a:pt x="264" y="29"/>
                </a:moveTo>
                <a:cubicBezTo>
                  <a:pt x="265" y="29"/>
                  <a:pt x="266" y="29"/>
                  <a:pt x="267" y="30"/>
                </a:cubicBezTo>
                <a:lnTo>
                  <a:pt x="336" y="62"/>
                </a:lnTo>
                <a:lnTo>
                  <a:pt x="405" y="30"/>
                </a:lnTo>
                <a:cubicBezTo>
                  <a:pt x="409" y="27"/>
                  <a:pt x="412" y="30"/>
                  <a:pt x="414" y="32"/>
                </a:cubicBezTo>
                <a:lnTo>
                  <a:pt x="460" y="93"/>
                </a:lnTo>
                <a:lnTo>
                  <a:pt x="536" y="96"/>
                </a:lnTo>
                <a:cubicBezTo>
                  <a:pt x="540" y="96"/>
                  <a:pt x="543" y="99"/>
                  <a:pt x="543" y="102"/>
                </a:cubicBezTo>
                <a:lnTo>
                  <a:pt x="556" y="178"/>
                </a:lnTo>
                <a:lnTo>
                  <a:pt x="622" y="216"/>
                </a:lnTo>
                <a:cubicBezTo>
                  <a:pt x="625" y="218"/>
                  <a:pt x="626" y="221"/>
                  <a:pt x="625" y="225"/>
                </a:cubicBezTo>
                <a:lnTo>
                  <a:pt x="601" y="297"/>
                </a:lnTo>
                <a:lnTo>
                  <a:pt x="642" y="362"/>
                </a:lnTo>
                <a:cubicBezTo>
                  <a:pt x="644" y="365"/>
                  <a:pt x="643" y="369"/>
                  <a:pt x="641" y="371"/>
                </a:cubicBezTo>
                <a:cubicBezTo>
                  <a:pt x="622" y="389"/>
                  <a:pt x="604" y="406"/>
                  <a:pt x="585" y="424"/>
                </a:cubicBezTo>
                <a:lnTo>
                  <a:pt x="592" y="500"/>
                </a:lnTo>
                <a:cubicBezTo>
                  <a:pt x="592" y="505"/>
                  <a:pt x="589" y="507"/>
                  <a:pt x="586" y="508"/>
                </a:cubicBezTo>
                <a:lnTo>
                  <a:pt x="513" y="529"/>
                </a:lnTo>
                <a:lnTo>
                  <a:pt x="483" y="600"/>
                </a:lnTo>
                <a:cubicBezTo>
                  <a:pt x="482" y="603"/>
                  <a:pt x="478" y="605"/>
                  <a:pt x="475" y="604"/>
                </a:cubicBezTo>
                <a:cubicBezTo>
                  <a:pt x="450" y="599"/>
                  <a:pt x="425" y="594"/>
                  <a:pt x="400" y="589"/>
                </a:cubicBezTo>
                <a:lnTo>
                  <a:pt x="341" y="637"/>
                </a:lnTo>
                <a:cubicBezTo>
                  <a:pt x="337" y="640"/>
                  <a:pt x="334" y="639"/>
                  <a:pt x="331" y="637"/>
                </a:cubicBezTo>
                <a:cubicBezTo>
                  <a:pt x="312" y="621"/>
                  <a:pt x="292" y="605"/>
                  <a:pt x="272" y="589"/>
                </a:cubicBezTo>
                <a:lnTo>
                  <a:pt x="197" y="604"/>
                </a:lnTo>
                <a:cubicBezTo>
                  <a:pt x="192" y="605"/>
                  <a:pt x="191" y="602"/>
                  <a:pt x="189" y="600"/>
                </a:cubicBezTo>
                <a:lnTo>
                  <a:pt x="159" y="529"/>
                </a:lnTo>
                <a:lnTo>
                  <a:pt x="85" y="508"/>
                </a:lnTo>
                <a:cubicBezTo>
                  <a:pt x="82" y="507"/>
                  <a:pt x="80" y="504"/>
                  <a:pt x="80" y="500"/>
                </a:cubicBezTo>
                <a:lnTo>
                  <a:pt x="86" y="424"/>
                </a:lnTo>
                <a:lnTo>
                  <a:pt x="31" y="371"/>
                </a:lnTo>
                <a:cubicBezTo>
                  <a:pt x="28" y="367"/>
                  <a:pt x="29" y="364"/>
                  <a:pt x="30" y="362"/>
                </a:cubicBezTo>
                <a:lnTo>
                  <a:pt x="71" y="297"/>
                </a:lnTo>
                <a:lnTo>
                  <a:pt x="47" y="225"/>
                </a:lnTo>
                <a:cubicBezTo>
                  <a:pt x="46" y="221"/>
                  <a:pt x="47" y="218"/>
                  <a:pt x="50" y="216"/>
                </a:cubicBezTo>
                <a:lnTo>
                  <a:pt x="116" y="178"/>
                </a:lnTo>
                <a:lnTo>
                  <a:pt x="128" y="102"/>
                </a:lnTo>
                <a:cubicBezTo>
                  <a:pt x="129" y="99"/>
                  <a:pt x="132" y="96"/>
                  <a:pt x="135" y="96"/>
                </a:cubicBezTo>
                <a:lnTo>
                  <a:pt x="212" y="93"/>
                </a:lnTo>
                <a:lnTo>
                  <a:pt x="258" y="32"/>
                </a:lnTo>
                <a:cubicBezTo>
                  <a:pt x="259" y="30"/>
                  <a:pt x="262" y="29"/>
                  <a:pt x="264" y="29"/>
                </a:cubicBezTo>
                <a:close/>
                <a:moveTo>
                  <a:pt x="406" y="188"/>
                </a:moveTo>
                <a:cubicBezTo>
                  <a:pt x="402" y="188"/>
                  <a:pt x="401" y="189"/>
                  <a:pt x="399" y="192"/>
                </a:cubicBezTo>
                <a:lnTo>
                  <a:pt x="242" y="464"/>
                </a:lnTo>
                <a:cubicBezTo>
                  <a:pt x="240" y="466"/>
                  <a:pt x="242" y="468"/>
                  <a:pt x="244" y="468"/>
                </a:cubicBezTo>
                <a:lnTo>
                  <a:pt x="263" y="468"/>
                </a:lnTo>
                <a:cubicBezTo>
                  <a:pt x="266" y="468"/>
                  <a:pt x="268" y="467"/>
                  <a:pt x="269" y="464"/>
                </a:cubicBezTo>
                <a:lnTo>
                  <a:pt x="427" y="192"/>
                </a:lnTo>
                <a:cubicBezTo>
                  <a:pt x="428" y="190"/>
                  <a:pt x="427" y="188"/>
                  <a:pt x="425" y="188"/>
                </a:cubicBezTo>
                <a:lnTo>
                  <a:pt x="406" y="188"/>
                </a:lnTo>
                <a:close/>
                <a:moveTo>
                  <a:pt x="258" y="189"/>
                </a:moveTo>
                <a:cubicBezTo>
                  <a:pt x="235" y="189"/>
                  <a:pt x="218" y="201"/>
                  <a:pt x="212" y="220"/>
                </a:cubicBezTo>
                <a:cubicBezTo>
                  <a:pt x="210" y="228"/>
                  <a:pt x="209" y="232"/>
                  <a:pt x="209" y="261"/>
                </a:cubicBezTo>
                <a:cubicBezTo>
                  <a:pt x="209" y="289"/>
                  <a:pt x="210" y="294"/>
                  <a:pt x="212" y="301"/>
                </a:cubicBezTo>
                <a:cubicBezTo>
                  <a:pt x="218" y="320"/>
                  <a:pt x="235" y="332"/>
                  <a:pt x="258" y="332"/>
                </a:cubicBezTo>
                <a:cubicBezTo>
                  <a:pt x="281" y="332"/>
                  <a:pt x="297" y="320"/>
                  <a:pt x="304" y="301"/>
                </a:cubicBezTo>
                <a:cubicBezTo>
                  <a:pt x="306" y="294"/>
                  <a:pt x="307" y="289"/>
                  <a:pt x="307" y="261"/>
                </a:cubicBezTo>
                <a:cubicBezTo>
                  <a:pt x="307" y="232"/>
                  <a:pt x="306" y="228"/>
                  <a:pt x="304" y="220"/>
                </a:cubicBezTo>
                <a:cubicBezTo>
                  <a:pt x="298" y="201"/>
                  <a:pt x="281" y="189"/>
                  <a:pt x="258" y="189"/>
                </a:cubicBezTo>
                <a:close/>
                <a:moveTo>
                  <a:pt x="258" y="212"/>
                </a:moveTo>
                <a:cubicBezTo>
                  <a:pt x="268" y="212"/>
                  <a:pt x="276" y="217"/>
                  <a:pt x="280" y="226"/>
                </a:cubicBezTo>
                <a:cubicBezTo>
                  <a:pt x="281" y="230"/>
                  <a:pt x="282" y="236"/>
                  <a:pt x="282" y="261"/>
                </a:cubicBezTo>
                <a:cubicBezTo>
                  <a:pt x="282" y="285"/>
                  <a:pt x="281" y="291"/>
                  <a:pt x="280" y="295"/>
                </a:cubicBezTo>
                <a:cubicBezTo>
                  <a:pt x="276" y="304"/>
                  <a:pt x="268" y="309"/>
                  <a:pt x="258" y="309"/>
                </a:cubicBezTo>
                <a:cubicBezTo>
                  <a:pt x="248" y="309"/>
                  <a:pt x="240" y="304"/>
                  <a:pt x="236" y="295"/>
                </a:cubicBezTo>
                <a:cubicBezTo>
                  <a:pt x="235" y="291"/>
                  <a:pt x="234" y="285"/>
                  <a:pt x="234" y="261"/>
                </a:cubicBezTo>
                <a:cubicBezTo>
                  <a:pt x="234" y="236"/>
                  <a:pt x="235" y="230"/>
                  <a:pt x="236" y="226"/>
                </a:cubicBezTo>
                <a:cubicBezTo>
                  <a:pt x="240" y="217"/>
                  <a:pt x="248" y="212"/>
                  <a:pt x="258" y="212"/>
                </a:cubicBezTo>
                <a:close/>
                <a:moveTo>
                  <a:pt x="410" y="325"/>
                </a:moveTo>
                <a:cubicBezTo>
                  <a:pt x="388" y="325"/>
                  <a:pt x="371" y="337"/>
                  <a:pt x="365" y="355"/>
                </a:cubicBezTo>
                <a:cubicBezTo>
                  <a:pt x="362" y="363"/>
                  <a:pt x="361" y="367"/>
                  <a:pt x="361" y="396"/>
                </a:cubicBezTo>
                <a:cubicBezTo>
                  <a:pt x="361" y="425"/>
                  <a:pt x="362" y="429"/>
                  <a:pt x="365" y="437"/>
                </a:cubicBezTo>
                <a:cubicBezTo>
                  <a:pt x="371" y="455"/>
                  <a:pt x="388" y="467"/>
                  <a:pt x="410" y="467"/>
                </a:cubicBezTo>
                <a:cubicBezTo>
                  <a:pt x="433" y="467"/>
                  <a:pt x="450" y="455"/>
                  <a:pt x="456" y="437"/>
                </a:cubicBezTo>
                <a:cubicBezTo>
                  <a:pt x="459" y="429"/>
                  <a:pt x="460" y="425"/>
                  <a:pt x="460" y="396"/>
                </a:cubicBezTo>
                <a:cubicBezTo>
                  <a:pt x="460" y="367"/>
                  <a:pt x="459" y="363"/>
                  <a:pt x="456" y="355"/>
                </a:cubicBezTo>
                <a:cubicBezTo>
                  <a:pt x="450" y="337"/>
                  <a:pt x="433" y="325"/>
                  <a:pt x="410" y="325"/>
                </a:cubicBezTo>
                <a:close/>
                <a:moveTo>
                  <a:pt x="411" y="348"/>
                </a:moveTo>
                <a:cubicBezTo>
                  <a:pt x="421" y="348"/>
                  <a:pt x="429" y="353"/>
                  <a:pt x="432" y="362"/>
                </a:cubicBezTo>
                <a:cubicBezTo>
                  <a:pt x="433" y="366"/>
                  <a:pt x="434" y="371"/>
                  <a:pt x="434" y="396"/>
                </a:cubicBezTo>
                <a:cubicBezTo>
                  <a:pt x="434" y="421"/>
                  <a:pt x="433" y="426"/>
                  <a:pt x="432" y="430"/>
                </a:cubicBezTo>
                <a:cubicBezTo>
                  <a:pt x="429" y="440"/>
                  <a:pt x="421" y="444"/>
                  <a:pt x="411" y="444"/>
                </a:cubicBezTo>
                <a:cubicBezTo>
                  <a:pt x="400" y="444"/>
                  <a:pt x="392" y="440"/>
                  <a:pt x="389" y="430"/>
                </a:cubicBezTo>
                <a:cubicBezTo>
                  <a:pt x="388" y="426"/>
                  <a:pt x="387" y="421"/>
                  <a:pt x="387" y="396"/>
                </a:cubicBezTo>
                <a:cubicBezTo>
                  <a:pt x="387" y="371"/>
                  <a:pt x="388" y="366"/>
                  <a:pt x="389" y="362"/>
                </a:cubicBezTo>
                <a:cubicBezTo>
                  <a:pt x="392" y="353"/>
                  <a:pt x="400" y="348"/>
                  <a:pt x="411" y="348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hop"/>
          <p:cNvSpPr>
            <a:spLocks noChangeAspect="1" noEditPoints="1"/>
          </p:cNvSpPr>
          <p:nvPr/>
        </p:nvSpPr>
        <p:spPr bwMode="auto">
          <a:xfrm>
            <a:off x="4928714" y="1946206"/>
            <a:ext cx="142875" cy="136525"/>
          </a:xfrm>
          <a:custGeom>
            <a:avLst/>
            <a:gdLst>
              <a:gd name="T0" fmla="*/ 14 w 587"/>
              <a:gd name="T1" fmla="*/ 79 h 561"/>
              <a:gd name="T2" fmla="*/ 14 w 587"/>
              <a:gd name="T3" fmla="*/ 231 h 561"/>
              <a:gd name="T4" fmla="*/ 574 w 587"/>
              <a:gd name="T5" fmla="*/ 560 h 561"/>
              <a:gd name="T6" fmla="*/ 587 w 587"/>
              <a:gd name="T7" fmla="*/ 180 h 561"/>
              <a:gd name="T8" fmla="*/ 574 w 587"/>
              <a:gd name="T9" fmla="*/ 0 h 561"/>
              <a:gd name="T10" fmla="*/ 40 w 587"/>
              <a:gd name="T11" fmla="*/ 27 h 561"/>
              <a:gd name="T12" fmla="*/ 547 w 587"/>
              <a:gd name="T13" fmla="*/ 67 h 561"/>
              <a:gd name="T14" fmla="*/ 40 w 587"/>
              <a:gd name="T15" fmla="*/ 27 h 561"/>
              <a:gd name="T16" fmla="*/ 94 w 587"/>
              <a:gd name="T17" fmla="*/ 94 h 561"/>
              <a:gd name="T18" fmla="*/ 60 w 587"/>
              <a:gd name="T19" fmla="*/ 227 h 561"/>
              <a:gd name="T20" fmla="*/ 39 w 587"/>
              <a:gd name="T21" fmla="*/ 94 h 561"/>
              <a:gd name="T22" fmla="*/ 187 w 587"/>
              <a:gd name="T23" fmla="*/ 94 h 561"/>
              <a:gd name="T24" fmla="*/ 154 w 587"/>
              <a:gd name="T25" fmla="*/ 227 h 561"/>
              <a:gd name="T26" fmla="*/ 120 w 587"/>
              <a:gd name="T27" fmla="*/ 94 h 561"/>
              <a:gd name="T28" fmla="*/ 280 w 587"/>
              <a:gd name="T29" fmla="*/ 94 h 561"/>
              <a:gd name="T30" fmla="*/ 247 w 587"/>
              <a:gd name="T31" fmla="*/ 227 h 561"/>
              <a:gd name="T32" fmla="*/ 214 w 587"/>
              <a:gd name="T33" fmla="*/ 94 h 561"/>
              <a:gd name="T34" fmla="*/ 374 w 587"/>
              <a:gd name="T35" fmla="*/ 94 h 561"/>
              <a:gd name="T36" fmla="*/ 340 w 587"/>
              <a:gd name="T37" fmla="*/ 227 h 561"/>
              <a:gd name="T38" fmla="*/ 307 w 587"/>
              <a:gd name="T39" fmla="*/ 94 h 561"/>
              <a:gd name="T40" fmla="*/ 467 w 587"/>
              <a:gd name="T41" fmla="*/ 94 h 561"/>
              <a:gd name="T42" fmla="*/ 434 w 587"/>
              <a:gd name="T43" fmla="*/ 227 h 561"/>
              <a:gd name="T44" fmla="*/ 400 w 587"/>
              <a:gd name="T45" fmla="*/ 94 h 561"/>
              <a:gd name="T46" fmla="*/ 549 w 587"/>
              <a:gd name="T47" fmla="*/ 94 h 561"/>
              <a:gd name="T48" fmla="*/ 553 w 587"/>
              <a:gd name="T49" fmla="*/ 213 h 561"/>
              <a:gd name="T50" fmla="*/ 494 w 587"/>
              <a:gd name="T51" fmla="*/ 212 h 561"/>
              <a:gd name="T52" fmla="*/ 107 w 587"/>
              <a:gd name="T53" fmla="*/ 234 h 561"/>
              <a:gd name="T54" fmla="*/ 200 w 587"/>
              <a:gd name="T55" fmla="*/ 234 h 561"/>
              <a:gd name="T56" fmla="*/ 294 w 587"/>
              <a:gd name="T57" fmla="*/ 234 h 561"/>
              <a:gd name="T58" fmla="*/ 387 w 587"/>
              <a:gd name="T59" fmla="*/ 234 h 561"/>
              <a:gd name="T60" fmla="*/ 480 w 587"/>
              <a:gd name="T61" fmla="*/ 234 h 561"/>
              <a:gd name="T62" fmla="*/ 547 w 587"/>
              <a:gd name="T63" fmla="*/ 250 h 561"/>
              <a:gd name="T64" fmla="*/ 507 w 587"/>
              <a:gd name="T65" fmla="*/ 534 h 561"/>
              <a:gd name="T66" fmla="*/ 360 w 587"/>
              <a:gd name="T67" fmla="*/ 294 h 561"/>
              <a:gd name="T68" fmla="*/ 40 w 587"/>
              <a:gd name="T69" fmla="*/ 534 h 561"/>
              <a:gd name="T70" fmla="*/ 60 w 587"/>
              <a:gd name="T71" fmla="*/ 254 h 561"/>
              <a:gd name="T72" fmla="*/ 80 w 587"/>
              <a:gd name="T73" fmla="*/ 294 h 561"/>
              <a:gd name="T74" fmla="*/ 320 w 587"/>
              <a:gd name="T75" fmla="*/ 494 h 561"/>
              <a:gd name="T76" fmla="*/ 80 w 587"/>
              <a:gd name="T77" fmla="*/ 294 h 561"/>
              <a:gd name="T78" fmla="*/ 294 w 587"/>
              <a:gd name="T79" fmla="*/ 320 h 561"/>
              <a:gd name="T80" fmla="*/ 107 w 587"/>
              <a:gd name="T81" fmla="*/ 467 h 561"/>
              <a:gd name="T82" fmla="*/ 387 w 587"/>
              <a:gd name="T83" fmla="*/ 320 h 561"/>
              <a:gd name="T84" fmla="*/ 480 w 587"/>
              <a:gd name="T85" fmla="*/ 534 h 561"/>
              <a:gd name="T86" fmla="*/ 387 w 587"/>
              <a:gd name="T87" fmla="*/ 32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87" h="561">
                <a:moveTo>
                  <a:pt x="14" y="0"/>
                </a:moveTo>
                <a:lnTo>
                  <a:pt x="14" y="79"/>
                </a:lnTo>
                <a:cubicBezTo>
                  <a:pt x="13" y="82"/>
                  <a:pt x="0" y="144"/>
                  <a:pt x="0" y="180"/>
                </a:cubicBezTo>
                <a:cubicBezTo>
                  <a:pt x="2" y="199"/>
                  <a:pt x="4" y="214"/>
                  <a:pt x="14" y="231"/>
                </a:cubicBezTo>
                <a:lnTo>
                  <a:pt x="14" y="560"/>
                </a:lnTo>
                <a:cubicBezTo>
                  <a:pt x="201" y="561"/>
                  <a:pt x="387" y="560"/>
                  <a:pt x="574" y="560"/>
                </a:cubicBezTo>
                <a:lnTo>
                  <a:pt x="574" y="231"/>
                </a:lnTo>
                <a:cubicBezTo>
                  <a:pt x="584" y="216"/>
                  <a:pt x="587" y="196"/>
                  <a:pt x="587" y="180"/>
                </a:cubicBezTo>
                <a:cubicBezTo>
                  <a:pt x="587" y="144"/>
                  <a:pt x="574" y="82"/>
                  <a:pt x="574" y="79"/>
                </a:cubicBezTo>
                <a:lnTo>
                  <a:pt x="574" y="0"/>
                </a:lnTo>
                <a:lnTo>
                  <a:pt x="14" y="0"/>
                </a:lnTo>
                <a:close/>
                <a:moveTo>
                  <a:pt x="40" y="27"/>
                </a:moveTo>
                <a:lnTo>
                  <a:pt x="547" y="27"/>
                </a:lnTo>
                <a:lnTo>
                  <a:pt x="547" y="67"/>
                </a:lnTo>
                <a:cubicBezTo>
                  <a:pt x="378" y="67"/>
                  <a:pt x="209" y="67"/>
                  <a:pt x="40" y="67"/>
                </a:cubicBezTo>
                <a:lnTo>
                  <a:pt x="40" y="27"/>
                </a:lnTo>
                <a:close/>
                <a:moveTo>
                  <a:pt x="39" y="94"/>
                </a:moveTo>
                <a:lnTo>
                  <a:pt x="94" y="94"/>
                </a:lnTo>
                <a:lnTo>
                  <a:pt x="94" y="212"/>
                </a:lnTo>
                <a:cubicBezTo>
                  <a:pt x="85" y="221"/>
                  <a:pt x="74" y="227"/>
                  <a:pt x="60" y="227"/>
                </a:cubicBezTo>
                <a:cubicBezTo>
                  <a:pt x="34" y="224"/>
                  <a:pt x="27" y="205"/>
                  <a:pt x="27" y="180"/>
                </a:cubicBezTo>
                <a:cubicBezTo>
                  <a:pt x="27" y="154"/>
                  <a:pt x="36" y="106"/>
                  <a:pt x="39" y="94"/>
                </a:cubicBezTo>
                <a:close/>
                <a:moveTo>
                  <a:pt x="120" y="94"/>
                </a:moveTo>
                <a:lnTo>
                  <a:pt x="187" y="94"/>
                </a:lnTo>
                <a:lnTo>
                  <a:pt x="187" y="212"/>
                </a:lnTo>
                <a:cubicBezTo>
                  <a:pt x="179" y="221"/>
                  <a:pt x="167" y="227"/>
                  <a:pt x="154" y="227"/>
                </a:cubicBezTo>
                <a:cubicBezTo>
                  <a:pt x="140" y="227"/>
                  <a:pt x="129" y="221"/>
                  <a:pt x="120" y="212"/>
                </a:cubicBezTo>
                <a:lnTo>
                  <a:pt x="120" y="94"/>
                </a:lnTo>
                <a:close/>
                <a:moveTo>
                  <a:pt x="214" y="94"/>
                </a:moveTo>
                <a:lnTo>
                  <a:pt x="280" y="94"/>
                </a:lnTo>
                <a:lnTo>
                  <a:pt x="280" y="212"/>
                </a:lnTo>
                <a:cubicBezTo>
                  <a:pt x="272" y="221"/>
                  <a:pt x="260" y="227"/>
                  <a:pt x="247" y="227"/>
                </a:cubicBezTo>
                <a:cubicBezTo>
                  <a:pt x="234" y="227"/>
                  <a:pt x="222" y="221"/>
                  <a:pt x="214" y="212"/>
                </a:cubicBezTo>
                <a:lnTo>
                  <a:pt x="214" y="94"/>
                </a:lnTo>
                <a:close/>
                <a:moveTo>
                  <a:pt x="307" y="94"/>
                </a:moveTo>
                <a:lnTo>
                  <a:pt x="374" y="94"/>
                </a:lnTo>
                <a:lnTo>
                  <a:pt x="374" y="212"/>
                </a:lnTo>
                <a:cubicBezTo>
                  <a:pt x="365" y="221"/>
                  <a:pt x="354" y="227"/>
                  <a:pt x="340" y="227"/>
                </a:cubicBezTo>
                <a:cubicBezTo>
                  <a:pt x="327" y="227"/>
                  <a:pt x="316" y="221"/>
                  <a:pt x="307" y="212"/>
                </a:cubicBezTo>
                <a:lnTo>
                  <a:pt x="307" y="94"/>
                </a:lnTo>
                <a:close/>
                <a:moveTo>
                  <a:pt x="400" y="94"/>
                </a:moveTo>
                <a:lnTo>
                  <a:pt x="467" y="94"/>
                </a:lnTo>
                <a:lnTo>
                  <a:pt x="467" y="212"/>
                </a:lnTo>
                <a:cubicBezTo>
                  <a:pt x="459" y="221"/>
                  <a:pt x="447" y="227"/>
                  <a:pt x="434" y="227"/>
                </a:cubicBezTo>
                <a:cubicBezTo>
                  <a:pt x="420" y="227"/>
                  <a:pt x="409" y="221"/>
                  <a:pt x="400" y="212"/>
                </a:cubicBezTo>
                <a:lnTo>
                  <a:pt x="400" y="94"/>
                </a:lnTo>
                <a:close/>
                <a:moveTo>
                  <a:pt x="494" y="94"/>
                </a:moveTo>
                <a:lnTo>
                  <a:pt x="549" y="94"/>
                </a:lnTo>
                <a:cubicBezTo>
                  <a:pt x="551" y="106"/>
                  <a:pt x="560" y="154"/>
                  <a:pt x="560" y="180"/>
                </a:cubicBezTo>
                <a:cubicBezTo>
                  <a:pt x="560" y="194"/>
                  <a:pt x="558" y="206"/>
                  <a:pt x="553" y="213"/>
                </a:cubicBezTo>
                <a:cubicBezTo>
                  <a:pt x="546" y="223"/>
                  <a:pt x="537" y="227"/>
                  <a:pt x="527" y="227"/>
                </a:cubicBezTo>
                <a:cubicBezTo>
                  <a:pt x="514" y="227"/>
                  <a:pt x="502" y="221"/>
                  <a:pt x="494" y="212"/>
                </a:cubicBezTo>
                <a:lnTo>
                  <a:pt x="494" y="94"/>
                </a:lnTo>
                <a:close/>
                <a:moveTo>
                  <a:pt x="107" y="234"/>
                </a:moveTo>
                <a:cubicBezTo>
                  <a:pt x="120" y="246"/>
                  <a:pt x="135" y="254"/>
                  <a:pt x="154" y="254"/>
                </a:cubicBezTo>
                <a:cubicBezTo>
                  <a:pt x="172" y="254"/>
                  <a:pt x="188" y="246"/>
                  <a:pt x="200" y="234"/>
                </a:cubicBezTo>
                <a:cubicBezTo>
                  <a:pt x="213" y="246"/>
                  <a:pt x="229" y="254"/>
                  <a:pt x="247" y="254"/>
                </a:cubicBezTo>
                <a:cubicBezTo>
                  <a:pt x="265" y="254"/>
                  <a:pt x="281" y="246"/>
                  <a:pt x="294" y="234"/>
                </a:cubicBezTo>
                <a:cubicBezTo>
                  <a:pt x="307" y="246"/>
                  <a:pt x="322" y="254"/>
                  <a:pt x="340" y="254"/>
                </a:cubicBezTo>
                <a:cubicBezTo>
                  <a:pt x="359" y="254"/>
                  <a:pt x="374" y="246"/>
                  <a:pt x="387" y="234"/>
                </a:cubicBezTo>
                <a:cubicBezTo>
                  <a:pt x="400" y="246"/>
                  <a:pt x="415" y="254"/>
                  <a:pt x="434" y="254"/>
                </a:cubicBezTo>
                <a:cubicBezTo>
                  <a:pt x="452" y="254"/>
                  <a:pt x="468" y="246"/>
                  <a:pt x="480" y="234"/>
                </a:cubicBezTo>
                <a:cubicBezTo>
                  <a:pt x="493" y="246"/>
                  <a:pt x="509" y="254"/>
                  <a:pt x="527" y="254"/>
                </a:cubicBezTo>
                <a:cubicBezTo>
                  <a:pt x="534" y="254"/>
                  <a:pt x="541" y="253"/>
                  <a:pt x="547" y="250"/>
                </a:cubicBezTo>
                <a:lnTo>
                  <a:pt x="547" y="534"/>
                </a:lnTo>
                <a:lnTo>
                  <a:pt x="507" y="534"/>
                </a:lnTo>
                <a:lnTo>
                  <a:pt x="507" y="294"/>
                </a:lnTo>
                <a:lnTo>
                  <a:pt x="360" y="294"/>
                </a:lnTo>
                <a:lnTo>
                  <a:pt x="360" y="534"/>
                </a:lnTo>
                <a:lnTo>
                  <a:pt x="40" y="534"/>
                </a:lnTo>
                <a:lnTo>
                  <a:pt x="40" y="250"/>
                </a:lnTo>
                <a:cubicBezTo>
                  <a:pt x="47" y="253"/>
                  <a:pt x="53" y="254"/>
                  <a:pt x="60" y="254"/>
                </a:cubicBezTo>
                <a:cubicBezTo>
                  <a:pt x="79" y="254"/>
                  <a:pt x="94" y="246"/>
                  <a:pt x="107" y="234"/>
                </a:cubicBezTo>
                <a:close/>
                <a:moveTo>
                  <a:pt x="80" y="294"/>
                </a:moveTo>
                <a:lnTo>
                  <a:pt x="80" y="494"/>
                </a:lnTo>
                <a:lnTo>
                  <a:pt x="320" y="494"/>
                </a:lnTo>
                <a:lnTo>
                  <a:pt x="320" y="294"/>
                </a:lnTo>
                <a:lnTo>
                  <a:pt x="80" y="294"/>
                </a:lnTo>
                <a:close/>
                <a:moveTo>
                  <a:pt x="107" y="320"/>
                </a:moveTo>
                <a:lnTo>
                  <a:pt x="294" y="320"/>
                </a:lnTo>
                <a:lnTo>
                  <a:pt x="294" y="467"/>
                </a:lnTo>
                <a:lnTo>
                  <a:pt x="107" y="467"/>
                </a:lnTo>
                <a:lnTo>
                  <a:pt x="107" y="320"/>
                </a:lnTo>
                <a:close/>
                <a:moveTo>
                  <a:pt x="387" y="320"/>
                </a:moveTo>
                <a:lnTo>
                  <a:pt x="480" y="320"/>
                </a:lnTo>
                <a:lnTo>
                  <a:pt x="480" y="534"/>
                </a:lnTo>
                <a:lnTo>
                  <a:pt x="387" y="534"/>
                </a:lnTo>
                <a:lnTo>
                  <a:pt x="387" y="3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opping Basket"/>
          <p:cNvSpPr>
            <a:spLocks noChangeAspect="1" noEditPoints="1"/>
          </p:cNvSpPr>
          <p:nvPr/>
        </p:nvSpPr>
        <p:spPr bwMode="auto">
          <a:xfrm>
            <a:off x="5370745" y="1922603"/>
            <a:ext cx="161925" cy="139700"/>
          </a:xfrm>
          <a:custGeom>
            <a:avLst/>
            <a:gdLst>
              <a:gd name="T0" fmla="*/ 24 w 666"/>
              <a:gd name="T1" fmla="*/ 11 h 573"/>
              <a:gd name="T2" fmla="*/ 133 w 666"/>
              <a:gd name="T3" fmla="*/ 173 h 573"/>
              <a:gd name="T4" fmla="*/ 7 w 666"/>
              <a:gd name="T5" fmla="*/ 181 h 573"/>
              <a:gd name="T6" fmla="*/ 0 w 666"/>
              <a:gd name="T7" fmla="*/ 280 h 573"/>
              <a:gd name="T8" fmla="*/ 26 w 666"/>
              <a:gd name="T9" fmla="*/ 307 h 573"/>
              <a:gd name="T10" fmla="*/ 104 w 666"/>
              <a:gd name="T11" fmla="*/ 554 h 573"/>
              <a:gd name="T12" fmla="*/ 533 w 666"/>
              <a:gd name="T13" fmla="*/ 573 h 573"/>
              <a:gd name="T14" fmla="*/ 634 w 666"/>
              <a:gd name="T15" fmla="*/ 307 h 573"/>
              <a:gd name="T16" fmla="*/ 659 w 666"/>
              <a:gd name="T17" fmla="*/ 299 h 573"/>
              <a:gd name="T18" fmla="*/ 666 w 666"/>
              <a:gd name="T19" fmla="*/ 200 h 573"/>
              <a:gd name="T20" fmla="*/ 640 w 666"/>
              <a:gd name="T21" fmla="*/ 173 h 573"/>
              <a:gd name="T22" fmla="*/ 643 w 666"/>
              <a:gd name="T23" fmla="*/ 64 h 573"/>
              <a:gd name="T24" fmla="*/ 616 w 666"/>
              <a:gd name="T25" fmla="*/ 0 h 573"/>
              <a:gd name="T26" fmla="*/ 426 w 666"/>
              <a:gd name="T27" fmla="*/ 173 h 573"/>
              <a:gd name="T28" fmla="*/ 77 w 666"/>
              <a:gd name="T29" fmla="*/ 11 h 573"/>
              <a:gd name="T30" fmla="*/ 58 w 666"/>
              <a:gd name="T31" fmla="*/ 30 h 573"/>
              <a:gd name="T32" fmla="*/ 237 w 666"/>
              <a:gd name="T33" fmla="*/ 223 h 573"/>
              <a:gd name="T34" fmla="*/ 220 w 666"/>
              <a:gd name="T35" fmla="*/ 223 h 573"/>
              <a:gd name="T36" fmla="*/ 43 w 666"/>
              <a:gd name="T37" fmla="*/ 30 h 573"/>
              <a:gd name="T38" fmla="*/ 624 w 666"/>
              <a:gd name="T39" fmla="*/ 30 h 573"/>
              <a:gd name="T40" fmla="*/ 445 w 666"/>
              <a:gd name="T41" fmla="*/ 224 h 573"/>
              <a:gd name="T42" fmla="*/ 429 w 666"/>
              <a:gd name="T43" fmla="*/ 223 h 573"/>
              <a:gd name="T44" fmla="*/ 608 w 666"/>
              <a:gd name="T45" fmla="*/ 30 h 573"/>
              <a:gd name="T46" fmla="*/ 26 w 666"/>
              <a:gd name="T47" fmla="*/ 200 h 573"/>
              <a:gd name="T48" fmla="*/ 201 w 666"/>
              <a:gd name="T49" fmla="*/ 242 h 573"/>
              <a:gd name="T50" fmla="*/ 254 w 666"/>
              <a:gd name="T51" fmla="*/ 244 h 573"/>
              <a:gd name="T52" fmla="*/ 263 w 666"/>
              <a:gd name="T53" fmla="*/ 200 h 573"/>
              <a:gd name="T54" fmla="*/ 410 w 666"/>
              <a:gd name="T55" fmla="*/ 243 h 573"/>
              <a:gd name="T56" fmla="*/ 464 w 666"/>
              <a:gd name="T57" fmla="*/ 243 h 573"/>
              <a:gd name="T58" fmla="*/ 640 w 666"/>
              <a:gd name="T59" fmla="*/ 200 h 573"/>
              <a:gd name="T60" fmla="*/ 26 w 666"/>
              <a:gd name="T61" fmla="*/ 280 h 573"/>
              <a:gd name="T62" fmla="*/ 60 w 666"/>
              <a:gd name="T63" fmla="*/ 307 h 573"/>
              <a:gd name="T64" fmla="*/ 536 w 666"/>
              <a:gd name="T65" fmla="*/ 547 h 573"/>
              <a:gd name="T66" fmla="*/ 60 w 666"/>
              <a:gd name="T67" fmla="*/ 307 h 573"/>
              <a:gd name="T68" fmla="*/ 160 w 666"/>
              <a:gd name="T69" fmla="*/ 349 h 573"/>
              <a:gd name="T70" fmla="*/ 213 w 666"/>
              <a:gd name="T71" fmla="*/ 505 h 573"/>
              <a:gd name="T72" fmla="*/ 173 w 666"/>
              <a:gd name="T73" fmla="*/ 333 h 573"/>
              <a:gd name="T74" fmla="*/ 240 w 666"/>
              <a:gd name="T75" fmla="*/ 348 h 573"/>
              <a:gd name="T76" fmla="*/ 280 w 666"/>
              <a:gd name="T77" fmla="*/ 506 h 573"/>
              <a:gd name="T78" fmla="*/ 253 w 666"/>
              <a:gd name="T79" fmla="*/ 333 h 573"/>
              <a:gd name="T80" fmla="*/ 320 w 666"/>
              <a:gd name="T81" fmla="*/ 347 h 573"/>
              <a:gd name="T82" fmla="*/ 346 w 666"/>
              <a:gd name="T83" fmla="*/ 507 h 573"/>
              <a:gd name="T84" fmla="*/ 333 w 666"/>
              <a:gd name="T85" fmla="*/ 333 h 573"/>
              <a:gd name="T86" fmla="*/ 400 w 666"/>
              <a:gd name="T87" fmla="*/ 346 h 573"/>
              <a:gd name="T88" fmla="*/ 413 w 666"/>
              <a:gd name="T89" fmla="*/ 508 h 573"/>
              <a:gd name="T90" fmla="*/ 413 w 666"/>
              <a:gd name="T91" fmla="*/ 333 h 573"/>
              <a:gd name="T92" fmla="*/ 493 w 666"/>
              <a:gd name="T93" fmla="*/ 344 h 573"/>
              <a:gd name="T94" fmla="*/ 479 w 666"/>
              <a:gd name="T95" fmla="*/ 510 h 573"/>
              <a:gd name="T96" fmla="*/ 507 w 666"/>
              <a:gd name="T97" fmla="*/ 33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6" h="573">
                <a:moveTo>
                  <a:pt x="50" y="0"/>
                </a:moveTo>
                <a:cubicBezTo>
                  <a:pt x="41" y="0"/>
                  <a:pt x="31" y="3"/>
                  <a:pt x="24" y="11"/>
                </a:cubicBezTo>
                <a:cubicBezTo>
                  <a:pt x="9" y="25"/>
                  <a:pt x="9" y="50"/>
                  <a:pt x="24" y="64"/>
                </a:cubicBezTo>
                <a:lnTo>
                  <a:pt x="133" y="173"/>
                </a:lnTo>
                <a:lnTo>
                  <a:pt x="26" y="173"/>
                </a:lnTo>
                <a:cubicBezTo>
                  <a:pt x="19" y="173"/>
                  <a:pt x="12" y="176"/>
                  <a:pt x="7" y="181"/>
                </a:cubicBezTo>
                <a:cubicBezTo>
                  <a:pt x="2" y="186"/>
                  <a:pt x="0" y="193"/>
                  <a:pt x="0" y="200"/>
                </a:cubicBezTo>
                <a:lnTo>
                  <a:pt x="0" y="280"/>
                </a:lnTo>
                <a:cubicBezTo>
                  <a:pt x="0" y="287"/>
                  <a:pt x="2" y="294"/>
                  <a:pt x="7" y="299"/>
                </a:cubicBezTo>
                <a:cubicBezTo>
                  <a:pt x="12" y="304"/>
                  <a:pt x="19" y="307"/>
                  <a:pt x="26" y="307"/>
                </a:cubicBezTo>
                <a:lnTo>
                  <a:pt x="32" y="307"/>
                </a:lnTo>
                <a:lnTo>
                  <a:pt x="104" y="554"/>
                </a:lnTo>
                <a:cubicBezTo>
                  <a:pt x="108" y="568"/>
                  <a:pt x="121" y="573"/>
                  <a:pt x="133" y="573"/>
                </a:cubicBezTo>
                <a:lnTo>
                  <a:pt x="533" y="573"/>
                </a:lnTo>
                <a:cubicBezTo>
                  <a:pt x="546" y="573"/>
                  <a:pt x="559" y="568"/>
                  <a:pt x="562" y="554"/>
                </a:cubicBezTo>
                <a:lnTo>
                  <a:pt x="634" y="307"/>
                </a:lnTo>
                <a:lnTo>
                  <a:pt x="640" y="307"/>
                </a:lnTo>
                <a:cubicBezTo>
                  <a:pt x="647" y="307"/>
                  <a:pt x="654" y="304"/>
                  <a:pt x="659" y="299"/>
                </a:cubicBezTo>
                <a:cubicBezTo>
                  <a:pt x="664" y="294"/>
                  <a:pt x="666" y="287"/>
                  <a:pt x="666" y="280"/>
                </a:cubicBezTo>
                <a:lnTo>
                  <a:pt x="666" y="200"/>
                </a:lnTo>
                <a:cubicBezTo>
                  <a:pt x="666" y="193"/>
                  <a:pt x="664" y="186"/>
                  <a:pt x="659" y="181"/>
                </a:cubicBezTo>
                <a:cubicBezTo>
                  <a:pt x="654" y="176"/>
                  <a:pt x="647" y="173"/>
                  <a:pt x="640" y="173"/>
                </a:cubicBezTo>
                <a:lnTo>
                  <a:pt x="533" y="173"/>
                </a:lnTo>
                <a:lnTo>
                  <a:pt x="643" y="64"/>
                </a:lnTo>
                <a:cubicBezTo>
                  <a:pt x="657" y="50"/>
                  <a:pt x="657" y="25"/>
                  <a:pt x="643" y="11"/>
                </a:cubicBezTo>
                <a:cubicBezTo>
                  <a:pt x="635" y="3"/>
                  <a:pt x="625" y="0"/>
                  <a:pt x="616" y="0"/>
                </a:cubicBezTo>
                <a:cubicBezTo>
                  <a:pt x="606" y="0"/>
                  <a:pt x="596" y="3"/>
                  <a:pt x="589" y="11"/>
                </a:cubicBezTo>
                <a:lnTo>
                  <a:pt x="426" y="173"/>
                </a:lnTo>
                <a:lnTo>
                  <a:pt x="240" y="173"/>
                </a:lnTo>
                <a:lnTo>
                  <a:pt x="77" y="11"/>
                </a:lnTo>
                <a:cubicBezTo>
                  <a:pt x="70" y="3"/>
                  <a:pt x="60" y="0"/>
                  <a:pt x="50" y="0"/>
                </a:cubicBezTo>
                <a:close/>
                <a:moveTo>
                  <a:pt x="58" y="30"/>
                </a:moveTo>
                <a:lnTo>
                  <a:pt x="237" y="208"/>
                </a:lnTo>
                <a:cubicBezTo>
                  <a:pt x="241" y="212"/>
                  <a:pt x="240" y="219"/>
                  <a:pt x="237" y="223"/>
                </a:cubicBezTo>
                <a:cubicBezTo>
                  <a:pt x="234" y="226"/>
                  <a:pt x="232" y="227"/>
                  <a:pt x="229" y="227"/>
                </a:cubicBezTo>
                <a:cubicBezTo>
                  <a:pt x="226" y="227"/>
                  <a:pt x="223" y="226"/>
                  <a:pt x="220" y="223"/>
                </a:cubicBezTo>
                <a:lnTo>
                  <a:pt x="43" y="45"/>
                </a:lnTo>
                <a:cubicBezTo>
                  <a:pt x="39" y="41"/>
                  <a:pt x="39" y="34"/>
                  <a:pt x="43" y="30"/>
                </a:cubicBezTo>
                <a:cubicBezTo>
                  <a:pt x="50" y="25"/>
                  <a:pt x="53" y="26"/>
                  <a:pt x="58" y="30"/>
                </a:cubicBezTo>
                <a:close/>
                <a:moveTo>
                  <a:pt x="624" y="30"/>
                </a:moveTo>
                <a:cubicBezTo>
                  <a:pt x="628" y="34"/>
                  <a:pt x="628" y="41"/>
                  <a:pt x="624" y="45"/>
                </a:cubicBezTo>
                <a:lnTo>
                  <a:pt x="445" y="224"/>
                </a:lnTo>
                <a:cubicBezTo>
                  <a:pt x="444" y="225"/>
                  <a:pt x="440" y="227"/>
                  <a:pt x="437" y="227"/>
                </a:cubicBezTo>
                <a:cubicBezTo>
                  <a:pt x="434" y="227"/>
                  <a:pt x="432" y="226"/>
                  <a:pt x="429" y="223"/>
                </a:cubicBezTo>
                <a:cubicBezTo>
                  <a:pt x="426" y="219"/>
                  <a:pt x="425" y="212"/>
                  <a:pt x="429" y="208"/>
                </a:cubicBezTo>
                <a:lnTo>
                  <a:pt x="608" y="30"/>
                </a:lnTo>
                <a:cubicBezTo>
                  <a:pt x="615" y="25"/>
                  <a:pt x="617" y="26"/>
                  <a:pt x="624" y="30"/>
                </a:cubicBezTo>
                <a:close/>
                <a:moveTo>
                  <a:pt x="26" y="200"/>
                </a:moveTo>
                <a:lnTo>
                  <a:pt x="160" y="200"/>
                </a:lnTo>
                <a:lnTo>
                  <a:pt x="201" y="242"/>
                </a:lnTo>
                <a:cubicBezTo>
                  <a:pt x="209" y="249"/>
                  <a:pt x="219" y="253"/>
                  <a:pt x="229" y="253"/>
                </a:cubicBezTo>
                <a:cubicBezTo>
                  <a:pt x="239" y="253"/>
                  <a:pt x="248" y="249"/>
                  <a:pt x="254" y="244"/>
                </a:cubicBezTo>
                <a:cubicBezTo>
                  <a:pt x="255" y="244"/>
                  <a:pt x="255" y="243"/>
                  <a:pt x="256" y="243"/>
                </a:cubicBezTo>
                <a:cubicBezTo>
                  <a:pt x="267" y="231"/>
                  <a:pt x="270" y="214"/>
                  <a:pt x="263" y="200"/>
                </a:cubicBezTo>
                <a:lnTo>
                  <a:pt x="403" y="200"/>
                </a:lnTo>
                <a:cubicBezTo>
                  <a:pt x="396" y="214"/>
                  <a:pt x="399" y="231"/>
                  <a:pt x="410" y="243"/>
                </a:cubicBezTo>
                <a:cubicBezTo>
                  <a:pt x="419" y="252"/>
                  <a:pt x="428" y="252"/>
                  <a:pt x="437" y="253"/>
                </a:cubicBezTo>
                <a:cubicBezTo>
                  <a:pt x="447" y="253"/>
                  <a:pt x="457" y="250"/>
                  <a:pt x="464" y="243"/>
                </a:cubicBezTo>
                <a:lnTo>
                  <a:pt x="507" y="200"/>
                </a:lnTo>
                <a:lnTo>
                  <a:pt x="640" y="200"/>
                </a:lnTo>
                <a:lnTo>
                  <a:pt x="640" y="280"/>
                </a:lnTo>
                <a:lnTo>
                  <a:pt x="26" y="280"/>
                </a:lnTo>
                <a:lnTo>
                  <a:pt x="26" y="200"/>
                </a:lnTo>
                <a:close/>
                <a:moveTo>
                  <a:pt x="60" y="307"/>
                </a:moveTo>
                <a:lnTo>
                  <a:pt x="606" y="307"/>
                </a:lnTo>
                <a:lnTo>
                  <a:pt x="536" y="547"/>
                </a:lnTo>
                <a:cubicBezTo>
                  <a:pt x="399" y="548"/>
                  <a:pt x="257" y="547"/>
                  <a:pt x="130" y="547"/>
                </a:cubicBezTo>
                <a:lnTo>
                  <a:pt x="60" y="307"/>
                </a:lnTo>
                <a:close/>
                <a:moveTo>
                  <a:pt x="173" y="333"/>
                </a:moveTo>
                <a:cubicBezTo>
                  <a:pt x="165" y="333"/>
                  <a:pt x="158" y="341"/>
                  <a:pt x="160" y="349"/>
                </a:cubicBezTo>
                <a:lnTo>
                  <a:pt x="187" y="509"/>
                </a:lnTo>
                <a:cubicBezTo>
                  <a:pt x="189" y="527"/>
                  <a:pt x="216" y="522"/>
                  <a:pt x="213" y="505"/>
                </a:cubicBezTo>
                <a:lnTo>
                  <a:pt x="186" y="345"/>
                </a:lnTo>
                <a:cubicBezTo>
                  <a:pt x="185" y="338"/>
                  <a:pt x="180" y="333"/>
                  <a:pt x="173" y="333"/>
                </a:cubicBezTo>
                <a:close/>
                <a:moveTo>
                  <a:pt x="253" y="333"/>
                </a:moveTo>
                <a:cubicBezTo>
                  <a:pt x="245" y="333"/>
                  <a:pt x="239" y="340"/>
                  <a:pt x="240" y="348"/>
                </a:cubicBezTo>
                <a:lnTo>
                  <a:pt x="253" y="508"/>
                </a:lnTo>
                <a:cubicBezTo>
                  <a:pt x="254" y="526"/>
                  <a:pt x="282" y="524"/>
                  <a:pt x="280" y="506"/>
                </a:cubicBezTo>
                <a:lnTo>
                  <a:pt x="266" y="346"/>
                </a:lnTo>
                <a:cubicBezTo>
                  <a:pt x="266" y="339"/>
                  <a:pt x="260" y="333"/>
                  <a:pt x="253" y="333"/>
                </a:cubicBezTo>
                <a:close/>
                <a:moveTo>
                  <a:pt x="333" y="333"/>
                </a:moveTo>
                <a:cubicBezTo>
                  <a:pt x="326" y="333"/>
                  <a:pt x="320" y="339"/>
                  <a:pt x="320" y="347"/>
                </a:cubicBezTo>
                <a:lnTo>
                  <a:pt x="320" y="507"/>
                </a:lnTo>
                <a:cubicBezTo>
                  <a:pt x="320" y="525"/>
                  <a:pt x="347" y="525"/>
                  <a:pt x="346" y="507"/>
                </a:cubicBezTo>
                <a:lnTo>
                  <a:pt x="346" y="347"/>
                </a:lnTo>
                <a:cubicBezTo>
                  <a:pt x="347" y="339"/>
                  <a:pt x="340" y="333"/>
                  <a:pt x="333" y="333"/>
                </a:cubicBezTo>
                <a:close/>
                <a:moveTo>
                  <a:pt x="413" y="333"/>
                </a:moveTo>
                <a:cubicBezTo>
                  <a:pt x="406" y="334"/>
                  <a:pt x="400" y="339"/>
                  <a:pt x="400" y="346"/>
                </a:cubicBezTo>
                <a:lnTo>
                  <a:pt x="386" y="506"/>
                </a:lnTo>
                <a:cubicBezTo>
                  <a:pt x="384" y="524"/>
                  <a:pt x="412" y="526"/>
                  <a:pt x="413" y="508"/>
                </a:cubicBezTo>
                <a:lnTo>
                  <a:pt x="426" y="348"/>
                </a:lnTo>
                <a:cubicBezTo>
                  <a:pt x="427" y="340"/>
                  <a:pt x="421" y="333"/>
                  <a:pt x="413" y="333"/>
                </a:cubicBezTo>
                <a:close/>
                <a:moveTo>
                  <a:pt x="507" y="333"/>
                </a:moveTo>
                <a:cubicBezTo>
                  <a:pt x="501" y="333"/>
                  <a:pt x="495" y="337"/>
                  <a:pt x="493" y="344"/>
                </a:cubicBezTo>
                <a:lnTo>
                  <a:pt x="453" y="504"/>
                </a:lnTo>
                <a:cubicBezTo>
                  <a:pt x="449" y="521"/>
                  <a:pt x="475" y="527"/>
                  <a:pt x="479" y="510"/>
                </a:cubicBezTo>
                <a:lnTo>
                  <a:pt x="519" y="350"/>
                </a:lnTo>
                <a:cubicBezTo>
                  <a:pt x="522" y="342"/>
                  <a:pt x="515" y="334"/>
                  <a:pt x="507" y="33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hopping Cart"/>
          <p:cNvSpPr>
            <a:spLocks noChangeAspect="1" noEditPoints="1"/>
          </p:cNvSpPr>
          <p:nvPr/>
        </p:nvSpPr>
        <p:spPr bwMode="auto">
          <a:xfrm>
            <a:off x="5813668" y="1891855"/>
            <a:ext cx="157163" cy="157163"/>
          </a:xfrm>
          <a:custGeom>
            <a:avLst/>
            <a:gdLst>
              <a:gd name="T0" fmla="*/ 27 w 642"/>
              <a:gd name="T1" fmla="*/ 0 h 640"/>
              <a:gd name="T2" fmla="*/ 0 w 642"/>
              <a:gd name="T3" fmla="*/ 27 h 640"/>
              <a:gd name="T4" fmla="*/ 27 w 642"/>
              <a:gd name="T5" fmla="*/ 54 h 640"/>
              <a:gd name="T6" fmla="*/ 53 w 642"/>
              <a:gd name="T7" fmla="*/ 27 h 640"/>
              <a:gd name="T8" fmla="*/ 115 w 642"/>
              <a:gd name="T9" fmla="*/ 27 h 640"/>
              <a:gd name="T10" fmla="*/ 147 w 642"/>
              <a:gd name="T11" fmla="*/ 36 h 640"/>
              <a:gd name="T12" fmla="*/ 163 w 642"/>
              <a:gd name="T13" fmla="*/ 67 h 640"/>
              <a:gd name="T14" fmla="*/ 269 w 642"/>
              <a:gd name="T15" fmla="*/ 497 h 640"/>
              <a:gd name="T16" fmla="*/ 270 w 642"/>
              <a:gd name="T17" fmla="*/ 497 h 640"/>
              <a:gd name="T18" fmla="*/ 288 w 642"/>
              <a:gd name="T19" fmla="*/ 540 h 640"/>
              <a:gd name="T20" fmla="*/ 306 w 642"/>
              <a:gd name="T21" fmla="*/ 553 h 640"/>
              <a:gd name="T22" fmla="*/ 293 w 642"/>
              <a:gd name="T23" fmla="*/ 587 h 640"/>
              <a:gd name="T24" fmla="*/ 347 w 642"/>
              <a:gd name="T25" fmla="*/ 640 h 640"/>
              <a:gd name="T26" fmla="*/ 400 w 642"/>
              <a:gd name="T27" fmla="*/ 587 h 640"/>
              <a:gd name="T28" fmla="*/ 392 w 642"/>
              <a:gd name="T29" fmla="*/ 560 h 640"/>
              <a:gd name="T30" fmla="*/ 474 w 642"/>
              <a:gd name="T31" fmla="*/ 560 h 640"/>
              <a:gd name="T32" fmla="*/ 467 w 642"/>
              <a:gd name="T33" fmla="*/ 587 h 640"/>
              <a:gd name="T34" fmla="*/ 520 w 642"/>
              <a:gd name="T35" fmla="*/ 640 h 640"/>
              <a:gd name="T36" fmla="*/ 573 w 642"/>
              <a:gd name="T37" fmla="*/ 587 h 640"/>
              <a:gd name="T38" fmla="*/ 559 w 642"/>
              <a:gd name="T39" fmla="*/ 551 h 640"/>
              <a:gd name="T40" fmla="*/ 547 w 642"/>
              <a:gd name="T41" fmla="*/ 534 h 640"/>
              <a:gd name="T42" fmla="*/ 343 w 642"/>
              <a:gd name="T43" fmla="*/ 534 h 640"/>
              <a:gd name="T44" fmla="*/ 308 w 642"/>
              <a:gd name="T45" fmla="*/ 523 h 640"/>
              <a:gd name="T46" fmla="*/ 295 w 642"/>
              <a:gd name="T47" fmla="*/ 490 h 640"/>
              <a:gd name="T48" fmla="*/ 295 w 642"/>
              <a:gd name="T49" fmla="*/ 490 h 640"/>
              <a:gd name="T50" fmla="*/ 286 w 642"/>
              <a:gd name="T51" fmla="*/ 454 h 640"/>
              <a:gd name="T52" fmla="*/ 531 w 642"/>
              <a:gd name="T53" fmla="*/ 454 h 640"/>
              <a:gd name="T54" fmla="*/ 543 w 642"/>
              <a:gd name="T55" fmla="*/ 445 h 640"/>
              <a:gd name="T56" fmla="*/ 639 w 642"/>
              <a:gd name="T57" fmla="*/ 192 h 640"/>
              <a:gd name="T58" fmla="*/ 627 w 642"/>
              <a:gd name="T59" fmla="*/ 174 h 640"/>
              <a:gd name="T60" fmla="*/ 217 w 642"/>
              <a:gd name="T61" fmla="*/ 174 h 640"/>
              <a:gd name="T62" fmla="*/ 188 w 642"/>
              <a:gd name="T63" fmla="*/ 59 h 640"/>
              <a:gd name="T64" fmla="*/ 165 w 642"/>
              <a:gd name="T65" fmla="*/ 17 h 640"/>
              <a:gd name="T66" fmla="*/ 115 w 642"/>
              <a:gd name="T67" fmla="*/ 1 h 640"/>
              <a:gd name="T68" fmla="*/ 27 w 642"/>
              <a:gd name="T69" fmla="*/ 0 h 640"/>
              <a:gd name="T70" fmla="*/ 223 w 642"/>
              <a:gd name="T71" fmla="*/ 200 h 640"/>
              <a:gd name="T72" fmla="*/ 607 w 642"/>
              <a:gd name="T73" fmla="*/ 200 h 640"/>
              <a:gd name="T74" fmla="*/ 521 w 642"/>
              <a:gd name="T75" fmla="*/ 427 h 640"/>
              <a:gd name="T76" fmla="*/ 280 w 642"/>
              <a:gd name="T77" fmla="*/ 427 h 640"/>
              <a:gd name="T78" fmla="*/ 223 w 642"/>
              <a:gd name="T79" fmla="*/ 200 h 640"/>
              <a:gd name="T80" fmla="*/ 347 w 642"/>
              <a:gd name="T81" fmla="*/ 560 h 640"/>
              <a:gd name="T82" fmla="*/ 373 w 642"/>
              <a:gd name="T83" fmla="*/ 587 h 640"/>
              <a:gd name="T84" fmla="*/ 347 w 642"/>
              <a:gd name="T85" fmla="*/ 614 h 640"/>
              <a:gd name="T86" fmla="*/ 320 w 642"/>
              <a:gd name="T87" fmla="*/ 587 h 640"/>
              <a:gd name="T88" fmla="*/ 347 w 642"/>
              <a:gd name="T89" fmla="*/ 560 h 640"/>
              <a:gd name="T90" fmla="*/ 520 w 642"/>
              <a:gd name="T91" fmla="*/ 560 h 640"/>
              <a:gd name="T92" fmla="*/ 547 w 642"/>
              <a:gd name="T93" fmla="*/ 587 h 640"/>
              <a:gd name="T94" fmla="*/ 520 w 642"/>
              <a:gd name="T95" fmla="*/ 614 h 640"/>
              <a:gd name="T96" fmla="*/ 493 w 642"/>
              <a:gd name="T97" fmla="*/ 587 h 640"/>
              <a:gd name="T98" fmla="*/ 520 w 642"/>
              <a:gd name="T99" fmla="*/ 56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2" h="640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39" y="54"/>
                  <a:pt x="53" y="46"/>
                  <a:pt x="53" y="27"/>
                </a:cubicBezTo>
                <a:lnTo>
                  <a:pt x="115" y="27"/>
                </a:lnTo>
                <a:cubicBezTo>
                  <a:pt x="132" y="27"/>
                  <a:pt x="141" y="30"/>
                  <a:pt x="147" y="36"/>
                </a:cubicBezTo>
                <a:cubicBezTo>
                  <a:pt x="153" y="42"/>
                  <a:pt x="159" y="52"/>
                  <a:pt x="163" y="67"/>
                </a:cubicBezTo>
                <a:cubicBezTo>
                  <a:pt x="199" y="210"/>
                  <a:pt x="234" y="353"/>
                  <a:pt x="269" y="497"/>
                </a:cubicBezTo>
                <a:lnTo>
                  <a:pt x="270" y="497"/>
                </a:lnTo>
                <a:cubicBezTo>
                  <a:pt x="274" y="512"/>
                  <a:pt x="277" y="528"/>
                  <a:pt x="288" y="540"/>
                </a:cubicBezTo>
                <a:cubicBezTo>
                  <a:pt x="293" y="546"/>
                  <a:pt x="299" y="550"/>
                  <a:pt x="306" y="553"/>
                </a:cubicBezTo>
                <a:cubicBezTo>
                  <a:pt x="298" y="562"/>
                  <a:pt x="293" y="574"/>
                  <a:pt x="293" y="587"/>
                </a:cubicBezTo>
                <a:cubicBezTo>
                  <a:pt x="293" y="616"/>
                  <a:pt x="317" y="640"/>
                  <a:pt x="347" y="640"/>
                </a:cubicBezTo>
                <a:cubicBezTo>
                  <a:pt x="376" y="640"/>
                  <a:pt x="400" y="616"/>
                  <a:pt x="400" y="587"/>
                </a:cubicBezTo>
                <a:cubicBezTo>
                  <a:pt x="400" y="577"/>
                  <a:pt x="397" y="568"/>
                  <a:pt x="392" y="560"/>
                </a:cubicBezTo>
                <a:lnTo>
                  <a:pt x="474" y="560"/>
                </a:lnTo>
                <a:cubicBezTo>
                  <a:pt x="469" y="568"/>
                  <a:pt x="467" y="577"/>
                  <a:pt x="467" y="587"/>
                </a:cubicBezTo>
                <a:cubicBezTo>
                  <a:pt x="467" y="616"/>
                  <a:pt x="491" y="640"/>
                  <a:pt x="520" y="640"/>
                </a:cubicBezTo>
                <a:cubicBezTo>
                  <a:pt x="549" y="640"/>
                  <a:pt x="573" y="616"/>
                  <a:pt x="573" y="587"/>
                </a:cubicBezTo>
                <a:cubicBezTo>
                  <a:pt x="573" y="573"/>
                  <a:pt x="568" y="561"/>
                  <a:pt x="559" y="551"/>
                </a:cubicBezTo>
                <a:cubicBezTo>
                  <a:pt x="562" y="543"/>
                  <a:pt x="556" y="534"/>
                  <a:pt x="547" y="534"/>
                </a:cubicBezTo>
                <a:cubicBezTo>
                  <a:pt x="477" y="534"/>
                  <a:pt x="403" y="534"/>
                  <a:pt x="343" y="534"/>
                </a:cubicBezTo>
                <a:cubicBezTo>
                  <a:pt x="322" y="534"/>
                  <a:pt x="314" y="529"/>
                  <a:pt x="308" y="523"/>
                </a:cubicBezTo>
                <a:cubicBezTo>
                  <a:pt x="303" y="517"/>
                  <a:pt x="299" y="505"/>
                  <a:pt x="295" y="490"/>
                </a:cubicBezTo>
                <a:lnTo>
                  <a:pt x="295" y="490"/>
                </a:lnTo>
                <a:lnTo>
                  <a:pt x="286" y="454"/>
                </a:lnTo>
                <a:lnTo>
                  <a:pt x="531" y="454"/>
                </a:lnTo>
                <a:cubicBezTo>
                  <a:pt x="536" y="454"/>
                  <a:pt x="541" y="450"/>
                  <a:pt x="543" y="445"/>
                </a:cubicBezTo>
                <a:lnTo>
                  <a:pt x="639" y="192"/>
                </a:lnTo>
                <a:cubicBezTo>
                  <a:pt x="642" y="183"/>
                  <a:pt x="636" y="174"/>
                  <a:pt x="627" y="174"/>
                </a:cubicBezTo>
                <a:lnTo>
                  <a:pt x="217" y="174"/>
                </a:lnTo>
                <a:cubicBezTo>
                  <a:pt x="207" y="136"/>
                  <a:pt x="198" y="98"/>
                  <a:pt x="188" y="59"/>
                </a:cubicBezTo>
                <a:cubicBezTo>
                  <a:pt x="183" y="42"/>
                  <a:pt x="177" y="27"/>
                  <a:pt x="165" y="17"/>
                </a:cubicBezTo>
                <a:cubicBezTo>
                  <a:pt x="153" y="6"/>
                  <a:pt x="136" y="1"/>
                  <a:pt x="115" y="1"/>
                </a:cubicBezTo>
                <a:cubicBezTo>
                  <a:pt x="86" y="1"/>
                  <a:pt x="56" y="1"/>
                  <a:pt x="27" y="0"/>
                </a:cubicBezTo>
                <a:close/>
                <a:moveTo>
                  <a:pt x="223" y="200"/>
                </a:moveTo>
                <a:lnTo>
                  <a:pt x="607" y="200"/>
                </a:lnTo>
                <a:lnTo>
                  <a:pt x="521" y="427"/>
                </a:lnTo>
                <a:lnTo>
                  <a:pt x="280" y="427"/>
                </a:lnTo>
                <a:lnTo>
                  <a:pt x="223" y="200"/>
                </a:lnTo>
                <a:close/>
                <a:moveTo>
                  <a:pt x="347" y="560"/>
                </a:moveTo>
                <a:cubicBezTo>
                  <a:pt x="361" y="560"/>
                  <a:pt x="373" y="572"/>
                  <a:pt x="373" y="587"/>
                </a:cubicBezTo>
                <a:cubicBezTo>
                  <a:pt x="373" y="602"/>
                  <a:pt x="361" y="614"/>
                  <a:pt x="347" y="614"/>
                </a:cubicBezTo>
                <a:cubicBezTo>
                  <a:pt x="332" y="614"/>
                  <a:pt x="320" y="602"/>
                  <a:pt x="320" y="587"/>
                </a:cubicBezTo>
                <a:cubicBezTo>
                  <a:pt x="320" y="572"/>
                  <a:pt x="332" y="560"/>
                  <a:pt x="347" y="560"/>
                </a:cubicBezTo>
                <a:close/>
                <a:moveTo>
                  <a:pt x="520" y="560"/>
                </a:moveTo>
                <a:cubicBezTo>
                  <a:pt x="535" y="560"/>
                  <a:pt x="547" y="572"/>
                  <a:pt x="547" y="587"/>
                </a:cubicBezTo>
                <a:cubicBezTo>
                  <a:pt x="547" y="602"/>
                  <a:pt x="535" y="614"/>
                  <a:pt x="520" y="614"/>
                </a:cubicBezTo>
                <a:cubicBezTo>
                  <a:pt x="505" y="614"/>
                  <a:pt x="493" y="602"/>
                  <a:pt x="493" y="587"/>
                </a:cubicBezTo>
                <a:cubicBezTo>
                  <a:pt x="493" y="572"/>
                  <a:pt x="505" y="560"/>
                  <a:pt x="520" y="5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3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6558" y="376143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Icons-Editing</a:t>
            </a:r>
            <a:endParaRPr lang="ko-KR" altLang="en-US" sz="1800" dirty="0"/>
          </a:p>
        </p:txBody>
      </p:sp>
      <p:sp>
        <p:nvSpPr>
          <p:cNvPr id="11" name="Add Image"/>
          <p:cNvSpPr>
            <a:spLocks noChangeAspect="1" noEditPoints="1"/>
          </p:cNvSpPr>
          <p:nvPr/>
        </p:nvSpPr>
        <p:spPr bwMode="auto">
          <a:xfrm>
            <a:off x="1659178" y="1648989"/>
            <a:ext cx="161925" cy="136525"/>
          </a:xfrm>
          <a:custGeom>
            <a:avLst/>
            <a:gdLst>
              <a:gd name="T0" fmla="*/ 0 w 666"/>
              <a:gd name="T1" fmla="*/ 62 h 560"/>
              <a:gd name="T2" fmla="*/ 28 w 666"/>
              <a:gd name="T3" fmla="*/ 135 h 560"/>
              <a:gd name="T4" fmla="*/ 0 w 666"/>
              <a:gd name="T5" fmla="*/ 280 h 560"/>
              <a:gd name="T6" fmla="*/ 28 w 666"/>
              <a:gd name="T7" fmla="*/ 426 h 560"/>
              <a:gd name="T8" fmla="*/ 0 w 666"/>
              <a:gd name="T9" fmla="*/ 499 h 560"/>
              <a:gd name="T10" fmla="*/ 86 w 666"/>
              <a:gd name="T11" fmla="*/ 555 h 560"/>
              <a:gd name="T12" fmla="*/ 173 w 666"/>
              <a:gd name="T13" fmla="*/ 533 h 560"/>
              <a:gd name="T14" fmla="*/ 247 w 666"/>
              <a:gd name="T15" fmla="*/ 560 h 560"/>
              <a:gd name="T16" fmla="*/ 333 w 666"/>
              <a:gd name="T17" fmla="*/ 533 h 560"/>
              <a:gd name="T18" fmla="*/ 407 w 666"/>
              <a:gd name="T19" fmla="*/ 560 h 560"/>
              <a:gd name="T20" fmla="*/ 493 w 666"/>
              <a:gd name="T21" fmla="*/ 533 h 560"/>
              <a:gd name="T22" fmla="*/ 579 w 666"/>
              <a:gd name="T23" fmla="*/ 556 h 560"/>
              <a:gd name="T24" fmla="*/ 666 w 666"/>
              <a:gd name="T25" fmla="*/ 499 h 560"/>
              <a:gd name="T26" fmla="*/ 638 w 666"/>
              <a:gd name="T27" fmla="*/ 426 h 560"/>
              <a:gd name="T28" fmla="*/ 652 w 666"/>
              <a:gd name="T29" fmla="*/ 365 h 560"/>
              <a:gd name="T30" fmla="*/ 652 w 666"/>
              <a:gd name="T31" fmla="*/ 196 h 560"/>
              <a:gd name="T32" fmla="*/ 651 w 666"/>
              <a:gd name="T33" fmla="*/ 102 h 560"/>
              <a:gd name="T34" fmla="*/ 604 w 666"/>
              <a:gd name="T35" fmla="*/ 0 h 560"/>
              <a:gd name="T36" fmla="*/ 550 w 666"/>
              <a:gd name="T37" fmla="*/ 15 h 560"/>
              <a:gd name="T38" fmla="*/ 461 w 666"/>
              <a:gd name="T39" fmla="*/ 16 h 560"/>
              <a:gd name="T40" fmla="*/ 373 w 666"/>
              <a:gd name="T41" fmla="*/ 16 h 560"/>
              <a:gd name="T42" fmla="*/ 301 w 666"/>
              <a:gd name="T43" fmla="*/ 16 h 560"/>
              <a:gd name="T44" fmla="*/ 209 w 666"/>
              <a:gd name="T45" fmla="*/ 15 h 560"/>
              <a:gd name="T46" fmla="*/ 120 w 666"/>
              <a:gd name="T47" fmla="*/ 15 h 560"/>
              <a:gd name="T48" fmla="*/ 62 w 666"/>
              <a:gd name="T49" fmla="*/ 0 h 560"/>
              <a:gd name="T50" fmla="*/ 81 w 666"/>
              <a:gd name="T51" fmla="*/ 31 h 560"/>
              <a:gd name="T52" fmla="*/ 173 w 666"/>
              <a:gd name="T53" fmla="*/ 55 h 560"/>
              <a:gd name="T54" fmla="*/ 259 w 666"/>
              <a:gd name="T55" fmla="*/ 27 h 560"/>
              <a:gd name="T56" fmla="*/ 333 w 666"/>
              <a:gd name="T57" fmla="*/ 55 h 560"/>
              <a:gd name="T58" fmla="*/ 419 w 666"/>
              <a:gd name="T59" fmla="*/ 27 h 560"/>
              <a:gd name="T60" fmla="*/ 493 w 666"/>
              <a:gd name="T61" fmla="*/ 55 h 560"/>
              <a:gd name="T62" fmla="*/ 588 w 666"/>
              <a:gd name="T63" fmla="*/ 31 h 560"/>
              <a:gd name="T64" fmla="*/ 640 w 666"/>
              <a:gd name="T65" fmla="*/ 62 h 560"/>
              <a:gd name="T66" fmla="*/ 612 w 666"/>
              <a:gd name="T67" fmla="*/ 135 h 560"/>
              <a:gd name="T68" fmla="*/ 640 w 666"/>
              <a:gd name="T69" fmla="*/ 280 h 560"/>
              <a:gd name="T70" fmla="*/ 617 w 666"/>
              <a:gd name="T71" fmla="*/ 397 h 560"/>
              <a:gd name="T72" fmla="*/ 627 w 666"/>
              <a:gd name="T73" fmla="*/ 470 h 560"/>
              <a:gd name="T74" fmla="*/ 604 w 666"/>
              <a:gd name="T75" fmla="*/ 534 h 560"/>
              <a:gd name="T76" fmla="*/ 554 w 666"/>
              <a:gd name="T77" fmla="*/ 521 h 560"/>
              <a:gd name="T78" fmla="*/ 446 w 666"/>
              <a:gd name="T79" fmla="*/ 521 h 560"/>
              <a:gd name="T80" fmla="*/ 380 w 666"/>
              <a:gd name="T81" fmla="*/ 522 h 560"/>
              <a:gd name="T82" fmla="*/ 282 w 666"/>
              <a:gd name="T83" fmla="*/ 521 h 560"/>
              <a:gd name="T84" fmla="*/ 220 w 666"/>
              <a:gd name="T85" fmla="*/ 522 h 560"/>
              <a:gd name="T86" fmla="*/ 108 w 666"/>
              <a:gd name="T87" fmla="*/ 521 h 560"/>
              <a:gd name="T88" fmla="*/ 62 w 666"/>
              <a:gd name="T89" fmla="*/ 534 h 560"/>
              <a:gd name="T90" fmla="*/ 39 w 666"/>
              <a:gd name="T91" fmla="*/ 471 h 560"/>
              <a:gd name="T92" fmla="*/ 40 w 666"/>
              <a:gd name="T93" fmla="*/ 359 h 560"/>
              <a:gd name="T94" fmla="*/ 40 w 666"/>
              <a:gd name="T95" fmla="*/ 201 h 560"/>
              <a:gd name="T96" fmla="*/ 39 w 666"/>
              <a:gd name="T97" fmla="*/ 90 h 560"/>
              <a:gd name="T98" fmla="*/ 62 w 666"/>
              <a:gd name="T99" fmla="*/ 27 h 560"/>
              <a:gd name="T100" fmla="*/ 93 w 666"/>
              <a:gd name="T101" fmla="*/ 107 h 560"/>
              <a:gd name="T102" fmla="*/ 106 w 666"/>
              <a:gd name="T103" fmla="*/ 467 h 560"/>
              <a:gd name="T104" fmla="*/ 573 w 666"/>
              <a:gd name="T105" fmla="*/ 454 h 560"/>
              <a:gd name="T106" fmla="*/ 560 w 666"/>
              <a:gd name="T107" fmla="*/ 94 h 560"/>
              <a:gd name="T108" fmla="*/ 120 w 666"/>
              <a:gd name="T109" fmla="*/ 120 h 560"/>
              <a:gd name="T110" fmla="*/ 546 w 666"/>
              <a:gd name="T111" fmla="*/ 440 h 560"/>
              <a:gd name="T112" fmla="*/ 120 w 666"/>
              <a:gd name="T113" fmla="*/ 120 h 560"/>
              <a:gd name="T114" fmla="*/ 320 w 666"/>
              <a:gd name="T115" fmla="*/ 267 h 560"/>
              <a:gd name="T116" fmla="*/ 240 w 666"/>
              <a:gd name="T117" fmla="*/ 294 h 560"/>
              <a:gd name="T118" fmla="*/ 320 w 666"/>
              <a:gd name="T119" fmla="*/ 374 h 560"/>
              <a:gd name="T120" fmla="*/ 346 w 666"/>
              <a:gd name="T121" fmla="*/ 294 h 560"/>
              <a:gd name="T122" fmla="*/ 426 w 666"/>
              <a:gd name="T123" fmla="*/ 267 h 560"/>
              <a:gd name="T124" fmla="*/ 346 w 666"/>
              <a:gd name="T125" fmla="*/ 18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6" h="560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78"/>
                  <a:pt x="9" y="90"/>
                  <a:pt x="16" y="103"/>
                </a:cubicBezTo>
                <a:cubicBezTo>
                  <a:pt x="22" y="116"/>
                  <a:pt x="28" y="129"/>
                  <a:pt x="28" y="135"/>
                </a:cubicBezTo>
                <a:cubicBezTo>
                  <a:pt x="28" y="141"/>
                  <a:pt x="21" y="167"/>
                  <a:pt x="14" y="194"/>
                </a:cubicBezTo>
                <a:cubicBezTo>
                  <a:pt x="7" y="221"/>
                  <a:pt x="0" y="253"/>
                  <a:pt x="0" y="280"/>
                </a:cubicBezTo>
                <a:cubicBezTo>
                  <a:pt x="0" y="308"/>
                  <a:pt x="7" y="339"/>
                  <a:pt x="14" y="366"/>
                </a:cubicBezTo>
                <a:cubicBezTo>
                  <a:pt x="21" y="393"/>
                  <a:pt x="28" y="419"/>
                  <a:pt x="28" y="426"/>
                </a:cubicBezTo>
                <a:cubicBezTo>
                  <a:pt x="28" y="433"/>
                  <a:pt x="22" y="446"/>
                  <a:pt x="16" y="458"/>
                </a:cubicBezTo>
                <a:cubicBezTo>
                  <a:pt x="9" y="471"/>
                  <a:pt x="0" y="483"/>
                  <a:pt x="0" y="499"/>
                </a:cubicBezTo>
                <a:cubicBezTo>
                  <a:pt x="0" y="533"/>
                  <a:pt x="28" y="560"/>
                  <a:pt x="62" y="560"/>
                </a:cubicBezTo>
                <a:cubicBezTo>
                  <a:pt x="70" y="560"/>
                  <a:pt x="77" y="558"/>
                  <a:pt x="86" y="555"/>
                </a:cubicBezTo>
                <a:cubicBezTo>
                  <a:pt x="95" y="553"/>
                  <a:pt x="105" y="549"/>
                  <a:pt x="116" y="546"/>
                </a:cubicBezTo>
                <a:cubicBezTo>
                  <a:pt x="137" y="539"/>
                  <a:pt x="160" y="533"/>
                  <a:pt x="173" y="533"/>
                </a:cubicBezTo>
                <a:cubicBezTo>
                  <a:pt x="187" y="533"/>
                  <a:pt x="195" y="538"/>
                  <a:pt x="206" y="545"/>
                </a:cubicBezTo>
                <a:cubicBezTo>
                  <a:pt x="216" y="551"/>
                  <a:pt x="229" y="560"/>
                  <a:pt x="247" y="560"/>
                </a:cubicBezTo>
                <a:cubicBezTo>
                  <a:pt x="265" y="560"/>
                  <a:pt x="280" y="552"/>
                  <a:pt x="293" y="545"/>
                </a:cubicBezTo>
                <a:cubicBezTo>
                  <a:pt x="307" y="539"/>
                  <a:pt x="320" y="533"/>
                  <a:pt x="333" y="533"/>
                </a:cubicBezTo>
                <a:cubicBezTo>
                  <a:pt x="346" y="533"/>
                  <a:pt x="355" y="538"/>
                  <a:pt x="365" y="545"/>
                </a:cubicBezTo>
                <a:cubicBezTo>
                  <a:pt x="376" y="551"/>
                  <a:pt x="389" y="560"/>
                  <a:pt x="407" y="560"/>
                </a:cubicBezTo>
                <a:cubicBezTo>
                  <a:pt x="425" y="560"/>
                  <a:pt x="442" y="552"/>
                  <a:pt x="457" y="545"/>
                </a:cubicBezTo>
                <a:cubicBezTo>
                  <a:pt x="472" y="539"/>
                  <a:pt x="487" y="533"/>
                  <a:pt x="493" y="533"/>
                </a:cubicBezTo>
                <a:cubicBezTo>
                  <a:pt x="499" y="533"/>
                  <a:pt x="524" y="539"/>
                  <a:pt x="547" y="546"/>
                </a:cubicBezTo>
                <a:cubicBezTo>
                  <a:pt x="558" y="549"/>
                  <a:pt x="569" y="553"/>
                  <a:pt x="579" y="556"/>
                </a:cubicBezTo>
                <a:cubicBezTo>
                  <a:pt x="588" y="558"/>
                  <a:pt x="596" y="560"/>
                  <a:pt x="604" y="560"/>
                </a:cubicBezTo>
                <a:cubicBezTo>
                  <a:pt x="638" y="560"/>
                  <a:pt x="666" y="533"/>
                  <a:pt x="666" y="499"/>
                </a:cubicBezTo>
                <a:cubicBezTo>
                  <a:pt x="666" y="483"/>
                  <a:pt x="658" y="471"/>
                  <a:pt x="651" y="458"/>
                </a:cubicBezTo>
                <a:cubicBezTo>
                  <a:pt x="644" y="445"/>
                  <a:pt x="638" y="432"/>
                  <a:pt x="638" y="426"/>
                </a:cubicBezTo>
                <a:cubicBezTo>
                  <a:pt x="638" y="423"/>
                  <a:pt x="640" y="414"/>
                  <a:pt x="642" y="403"/>
                </a:cubicBezTo>
                <a:cubicBezTo>
                  <a:pt x="645" y="392"/>
                  <a:pt x="648" y="379"/>
                  <a:pt x="652" y="365"/>
                </a:cubicBezTo>
                <a:cubicBezTo>
                  <a:pt x="659" y="338"/>
                  <a:pt x="666" y="307"/>
                  <a:pt x="666" y="280"/>
                </a:cubicBezTo>
                <a:cubicBezTo>
                  <a:pt x="666" y="254"/>
                  <a:pt x="659" y="223"/>
                  <a:pt x="652" y="196"/>
                </a:cubicBezTo>
                <a:cubicBezTo>
                  <a:pt x="645" y="168"/>
                  <a:pt x="638" y="142"/>
                  <a:pt x="638" y="135"/>
                </a:cubicBezTo>
                <a:cubicBezTo>
                  <a:pt x="638" y="128"/>
                  <a:pt x="644" y="115"/>
                  <a:pt x="651" y="102"/>
                </a:cubicBezTo>
                <a:cubicBezTo>
                  <a:pt x="658" y="90"/>
                  <a:pt x="666" y="78"/>
                  <a:pt x="666" y="62"/>
                </a:cubicBezTo>
                <a:cubicBezTo>
                  <a:pt x="666" y="28"/>
                  <a:pt x="638" y="0"/>
                  <a:pt x="604" y="0"/>
                </a:cubicBezTo>
                <a:cubicBezTo>
                  <a:pt x="596" y="0"/>
                  <a:pt x="589" y="3"/>
                  <a:pt x="580" y="5"/>
                </a:cubicBezTo>
                <a:cubicBezTo>
                  <a:pt x="571" y="8"/>
                  <a:pt x="561" y="11"/>
                  <a:pt x="550" y="15"/>
                </a:cubicBezTo>
                <a:cubicBezTo>
                  <a:pt x="529" y="22"/>
                  <a:pt x="506" y="28"/>
                  <a:pt x="493" y="28"/>
                </a:cubicBezTo>
                <a:cubicBezTo>
                  <a:pt x="480" y="28"/>
                  <a:pt x="471" y="23"/>
                  <a:pt x="461" y="16"/>
                </a:cubicBezTo>
                <a:cubicBezTo>
                  <a:pt x="450" y="10"/>
                  <a:pt x="437" y="0"/>
                  <a:pt x="419" y="0"/>
                </a:cubicBezTo>
                <a:cubicBezTo>
                  <a:pt x="401" y="0"/>
                  <a:pt x="387" y="9"/>
                  <a:pt x="373" y="16"/>
                </a:cubicBezTo>
                <a:cubicBezTo>
                  <a:pt x="359" y="22"/>
                  <a:pt x="346" y="28"/>
                  <a:pt x="333" y="28"/>
                </a:cubicBezTo>
                <a:cubicBezTo>
                  <a:pt x="320" y="28"/>
                  <a:pt x="311" y="23"/>
                  <a:pt x="301" y="16"/>
                </a:cubicBezTo>
                <a:cubicBezTo>
                  <a:pt x="290" y="10"/>
                  <a:pt x="277" y="0"/>
                  <a:pt x="259" y="0"/>
                </a:cubicBezTo>
                <a:cubicBezTo>
                  <a:pt x="241" y="0"/>
                  <a:pt x="225" y="8"/>
                  <a:pt x="209" y="15"/>
                </a:cubicBezTo>
                <a:cubicBezTo>
                  <a:pt x="194" y="22"/>
                  <a:pt x="179" y="28"/>
                  <a:pt x="173" y="28"/>
                </a:cubicBezTo>
                <a:cubicBezTo>
                  <a:pt x="167" y="28"/>
                  <a:pt x="142" y="22"/>
                  <a:pt x="120" y="15"/>
                </a:cubicBezTo>
                <a:cubicBezTo>
                  <a:pt x="109" y="11"/>
                  <a:pt x="97" y="8"/>
                  <a:pt x="88" y="5"/>
                </a:cubicBezTo>
                <a:cubicBezTo>
                  <a:pt x="78" y="3"/>
                  <a:pt x="70" y="0"/>
                  <a:pt x="62" y="0"/>
                </a:cubicBezTo>
                <a:close/>
                <a:moveTo>
                  <a:pt x="62" y="27"/>
                </a:moveTo>
                <a:cubicBezTo>
                  <a:pt x="64" y="27"/>
                  <a:pt x="72" y="28"/>
                  <a:pt x="81" y="31"/>
                </a:cubicBezTo>
                <a:cubicBezTo>
                  <a:pt x="90" y="33"/>
                  <a:pt x="101" y="37"/>
                  <a:pt x="112" y="40"/>
                </a:cubicBezTo>
                <a:cubicBezTo>
                  <a:pt x="135" y="47"/>
                  <a:pt x="156" y="55"/>
                  <a:pt x="173" y="55"/>
                </a:cubicBezTo>
                <a:cubicBezTo>
                  <a:pt x="190" y="55"/>
                  <a:pt x="205" y="46"/>
                  <a:pt x="220" y="40"/>
                </a:cubicBezTo>
                <a:cubicBezTo>
                  <a:pt x="235" y="33"/>
                  <a:pt x="250" y="27"/>
                  <a:pt x="259" y="27"/>
                </a:cubicBezTo>
                <a:cubicBezTo>
                  <a:pt x="268" y="27"/>
                  <a:pt x="276" y="32"/>
                  <a:pt x="287" y="39"/>
                </a:cubicBezTo>
                <a:cubicBezTo>
                  <a:pt x="298" y="46"/>
                  <a:pt x="313" y="55"/>
                  <a:pt x="333" y="55"/>
                </a:cubicBezTo>
                <a:cubicBezTo>
                  <a:pt x="354" y="55"/>
                  <a:pt x="370" y="46"/>
                  <a:pt x="385" y="39"/>
                </a:cubicBezTo>
                <a:cubicBezTo>
                  <a:pt x="399" y="32"/>
                  <a:pt x="410" y="27"/>
                  <a:pt x="419" y="27"/>
                </a:cubicBezTo>
                <a:cubicBezTo>
                  <a:pt x="428" y="27"/>
                  <a:pt x="436" y="32"/>
                  <a:pt x="447" y="39"/>
                </a:cubicBezTo>
                <a:cubicBezTo>
                  <a:pt x="458" y="46"/>
                  <a:pt x="473" y="55"/>
                  <a:pt x="493" y="55"/>
                </a:cubicBezTo>
                <a:cubicBezTo>
                  <a:pt x="514" y="55"/>
                  <a:pt x="537" y="47"/>
                  <a:pt x="559" y="40"/>
                </a:cubicBezTo>
                <a:cubicBezTo>
                  <a:pt x="569" y="37"/>
                  <a:pt x="579" y="33"/>
                  <a:pt x="588" y="31"/>
                </a:cubicBezTo>
                <a:cubicBezTo>
                  <a:pt x="596" y="28"/>
                  <a:pt x="603" y="27"/>
                  <a:pt x="604" y="27"/>
                </a:cubicBezTo>
                <a:cubicBezTo>
                  <a:pt x="624" y="27"/>
                  <a:pt x="640" y="43"/>
                  <a:pt x="640" y="62"/>
                </a:cubicBezTo>
                <a:cubicBezTo>
                  <a:pt x="640" y="64"/>
                  <a:pt x="635" y="77"/>
                  <a:pt x="628" y="90"/>
                </a:cubicBezTo>
                <a:cubicBezTo>
                  <a:pt x="620" y="103"/>
                  <a:pt x="612" y="118"/>
                  <a:pt x="612" y="135"/>
                </a:cubicBezTo>
                <a:cubicBezTo>
                  <a:pt x="612" y="152"/>
                  <a:pt x="619" y="175"/>
                  <a:pt x="626" y="202"/>
                </a:cubicBezTo>
                <a:cubicBezTo>
                  <a:pt x="633" y="230"/>
                  <a:pt x="640" y="259"/>
                  <a:pt x="640" y="280"/>
                </a:cubicBezTo>
                <a:cubicBezTo>
                  <a:pt x="640" y="301"/>
                  <a:pt x="633" y="332"/>
                  <a:pt x="626" y="359"/>
                </a:cubicBezTo>
                <a:cubicBezTo>
                  <a:pt x="623" y="373"/>
                  <a:pt x="619" y="386"/>
                  <a:pt x="617" y="397"/>
                </a:cubicBezTo>
                <a:cubicBezTo>
                  <a:pt x="614" y="408"/>
                  <a:pt x="612" y="417"/>
                  <a:pt x="612" y="426"/>
                </a:cubicBezTo>
                <a:cubicBezTo>
                  <a:pt x="612" y="443"/>
                  <a:pt x="620" y="457"/>
                  <a:pt x="627" y="470"/>
                </a:cubicBezTo>
                <a:cubicBezTo>
                  <a:pt x="635" y="484"/>
                  <a:pt x="640" y="496"/>
                  <a:pt x="640" y="499"/>
                </a:cubicBezTo>
                <a:cubicBezTo>
                  <a:pt x="640" y="518"/>
                  <a:pt x="624" y="534"/>
                  <a:pt x="604" y="534"/>
                </a:cubicBezTo>
                <a:cubicBezTo>
                  <a:pt x="603" y="534"/>
                  <a:pt x="595" y="532"/>
                  <a:pt x="586" y="530"/>
                </a:cubicBezTo>
                <a:cubicBezTo>
                  <a:pt x="577" y="528"/>
                  <a:pt x="566" y="524"/>
                  <a:pt x="554" y="521"/>
                </a:cubicBezTo>
                <a:cubicBezTo>
                  <a:pt x="532" y="514"/>
                  <a:pt x="510" y="507"/>
                  <a:pt x="493" y="507"/>
                </a:cubicBezTo>
                <a:cubicBezTo>
                  <a:pt x="476" y="507"/>
                  <a:pt x="461" y="515"/>
                  <a:pt x="446" y="521"/>
                </a:cubicBezTo>
                <a:cubicBezTo>
                  <a:pt x="431" y="528"/>
                  <a:pt x="416" y="534"/>
                  <a:pt x="407" y="534"/>
                </a:cubicBezTo>
                <a:cubicBezTo>
                  <a:pt x="398" y="534"/>
                  <a:pt x="391" y="529"/>
                  <a:pt x="380" y="522"/>
                </a:cubicBezTo>
                <a:cubicBezTo>
                  <a:pt x="368" y="515"/>
                  <a:pt x="354" y="507"/>
                  <a:pt x="333" y="507"/>
                </a:cubicBezTo>
                <a:cubicBezTo>
                  <a:pt x="313" y="507"/>
                  <a:pt x="296" y="515"/>
                  <a:pt x="282" y="521"/>
                </a:cubicBezTo>
                <a:cubicBezTo>
                  <a:pt x="268" y="528"/>
                  <a:pt x="256" y="534"/>
                  <a:pt x="247" y="534"/>
                </a:cubicBezTo>
                <a:cubicBezTo>
                  <a:pt x="238" y="534"/>
                  <a:pt x="231" y="529"/>
                  <a:pt x="220" y="522"/>
                </a:cubicBezTo>
                <a:cubicBezTo>
                  <a:pt x="209" y="515"/>
                  <a:pt x="194" y="507"/>
                  <a:pt x="173" y="507"/>
                </a:cubicBezTo>
                <a:cubicBezTo>
                  <a:pt x="153" y="507"/>
                  <a:pt x="129" y="514"/>
                  <a:pt x="108" y="521"/>
                </a:cubicBezTo>
                <a:cubicBezTo>
                  <a:pt x="97" y="524"/>
                  <a:pt x="87" y="528"/>
                  <a:pt x="79" y="530"/>
                </a:cubicBezTo>
                <a:cubicBezTo>
                  <a:pt x="71" y="532"/>
                  <a:pt x="64" y="534"/>
                  <a:pt x="62" y="534"/>
                </a:cubicBezTo>
                <a:cubicBezTo>
                  <a:pt x="42" y="534"/>
                  <a:pt x="26" y="518"/>
                  <a:pt x="26" y="499"/>
                </a:cubicBezTo>
                <a:cubicBezTo>
                  <a:pt x="26" y="496"/>
                  <a:pt x="32" y="484"/>
                  <a:pt x="39" y="471"/>
                </a:cubicBezTo>
                <a:cubicBezTo>
                  <a:pt x="46" y="458"/>
                  <a:pt x="54" y="443"/>
                  <a:pt x="54" y="426"/>
                </a:cubicBezTo>
                <a:cubicBezTo>
                  <a:pt x="54" y="408"/>
                  <a:pt x="47" y="386"/>
                  <a:pt x="40" y="359"/>
                </a:cubicBezTo>
                <a:cubicBezTo>
                  <a:pt x="33" y="333"/>
                  <a:pt x="26" y="303"/>
                  <a:pt x="26" y="280"/>
                </a:cubicBezTo>
                <a:cubicBezTo>
                  <a:pt x="26" y="258"/>
                  <a:pt x="33" y="228"/>
                  <a:pt x="40" y="201"/>
                </a:cubicBezTo>
                <a:cubicBezTo>
                  <a:pt x="47" y="174"/>
                  <a:pt x="54" y="152"/>
                  <a:pt x="54" y="135"/>
                </a:cubicBezTo>
                <a:cubicBezTo>
                  <a:pt x="54" y="118"/>
                  <a:pt x="46" y="104"/>
                  <a:pt x="39" y="90"/>
                </a:cubicBezTo>
                <a:cubicBezTo>
                  <a:pt x="32" y="77"/>
                  <a:pt x="26" y="64"/>
                  <a:pt x="26" y="62"/>
                </a:cubicBezTo>
                <a:cubicBezTo>
                  <a:pt x="26" y="43"/>
                  <a:pt x="42" y="27"/>
                  <a:pt x="62" y="27"/>
                </a:cubicBezTo>
                <a:close/>
                <a:moveTo>
                  <a:pt x="106" y="94"/>
                </a:moveTo>
                <a:cubicBezTo>
                  <a:pt x="99" y="94"/>
                  <a:pt x="93" y="100"/>
                  <a:pt x="93" y="107"/>
                </a:cubicBezTo>
                <a:lnTo>
                  <a:pt x="93" y="454"/>
                </a:lnTo>
                <a:cubicBezTo>
                  <a:pt x="93" y="461"/>
                  <a:pt x="99" y="467"/>
                  <a:pt x="106" y="467"/>
                </a:cubicBezTo>
                <a:lnTo>
                  <a:pt x="560" y="467"/>
                </a:lnTo>
                <a:cubicBezTo>
                  <a:pt x="567" y="467"/>
                  <a:pt x="573" y="461"/>
                  <a:pt x="573" y="454"/>
                </a:cubicBezTo>
                <a:lnTo>
                  <a:pt x="573" y="107"/>
                </a:lnTo>
                <a:cubicBezTo>
                  <a:pt x="573" y="100"/>
                  <a:pt x="567" y="94"/>
                  <a:pt x="560" y="94"/>
                </a:cubicBezTo>
                <a:lnTo>
                  <a:pt x="106" y="94"/>
                </a:lnTo>
                <a:close/>
                <a:moveTo>
                  <a:pt x="120" y="120"/>
                </a:moveTo>
                <a:lnTo>
                  <a:pt x="546" y="120"/>
                </a:lnTo>
                <a:lnTo>
                  <a:pt x="546" y="440"/>
                </a:lnTo>
                <a:lnTo>
                  <a:pt x="120" y="440"/>
                </a:lnTo>
                <a:lnTo>
                  <a:pt x="120" y="120"/>
                </a:lnTo>
                <a:close/>
                <a:moveTo>
                  <a:pt x="320" y="187"/>
                </a:moveTo>
                <a:lnTo>
                  <a:pt x="320" y="267"/>
                </a:lnTo>
                <a:lnTo>
                  <a:pt x="240" y="267"/>
                </a:lnTo>
                <a:lnTo>
                  <a:pt x="240" y="294"/>
                </a:lnTo>
                <a:lnTo>
                  <a:pt x="320" y="294"/>
                </a:lnTo>
                <a:lnTo>
                  <a:pt x="320" y="374"/>
                </a:lnTo>
                <a:lnTo>
                  <a:pt x="346" y="374"/>
                </a:lnTo>
                <a:lnTo>
                  <a:pt x="346" y="294"/>
                </a:lnTo>
                <a:lnTo>
                  <a:pt x="426" y="294"/>
                </a:lnTo>
                <a:lnTo>
                  <a:pt x="426" y="267"/>
                </a:lnTo>
                <a:lnTo>
                  <a:pt x="346" y="267"/>
                </a:lnTo>
                <a:lnTo>
                  <a:pt x="346" y="187"/>
                </a:lnTo>
                <a:lnTo>
                  <a:pt x="320" y="18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lign Center"/>
          <p:cNvSpPr>
            <a:spLocks noChangeAspect="1" noEditPoints="1"/>
          </p:cNvSpPr>
          <p:nvPr/>
        </p:nvSpPr>
        <p:spPr bwMode="auto">
          <a:xfrm>
            <a:off x="2204398" y="1659998"/>
            <a:ext cx="150813" cy="136525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lign Justify"/>
          <p:cNvSpPr>
            <a:spLocks noChangeAspect="1" noEditPoints="1"/>
          </p:cNvSpPr>
          <p:nvPr/>
        </p:nvSpPr>
        <p:spPr bwMode="auto">
          <a:xfrm>
            <a:off x="2644940" y="1659998"/>
            <a:ext cx="150813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Align Left"/>
          <p:cNvSpPr>
            <a:spLocks noChangeAspect="1" noEditPoints="1"/>
          </p:cNvSpPr>
          <p:nvPr/>
        </p:nvSpPr>
        <p:spPr bwMode="auto">
          <a:xfrm>
            <a:off x="2998168" y="1671006"/>
            <a:ext cx="149225" cy="136525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0 w 613"/>
              <a:gd name="T11" fmla="*/ 134 h 560"/>
              <a:gd name="T12" fmla="*/ 0 w 613"/>
              <a:gd name="T13" fmla="*/ 160 h 560"/>
              <a:gd name="T14" fmla="*/ 426 w 613"/>
              <a:gd name="T15" fmla="*/ 160 h 560"/>
              <a:gd name="T16" fmla="*/ 426 w 613"/>
              <a:gd name="T17" fmla="*/ 134 h 560"/>
              <a:gd name="T18" fmla="*/ 0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0 w 613"/>
              <a:gd name="T31" fmla="*/ 400 h 560"/>
              <a:gd name="T32" fmla="*/ 0 w 613"/>
              <a:gd name="T33" fmla="*/ 427 h 560"/>
              <a:gd name="T34" fmla="*/ 426 w 613"/>
              <a:gd name="T35" fmla="*/ 427 h 560"/>
              <a:gd name="T36" fmla="*/ 426 w 613"/>
              <a:gd name="T37" fmla="*/ 400 h 560"/>
              <a:gd name="T38" fmla="*/ 0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426" y="160"/>
                </a:lnTo>
                <a:lnTo>
                  <a:pt x="426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426" y="427"/>
                </a:lnTo>
                <a:lnTo>
                  <a:pt x="426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lign Right"/>
          <p:cNvSpPr>
            <a:spLocks noChangeAspect="1" noEditPoints="1"/>
          </p:cNvSpPr>
          <p:nvPr/>
        </p:nvSpPr>
        <p:spPr bwMode="auto">
          <a:xfrm>
            <a:off x="3383642" y="1648989"/>
            <a:ext cx="149225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187 w 614"/>
              <a:gd name="T11" fmla="*/ 134 h 560"/>
              <a:gd name="T12" fmla="*/ 187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187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187 w 614"/>
              <a:gd name="T31" fmla="*/ 400 h 560"/>
              <a:gd name="T32" fmla="*/ 187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187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187" y="134"/>
                </a:moveTo>
                <a:lnTo>
                  <a:pt x="187" y="160"/>
                </a:lnTo>
                <a:lnTo>
                  <a:pt x="614" y="160"/>
                </a:lnTo>
                <a:lnTo>
                  <a:pt x="614" y="134"/>
                </a:lnTo>
                <a:lnTo>
                  <a:pt x="187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187" y="400"/>
                </a:moveTo>
                <a:lnTo>
                  <a:pt x="187" y="427"/>
                </a:lnTo>
                <a:lnTo>
                  <a:pt x="614" y="427"/>
                </a:lnTo>
                <a:lnTo>
                  <a:pt x="614" y="400"/>
                </a:lnTo>
                <a:lnTo>
                  <a:pt x="187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old"/>
          <p:cNvSpPr>
            <a:spLocks noChangeAspect="1" noEditPoints="1"/>
          </p:cNvSpPr>
          <p:nvPr/>
        </p:nvSpPr>
        <p:spPr bwMode="auto">
          <a:xfrm>
            <a:off x="3821207" y="1640362"/>
            <a:ext cx="111125" cy="131763"/>
          </a:xfrm>
          <a:custGeom>
            <a:avLst/>
            <a:gdLst>
              <a:gd name="T0" fmla="*/ 0 w 457"/>
              <a:gd name="T1" fmla="*/ 13 h 541"/>
              <a:gd name="T2" fmla="*/ 13 w 457"/>
              <a:gd name="T3" fmla="*/ 541 h 541"/>
              <a:gd name="T4" fmla="*/ 333 w 457"/>
              <a:gd name="T5" fmla="*/ 532 h 541"/>
              <a:gd name="T6" fmla="*/ 440 w 457"/>
              <a:gd name="T7" fmla="*/ 452 h 541"/>
              <a:gd name="T8" fmla="*/ 431 w 457"/>
              <a:gd name="T9" fmla="*/ 288 h 541"/>
              <a:gd name="T10" fmla="*/ 377 w 457"/>
              <a:gd name="T11" fmla="*/ 246 h 541"/>
              <a:gd name="T12" fmla="*/ 433 w 457"/>
              <a:gd name="T13" fmla="*/ 141 h 541"/>
              <a:gd name="T14" fmla="*/ 381 w 457"/>
              <a:gd name="T15" fmla="*/ 30 h 541"/>
              <a:gd name="T16" fmla="*/ 255 w 457"/>
              <a:gd name="T17" fmla="*/ 0 h 541"/>
              <a:gd name="T18" fmla="*/ 27 w 457"/>
              <a:gd name="T19" fmla="*/ 27 h 541"/>
              <a:gd name="T20" fmla="*/ 319 w 457"/>
              <a:gd name="T21" fmla="*/ 33 h 541"/>
              <a:gd name="T22" fmla="*/ 395 w 457"/>
              <a:gd name="T23" fmla="*/ 86 h 541"/>
              <a:gd name="T24" fmla="*/ 391 w 457"/>
              <a:gd name="T25" fmla="*/ 198 h 541"/>
              <a:gd name="T26" fmla="*/ 346 w 457"/>
              <a:gd name="T27" fmla="*/ 261 h 541"/>
              <a:gd name="T28" fmla="*/ 430 w 457"/>
              <a:gd name="T29" fmla="*/ 378 h 541"/>
              <a:gd name="T30" fmla="*/ 380 w 457"/>
              <a:gd name="T31" fmla="*/ 481 h 541"/>
              <a:gd name="T32" fmla="*/ 262 w 457"/>
              <a:gd name="T33" fmla="*/ 514 h 541"/>
              <a:gd name="T34" fmla="*/ 27 w 457"/>
              <a:gd name="T35" fmla="*/ 27 h 541"/>
              <a:gd name="T36" fmla="*/ 113 w 457"/>
              <a:gd name="T37" fmla="*/ 101 h 541"/>
              <a:gd name="T38" fmla="*/ 126 w 457"/>
              <a:gd name="T39" fmla="*/ 235 h 541"/>
              <a:gd name="T40" fmla="*/ 298 w 457"/>
              <a:gd name="T41" fmla="*/ 218 h 541"/>
              <a:gd name="T42" fmla="*/ 315 w 457"/>
              <a:gd name="T43" fmla="*/ 124 h 541"/>
              <a:gd name="T44" fmla="*/ 232 w 457"/>
              <a:gd name="T45" fmla="*/ 88 h 541"/>
              <a:gd name="T46" fmla="*/ 140 w 457"/>
              <a:gd name="T47" fmla="*/ 114 h 541"/>
              <a:gd name="T48" fmla="*/ 279 w 457"/>
              <a:gd name="T49" fmla="*/ 124 h 541"/>
              <a:gd name="T50" fmla="*/ 296 w 457"/>
              <a:gd name="T51" fmla="*/ 160 h 541"/>
              <a:gd name="T52" fmla="*/ 282 w 457"/>
              <a:gd name="T53" fmla="*/ 196 h 541"/>
              <a:gd name="T54" fmla="*/ 140 w 457"/>
              <a:gd name="T55" fmla="*/ 208 h 541"/>
              <a:gd name="T56" fmla="*/ 126 w 457"/>
              <a:gd name="T57" fmla="*/ 285 h 541"/>
              <a:gd name="T58" fmla="*/ 113 w 457"/>
              <a:gd name="T59" fmla="*/ 440 h 541"/>
              <a:gd name="T60" fmla="*/ 247 w 457"/>
              <a:gd name="T61" fmla="*/ 453 h 541"/>
              <a:gd name="T62" fmla="*/ 313 w 457"/>
              <a:gd name="T63" fmla="*/ 437 h 541"/>
              <a:gd name="T64" fmla="*/ 344 w 457"/>
              <a:gd name="T65" fmla="*/ 372 h 541"/>
              <a:gd name="T66" fmla="*/ 249 w 457"/>
              <a:gd name="T67" fmla="*/ 285 h 541"/>
              <a:gd name="T68" fmla="*/ 140 w 457"/>
              <a:gd name="T69" fmla="*/ 312 h 541"/>
              <a:gd name="T70" fmla="*/ 300 w 457"/>
              <a:gd name="T71" fmla="*/ 326 h 541"/>
              <a:gd name="T72" fmla="*/ 312 w 457"/>
              <a:gd name="T73" fmla="*/ 399 h 541"/>
              <a:gd name="T74" fmla="*/ 247 w 457"/>
              <a:gd name="T75" fmla="*/ 426 h 541"/>
              <a:gd name="T76" fmla="*/ 140 w 457"/>
              <a:gd name="T77" fmla="*/ 31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57" h="541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527"/>
                </a:lnTo>
                <a:cubicBezTo>
                  <a:pt x="0" y="535"/>
                  <a:pt x="6" y="541"/>
                  <a:pt x="13" y="541"/>
                </a:cubicBezTo>
                <a:lnTo>
                  <a:pt x="262" y="541"/>
                </a:lnTo>
                <a:cubicBezTo>
                  <a:pt x="286" y="541"/>
                  <a:pt x="310" y="538"/>
                  <a:pt x="333" y="532"/>
                </a:cubicBezTo>
                <a:cubicBezTo>
                  <a:pt x="356" y="525"/>
                  <a:pt x="377" y="516"/>
                  <a:pt x="396" y="503"/>
                </a:cubicBezTo>
                <a:cubicBezTo>
                  <a:pt x="414" y="490"/>
                  <a:pt x="429" y="473"/>
                  <a:pt x="440" y="452"/>
                </a:cubicBezTo>
                <a:cubicBezTo>
                  <a:pt x="452" y="431"/>
                  <a:pt x="457" y="406"/>
                  <a:pt x="457" y="378"/>
                </a:cubicBezTo>
                <a:cubicBezTo>
                  <a:pt x="457" y="344"/>
                  <a:pt x="449" y="314"/>
                  <a:pt x="431" y="288"/>
                </a:cubicBezTo>
                <a:lnTo>
                  <a:pt x="431" y="288"/>
                </a:lnTo>
                <a:cubicBezTo>
                  <a:pt x="419" y="270"/>
                  <a:pt x="399" y="257"/>
                  <a:pt x="377" y="246"/>
                </a:cubicBezTo>
                <a:cubicBezTo>
                  <a:pt x="391" y="237"/>
                  <a:pt x="404" y="226"/>
                  <a:pt x="413" y="213"/>
                </a:cubicBezTo>
                <a:cubicBezTo>
                  <a:pt x="426" y="193"/>
                  <a:pt x="433" y="169"/>
                  <a:pt x="433" y="141"/>
                </a:cubicBezTo>
                <a:cubicBezTo>
                  <a:pt x="433" y="115"/>
                  <a:pt x="428" y="93"/>
                  <a:pt x="419" y="74"/>
                </a:cubicBezTo>
                <a:cubicBezTo>
                  <a:pt x="411" y="56"/>
                  <a:pt x="398" y="41"/>
                  <a:pt x="381" y="30"/>
                </a:cubicBezTo>
                <a:cubicBezTo>
                  <a:pt x="365" y="19"/>
                  <a:pt x="346" y="11"/>
                  <a:pt x="325" y="7"/>
                </a:cubicBezTo>
                <a:cubicBezTo>
                  <a:pt x="304" y="2"/>
                  <a:pt x="280" y="0"/>
                  <a:pt x="255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255" y="27"/>
                </a:lnTo>
                <a:cubicBezTo>
                  <a:pt x="279" y="27"/>
                  <a:pt x="300" y="29"/>
                  <a:pt x="319" y="33"/>
                </a:cubicBezTo>
                <a:cubicBezTo>
                  <a:pt x="338" y="37"/>
                  <a:pt x="354" y="43"/>
                  <a:pt x="366" y="52"/>
                </a:cubicBezTo>
                <a:cubicBezTo>
                  <a:pt x="379" y="61"/>
                  <a:pt x="388" y="72"/>
                  <a:pt x="395" y="86"/>
                </a:cubicBezTo>
                <a:cubicBezTo>
                  <a:pt x="402" y="100"/>
                  <a:pt x="406" y="118"/>
                  <a:pt x="406" y="141"/>
                </a:cubicBezTo>
                <a:cubicBezTo>
                  <a:pt x="406" y="165"/>
                  <a:pt x="401" y="183"/>
                  <a:pt x="391" y="198"/>
                </a:cubicBezTo>
                <a:cubicBezTo>
                  <a:pt x="380" y="213"/>
                  <a:pt x="365" y="226"/>
                  <a:pt x="344" y="236"/>
                </a:cubicBezTo>
                <a:cubicBezTo>
                  <a:pt x="333" y="241"/>
                  <a:pt x="334" y="257"/>
                  <a:pt x="346" y="261"/>
                </a:cubicBezTo>
                <a:cubicBezTo>
                  <a:pt x="375" y="269"/>
                  <a:pt x="396" y="283"/>
                  <a:pt x="409" y="303"/>
                </a:cubicBezTo>
                <a:cubicBezTo>
                  <a:pt x="423" y="324"/>
                  <a:pt x="430" y="348"/>
                  <a:pt x="430" y="378"/>
                </a:cubicBezTo>
                <a:cubicBezTo>
                  <a:pt x="430" y="403"/>
                  <a:pt x="426" y="423"/>
                  <a:pt x="417" y="439"/>
                </a:cubicBezTo>
                <a:cubicBezTo>
                  <a:pt x="408" y="457"/>
                  <a:pt x="396" y="470"/>
                  <a:pt x="380" y="481"/>
                </a:cubicBezTo>
                <a:cubicBezTo>
                  <a:pt x="365" y="492"/>
                  <a:pt x="347" y="500"/>
                  <a:pt x="326" y="506"/>
                </a:cubicBezTo>
                <a:cubicBezTo>
                  <a:pt x="305" y="511"/>
                  <a:pt x="284" y="514"/>
                  <a:pt x="262" y="514"/>
                </a:cubicBezTo>
                <a:lnTo>
                  <a:pt x="27" y="514"/>
                </a:lnTo>
                <a:lnTo>
                  <a:pt x="27" y="27"/>
                </a:lnTo>
                <a:close/>
                <a:moveTo>
                  <a:pt x="126" y="88"/>
                </a:moveTo>
                <a:cubicBezTo>
                  <a:pt x="119" y="88"/>
                  <a:pt x="113" y="94"/>
                  <a:pt x="113" y="101"/>
                </a:cubicBezTo>
                <a:lnTo>
                  <a:pt x="113" y="221"/>
                </a:lnTo>
                <a:cubicBezTo>
                  <a:pt x="113" y="229"/>
                  <a:pt x="119" y="235"/>
                  <a:pt x="126" y="235"/>
                </a:cubicBezTo>
                <a:lnTo>
                  <a:pt x="241" y="235"/>
                </a:lnTo>
                <a:cubicBezTo>
                  <a:pt x="263" y="235"/>
                  <a:pt x="283" y="229"/>
                  <a:pt x="298" y="218"/>
                </a:cubicBezTo>
                <a:cubicBezTo>
                  <a:pt x="315" y="205"/>
                  <a:pt x="323" y="184"/>
                  <a:pt x="323" y="160"/>
                </a:cubicBezTo>
                <a:cubicBezTo>
                  <a:pt x="323" y="147"/>
                  <a:pt x="321" y="134"/>
                  <a:pt x="315" y="124"/>
                </a:cubicBezTo>
                <a:cubicBezTo>
                  <a:pt x="310" y="115"/>
                  <a:pt x="302" y="107"/>
                  <a:pt x="293" y="101"/>
                </a:cubicBezTo>
                <a:cubicBezTo>
                  <a:pt x="273" y="90"/>
                  <a:pt x="253" y="89"/>
                  <a:pt x="232" y="88"/>
                </a:cubicBezTo>
                <a:lnTo>
                  <a:pt x="126" y="88"/>
                </a:lnTo>
                <a:close/>
                <a:moveTo>
                  <a:pt x="140" y="114"/>
                </a:moveTo>
                <a:lnTo>
                  <a:pt x="232" y="114"/>
                </a:lnTo>
                <a:cubicBezTo>
                  <a:pt x="249" y="114"/>
                  <a:pt x="265" y="118"/>
                  <a:pt x="279" y="124"/>
                </a:cubicBezTo>
                <a:cubicBezTo>
                  <a:pt x="284" y="127"/>
                  <a:pt x="288" y="131"/>
                  <a:pt x="292" y="137"/>
                </a:cubicBezTo>
                <a:cubicBezTo>
                  <a:pt x="295" y="142"/>
                  <a:pt x="296" y="150"/>
                  <a:pt x="296" y="160"/>
                </a:cubicBezTo>
                <a:cubicBezTo>
                  <a:pt x="296" y="179"/>
                  <a:pt x="292" y="189"/>
                  <a:pt x="282" y="196"/>
                </a:cubicBezTo>
                <a:lnTo>
                  <a:pt x="282" y="196"/>
                </a:lnTo>
                <a:cubicBezTo>
                  <a:pt x="272" y="204"/>
                  <a:pt x="259" y="208"/>
                  <a:pt x="241" y="208"/>
                </a:cubicBezTo>
                <a:lnTo>
                  <a:pt x="140" y="208"/>
                </a:lnTo>
                <a:lnTo>
                  <a:pt x="140" y="114"/>
                </a:lnTo>
                <a:close/>
                <a:moveTo>
                  <a:pt x="126" y="285"/>
                </a:moveTo>
                <a:cubicBezTo>
                  <a:pt x="119" y="285"/>
                  <a:pt x="113" y="291"/>
                  <a:pt x="113" y="298"/>
                </a:cubicBezTo>
                <a:lnTo>
                  <a:pt x="113" y="440"/>
                </a:lnTo>
                <a:cubicBezTo>
                  <a:pt x="113" y="447"/>
                  <a:pt x="119" y="453"/>
                  <a:pt x="126" y="453"/>
                </a:cubicBezTo>
                <a:lnTo>
                  <a:pt x="247" y="453"/>
                </a:lnTo>
                <a:cubicBezTo>
                  <a:pt x="259" y="453"/>
                  <a:pt x="271" y="452"/>
                  <a:pt x="282" y="449"/>
                </a:cubicBezTo>
                <a:cubicBezTo>
                  <a:pt x="293" y="447"/>
                  <a:pt x="304" y="443"/>
                  <a:pt x="313" y="437"/>
                </a:cubicBezTo>
                <a:cubicBezTo>
                  <a:pt x="322" y="430"/>
                  <a:pt x="330" y="422"/>
                  <a:pt x="336" y="411"/>
                </a:cubicBezTo>
                <a:cubicBezTo>
                  <a:pt x="342" y="400"/>
                  <a:pt x="344" y="387"/>
                  <a:pt x="344" y="372"/>
                </a:cubicBezTo>
                <a:cubicBezTo>
                  <a:pt x="344" y="343"/>
                  <a:pt x="335" y="319"/>
                  <a:pt x="316" y="305"/>
                </a:cubicBezTo>
                <a:cubicBezTo>
                  <a:pt x="299" y="291"/>
                  <a:pt x="276" y="285"/>
                  <a:pt x="249" y="285"/>
                </a:cubicBezTo>
                <a:lnTo>
                  <a:pt x="126" y="285"/>
                </a:lnTo>
                <a:close/>
                <a:moveTo>
                  <a:pt x="140" y="312"/>
                </a:moveTo>
                <a:lnTo>
                  <a:pt x="249" y="312"/>
                </a:lnTo>
                <a:cubicBezTo>
                  <a:pt x="272" y="312"/>
                  <a:pt x="288" y="317"/>
                  <a:pt x="300" y="326"/>
                </a:cubicBezTo>
                <a:cubicBezTo>
                  <a:pt x="311" y="334"/>
                  <a:pt x="317" y="348"/>
                  <a:pt x="317" y="372"/>
                </a:cubicBezTo>
                <a:cubicBezTo>
                  <a:pt x="317" y="384"/>
                  <a:pt x="315" y="393"/>
                  <a:pt x="312" y="399"/>
                </a:cubicBezTo>
                <a:cubicBezTo>
                  <a:pt x="304" y="414"/>
                  <a:pt x="292" y="419"/>
                  <a:pt x="276" y="423"/>
                </a:cubicBezTo>
                <a:cubicBezTo>
                  <a:pt x="267" y="425"/>
                  <a:pt x="257" y="426"/>
                  <a:pt x="247" y="426"/>
                </a:cubicBezTo>
                <a:lnTo>
                  <a:pt x="140" y="426"/>
                </a:lnTo>
                <a:lnTo>
                  <a:pt x="140" y="31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Brush"/>
          <p:cNvSpPr>
            <a:spLocks noChangeAspect="1" noEditPoints="1"/>
          </p:cNvSpPr>
          <p:nvPr/>
        </p:nvSpPr>
        <p:spPr bwMode="auto">
          <a:xfrm>
            <a:off x="4153003" y="1663862"/>
            <a:ext cx="152400" cy="150813"/>
          </a:xfrm>
          <a:custGeom>
            <a:avLst/>
            <a:gdLst>
              <a:gd name="T0" fmla="*/ 604 w 621"/>
              <a:gd name="T1" fmla="*/ 9 h 622"/>
              <a:gd name="T2" fmla="*/ 593 w 621"/>
              <a:gd name="T3" fmla="*/ 16 h 622"/>
              <a:gd name="T4" fmla="*/ 422 w 621"/>
              <a:gd name="T5" fmla="*/ 339 h 622"/>
              <a:gd name="T6" fmla="*/ 357 w 621"/>
              <a:gd name="T7" fmla="*/ 315 h 622"/>
              <a:gd name="T8" fmla="*/ 329 w 621"/>
              <a:gd name="T9" fmla="*/ 285 h 622"/>
              <a:gd name="T10" fmla="*/ 322 w 621"/>
              <a:gd name="T11" fmla="*/ 260 h 622"/>
              <a:gd name="T12" fmla="*/ 481 w 621"/>
              <a:gd name="T13" fmla="*/ 30 h 622"/>
              <a:gd name="T14" fmla="*/ 459 w 621"/>
              <a:gd name="T15" fmla="*/ 15 h 622"/>
              <a:gd name="T16" fmla="*/ 297 w 621"/>
              <a:gd name="T17" fmla="*/ 249 h 622"/>
              <a:gd name="T18" fmla="*/ 295 w 621"/>
              <a:gd name="T19" fmla="*/ 254 h 622"/>
              <a:gd name="T20" fmla="*/ 295 w 621"/>
              <a:gd name="T21" fmla="*/ 267 h 622"/>
              <a:gd name="T22" fmla="*/ 188 w 621"/>
              <a:gd name="T23" fmla="*/ 318 h 622"/>
              <a:gd name="T24" fmla="*/ 140 w 621"/>
              <a:gd name="T25" fmla="*/ 421 h 622"/>
              <a:gd name="T26" fmla="*/ 100 w 621"/>
              <a:gd name="T27" fmla="*/ 526 h 622"/>
              <a:gd name="T28" fmla="*/ 14 w 621"/>
              <a:gd name="T29" fmla="*/ 596 h 622"/>
              <a:gd name="T30" fmla="*/ 19 w 621"/>
              <a:gd name="T31" fmla="*/ 622 h 622"/>
              <a:gd name="T32" fmla="*/ 327 w 621"/>
              <a:gd name="T33" fmla="*/ 574 h 622"/>
              <a:gd name="T34" fmla="*/ 428 w 621"/>
              <a:gd name="T35" fmla="*/ 367 h 622"/>
              <a:gd name="T36" fmla="*/ 432 w 621"/>
              <a:gd name="T37" fmla="*/ 367 h 622"/>
              <a:gd name="T38" fmla="*/ 441 w 621"/>
              <a:gd name="T39" fmla="*/ 360 h 622"/>
              <a:gd name="T40" fmla="*/ 616 w 621"/>
              <a:gd name="T41" fmla="*/ 29 h 622"/>
              <a:gd name="T42" fmla="*/ 604 w 621"/>
              <a:gd name="T43" fmla="*/ 9 h 622"/>
              <a:gd name="T44" fmla="*/ 303 w 621"/>
              <a:gd name="T45" fmla="*/ 293 h 622"/>
              <a:gd name="T46" fmla="*/ 306 w 621"/>
              <a:gd name="T47" fmla="*/ 300 h 622"/>
              <a:gd name="T48" fmla="*/ 342 w 621"/>
              <a:gd name="T49" fmla="*/ 336 h 622"/>
              <a:gd name="T50" fmla="*/ 401 w 621"/>
              <a:gd name="T51" fmla="*/ 365 h 622"/>
              <a:gd name="T52" fmla="*/ 313 w 621"/>
              <a:gd name="T53" fmla="*/ 551 h 622"/>
              <a:gd name="T54" fmla="*/ 77 w 621"/>
              <a:gd name="T55" fmla="*/ 592 h 622"/>
              <a:gd name="T56" fmla="*/ 123 w 621"/>
              <a:gd name="T57" fmla="*/ 539 h 622"/>
              <a:gd name="T58" fmla="*/ 165 w 621"/>
              <a:gd name="T59" fmla="*/ 429 h 622"/>
              <a:gd name="T60" fmla="*/ 209 w 621"/>
              <a:gd name="T61" fmla="*/ 335 h 622"/>
              <a:gd name="T62" fmla="*/ 303 w 621"/>
              <a:gd name="T63" fmla="*/ 293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1" h="622">
                <a:moveTo>
                  <a:pt x="604" y="9"/>
                </a:moveTo>
                <a:cubicBezTo>
                  <a:pt x="599" y="9"/>
                  <a:pt x="595" y="12"/>
                  <a:pt x="593" y="16"/>
                </a:cubicBezTo>
                <a:lnTo>
                  <a:pt x="422" y="339"/>
                </a:lnTo>
                <a:cubicBezTo>
                  <a:pt x="406" y="340"/>
                  <a:pt x="379" y="331"/>
                  <a:pt x="357" y="315"/>
                </a:cubicBezTo>
                <a:cubicBezTo>
                  <a:pt x="345" y="306"/>
                  <a:pt x="335" y="296"/>
                  <a:pt x="329" y="285"/>
                </a:cubicBezTo>
                <a:cubicBezTo>
                  <a:pt x="323" y="276"/>
                  <a:pt x="321" y="267"/>
                  <a:pt x="322" y="260"/>
                </a:cubicBezTo>
                <a:lnTo>
                  <a:pt x="481" y="30"/>
                </a:lnTo>
                <a:cubicBezTo>
                  <a:pt x="492" y="15"/>
                  <a:pt x="469" y="0"/>
                  <a:pt x="459" y="15"/>
                </a:cubicBezTo>
                <a:lnTo>
                  <a:pt x="297" y="249"/>
                </a:lnTo>
                <a:cubicBezTo>
                  <a:pt x="296" y="250"/>
                  <a:pt x="296" y="252"/>
                  <a:pt x="295" y="254"/>
                </a:cubicBezTo>
                <a:cubicBezTo>
                  <a:pt x="294" y="258"/>
                  <a:pt x="294" y="263"/>
                  <a:pt x="295" y="267"/>
                </a:cubicBezTo>
                <a:cubicBezTo>
                  <a:pt x="245" y="272"/>
                  <a:pt x="211" y="291"/>
                  <a:pt x="188" y="318"/>
                </a:cubicBezTo>
                <a:cubicBezTo>
                  <a:pt x="163" y="347"/>
                  <a:pt x="151" y="384"/>
                  <a:pt x="140" y="421"/>
                </a:cubicBezTo>
                <a:cubicBezTo>
                  <a:pt x="128" y="458"/>
                  <a:pt x="118" y="495"/>
                  <a:pt x="100" y="526"/>
                </a:cubicBezTo>
                <a:cubicBezTo>
                  <a:pt x="83" y="556"/>
                  <a:pt x="58" y="581"/>
                  <a:pt x="14" y="596"/>
                </a:cubicBezTo>
                <a:cubicBezTo>
                  <a:pt x="0" y="601"/>
                  <a:pt x="4" y="622"/>
                  <a:pt x="19" y="622"/>
                </a:cubicBezTo>
                <a:cubicBezTo>
                  <a:pt x="157" y="622"/>
                  <a:pt x="258" y="613"/>
                  <a:pt x="327" y="574"/>
                </a:cubicBezTo>
                <a:cubicBezTo>
                  <a:pt x="393" y="537"/>
                  <a:pt x="426" y="470"/>
                  <a:pt x="428" y="367"/>
                </a:cubicBezTo>
                <a:cubicBezTo>
                  <a:pt x="429" y="367"/>
                  <a:pt x="431" y="367"/>
                  <a:pt x="432" y="367"/>
                </a:cubicBezTo>
                <a:cubicBezTo>
                  <a:pt x="436" y="366"/>
                  <a:pt x="439" y="363"/>
                  <a:pt x="441" y="360"/>
                </a:cubicBezTo>
                <a:lnTo>
                  <a:pt x="616" y="29"/>
                </a:lnTo>
                <a:cubicBezTo>
                  <a:pt x="621" y="20"/>
                  <a:pt x="615" y="9"/>
                  <a:pt x="604" y="9"/>
                </a:cubicBezTo>
                <a:close/>
                <a:moveTo>
                  <a:pt x="303" y="293"/>
                </a:moveTo>
                <a:cubicBezTo>
                  <a:pt x="304" y="295"/>
                  <a:pt x="305" y="298"/>
                  <a:pt x="306" y="300"/>
                </a:cubicBezTo>
                <a:cubicBezTo>
                  <a:pt x="315" y="314"/>
                  <a:pt x="327" y="326"/>
                  <a:pt x="342" y="336"/>
                </a:cubicBezTo>
                <a:cubicBezTo>
                  <a:pt x="360" y="350"/>
                  <a:pt x="381" y="361"/>
                  <a:pt x="401" y="365"/>
                </a:cubicBezTo>
                <a:cubicBezTo>
                  <a:pt x="399" y="464"/>
                  <a:pt x="372" y="518"/>
                  <a:pt x="313" y="551"/>
                </a:cubicBezTo>
                <a:cubicBezTo>
                  <a:pt x="263" y="579"/>
                  <a:pt x="180" y="589"/>
                  <a:pt x="77" y="592"/>
                </a:cubicBezTo>
                <a:cubicBezTo>
                  <a:pt x="97" y="577"/>
                  <a:pt x="112" y="559"/>
                  <a:pt x="123" y="539"/>
                </a:cubicBezTo>
                <a:cubicBezTo>
                  <a:pt x="144" y="504"/>
                  <a:pt x="154" y="465"/>
                  <a:pt x="165" y="429"/>
                </a:cubicBezTo>
                <a:cubicBezTo>
                  <a:pt x="176" y="392"/>
                  <a:pt x="188" y="359"/>
                  <a:pt x="209" y="335"/>
                </a:cubicBezTo>
                <a:cubicBezTo>
                  <a:pt x="228" y="313"/>
                  <a:pt x="256" y="297"/>
                  <a:pt x="303" y="2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opy"/>
          <p:cNvSpPr>
            <a:spLocks noChangeAspect="1" noEditPoints="1"/>
          </p:cNvSpPr>
          <p:nvPr/>
        </p:nvSpPr>
        <p:spPr bwMode="auto">
          <a:xfrm>
            <a:off x="4587989" y="1614273"/>
            <a:ext cx="163513" cy="161925"/>
          </a:xfrm>
          <a:custGeom>
            <a:avLst/>
            <a:gdLst>
              <a:gd name="T0" fmla="*/ 253 w 667"/>
              <a:gd name="T1" fmla="*/ 0 h 667"/>
              <a:gd name="T2" fmla="*/ 253 w 667"/>
              <a:gd name="T3" fmla="*/ 80 h 667"/>
              <a:gd name="T4" fmla="*/ 280 w 667"/>
              <a:gd name="T5" fmla="*/ 107 h 667"/>
              <a:gd name="T6" fmla="*/ 280 w 667"/>
              <a:gd name="T7" fmla="*/ 27 h 667"/>
              <a:gd name="T8" fmla="*/ 480 w 667"/>
              <a:gd name="T9" fmla="*/ 27 h 667"/>
              <a:gd name="T10" fmla="*/ 480 w 667"/>
              <a:gd name="T11" fmla="*/ 187 h 667"/>
              <a:gd name="T12" fmla="*/ 640 w 667"/>
              <a:gd name="T13" fmla="*/ 187 h 667"/>
              <a:gd name="T14" fmla="*/ 640 w 667"/>
              <a:gd name="T15" fmla="*/ 533 h 667"/>
              <a:gd name="T16" fmla="*/ 440 w 667"/>
              <a:gd name="T17" fmla="*/ 533 h 667"/>
              <a:gd name="T18" fmla="*/ 440 w 667"/>
              <a:gd name="T19" fmla="*/ 560 h 667"/>
              <a:gd name="T20" fmla="*/ 667 w 667"/>
              <a:gd name="T21" fmla="*/ 560 h 667"/>
              <a:gd name="T22" fmla="*/ 667 w 667"/>
              <a:gd name="T23" fmla="*/ 168 h 667"/>
              <a:gd name="T24" fmla="*/ 499 w 667"/>
              <a:gd name="T25" fmla="*/ 0 h 667"/>
              <a:gd name="T26" fmla="*/ 253 w 667"/>
              <a:gd name="T27" fmla="*/ 0 h 667"/>
              <a:gd name="T28" fmla="*/ 507 w 667"/>
              <a:gd name="T29" fmla="*/ 46 h 667"/>
              <a:gd name="T30" fmla="*/ 621 w 667"/>
              <a:gd name="T31" fmla="*/ 160 h 667"/>
              <a:gd name="T32" fmla="*/ 507 w 667"/>
              <a:gd name="T33" fmla="*/ 160 h 667"/>
              <a:gd name="T34" fmla="*/ 507 w 667"/>
              <a:gd name="T35" fmla="*/ 46 h 667"/>
              <a:gd name="T36" fmla="*/ 0 w 667"/>
              <a:gd name="T37" fmla="*/ 107 h 667"/>
              <a:gd name="T38" fmla="*/ 0 w 667"/>
              <a:gd name="T39" fmla="*/ 667 h 667"/>
              <a:gd name="T40" fmla="*/ 413 w 667"/>
              <a:gd name="T41" fmla="*/ 667 h 667"/>
              <a:gd name="T42" fmla="*/ 413 w 667"/>
              <a:gd name="T43" fmla="*/ 653 h 667"/>
              <a:gd name="T44" fmla="*/ 413 w 667"/>
              <a:gd name="T45" fmla="*/ 274 h 667"/>
              <a:gd name="T46" fmla="*/ 245 w 667"/>
              <a:gd name="T47" fmla="*/ 107 h 667"/>
              <a:gd name="T48" fmla="*/ 0 w 667"/>
              <a:gd name="T49" fmla="*/ 107 h 667"/>
              <a:gd name="T50" fmla="*/ 27 w 667"/>
              <a:gd name="T51" fmla="*/ 133 h 667"/>
              <a:gd name="T52" fmla="*/ 227 w 667"/>
              <a:gd name="T53" fmla="*/ 133 h 667"/>
              <a:gd name="T54" fmla="*/ 227 w 667"/>
              <a:gd name="T55" fmla="*/ 293 h 667"/>
              <a:gd name="T56" fmla="*/ 387 w 667"/>
              <a:gd name="T57" fmla="*/ 293 h 667"/>
              <a:gd name="T58" fmla="*/ 387 w 667"/>
              <a:gd name="T59" fmla="*/ 640 h 667"/>
              <a:gd name="T60" fmla="*/ 27 w 667"/>
              <a:gd name="T61" fmla="*/ 640 h 667"/>
              <a:gd name="T62" fmla="*/ 27 w 667"/>
              <a:gd name="T63" fmla="*/ 133 h 667"/>
              <a:gd name="T64" fmla="*/ 253 w 667"/>
              <a:gd name="T65" fmla="*/ 152 h 667"/>
              <a:gd name="T66" fmla="*/ 368 w 667"/>
              <a:gd name="T67" fmla="*/ 267 h 667"/>
              <a:gd name="T68" fmla="*/ 253 w 667"/>
              <a:gd name="T69" fmla="*/ 267 h 667"/>
              <a:gd name="T70" fmla="*/ 253 w 667"/>
              <a:gd name="T71" fmla="*/ 152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7" h="667">
                <a:moveTo>
                  <a:pt x="253" y="0"/>
                </a:moveTo>
                <a:lnTo>
                  <a:pt x="253" y="80"/>
                </a:lnTo>
                <a:lnTo>
                  <a:pt x="280" y="107"/>
                </a:lnTo>
                <a:lnTo>
                  <a:pt x="280" y="27"/>
                </a:lnTo>
                <a:lnTo>
                  <a:pt x="480" y="27"/>
                </a:lnTo>
                <a:lnTo>
                  <a:pt x="480" y="187"/>
                </a:lnTo>
                <a:lnTo>
                  <a:pt x="640" y="187"/>
                </a:lnTo>
                <a:lnTo>
                  <a:pt x="640" y="533"/>
                </a:lnTo>
                <a:lnTo>
                  <a:pt x="440" y="533"/>
                </a:lnTo>
                <a:lnTo>
                  <a:pt x="440" y="560"/>
                </a:lnTo>
                <a:lnTo>
                  <a:pt x="667" y="560"/>
                </a:lnTo>
                <a:lnTo>
                  <a:pt x="667" y="168"/>
                </a:lnTo>
                <a:lnTo>
                  <a:pt x="499" y="0"/>
                </a:lnTo>
                <a:lnTo>
                  <a:pt x="253" y="0"/>
                </a:lnTo>
                <a:close/>
                <a:moveTo>
                  <a:pt x="507" y="46"/>
                </a:moveTo>
                <a:lnTo>
                  <a:pt x="621" y="160"/>
                </a:lnTo>
                <a:lnTo>
                  <a:pt x="507" y="160"/>
                </a:lnTo>
                <a:lnTo>
                  <a:pt x="507" y="46"/>
                </a:lnTo>
                <a:close/>
                <a:moveTo>
                  <a:pt x="0" y="107"/>
                </a:moveTo>
                <a:lnTo>
                  <a:pt x="0" y="667"/>
                </a:lnTo>
                <a:lnTo>
                  <a:pt x="413" y="667"/>
                </a:lnTo>
                <a:lnTo>
                  <a:pt x="413" y="653"/>
                </a:lnTo>
                <a:lnTo>
                  <a:pt x="413" y="274"/>
                </a:lnTo>
                <a:lnTo>
                  <a:pt x="245" y="107"/>
                </a:lnTo>
                <a:lnTo>
                  <a:pt x="0" y="107"/>
                </a:lnTo>
                <a:close/>
                <a:moveTo>
                  <a:pt x="27" y="133"/>
                </a:moveTo>
                <a:lnTo>
                  <a:pt x="227" y="133"/>
                </a:lnTo>
                <a:lnTo>
                  <a:pt x="227" y="293"/>
                </a:lnTo>
                <a:lnTo>
                  <a:pt x="387" y="293"/>
                </a:lnTo>
                <a:lnTo>
                  <a:pt x="387" y="640"/>
                </a:lnTo>
                <a:lnTo>
                  <a:pt x="27" y="640"/>
                </a:lnTo>
                <a:lnTo>
                  <a:pt x="27" y="133"/>
                </a:lnTo>
                <a:close/>
                <a:moveTo>
                  <a:pt x="253" y="152"/>
                </a:moveTo>
                <a:lnTo>
                  <a:pt x="368" y="267"/>
                </a:lnTo>
                <a:lnTo>
                  <a:pt x="253" y="267"/>
                </a:lnTo>
                <a:lnTo>
                  <a:pt x="253" y="152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rop"/>
          <p:cNvSpPr>
            <a:spLocks noChangeAspect="1" noEditPoints="1"/>
          </p:cNvSpPr>
          <p:nvPr/>
        </p:nvSpPr>
        <p:spPr bwMode="auto">
          <a:xfrm>
            <a:off x="5038056" y="1645814"/>
            <a:ext cx="144463" cy="142875"/>
          </a:xfrm>
          <a:custGeom>
            <a:avLst/>
            <a:gdLst>
              <a:gd name="T0" fmla="*/ 80 w 587"/>
              <a:gd name="T1" fmla="*/ 0 h 587"/>
              <a:gd name="T2" fmla="*/ 67 w 587"/>
              <a:gd name="T3" fmla="*/ 13 h 587"/>
              <a:gd name="T4" fmla="*/ 67 w 587"/>
              <a:gd name="T5" fmla="*/ 67 h 587"/>
              <a:gd name="T6" fmla="*/ 14 w 587"/>
              <a:gd name="T7" fmla="*/ 67 h 587"/>
              <a:gd name="T8" fmla="*/ 0 w 587"/>
              <a:gd name="T9" fmla="*/ 80 h 587"/>
              <a:gd name="T10" fmla="*/ 0 w 587"/>
              <a:gd name="T11" fmla="*/ 160 h 587"/>
              <a:gd name="T12" fmla="*/ 14 w 587"/>
              <a:gd name="T13" fmla="*/ 173 h 587"/>
              <a:gd name="T14" fmla="*/ 67 w 587"/>
              <a:gd name="T15" fmla="*/ 173 h 587"/>
              <a:gd name="T16" fmla="*/ 67 w 587"/>
              <a:gd name="T17" fmla="*/ 507 h 587"/>
              <a:gd name="T18" fmla="*/ 80 w 587"/>
              <a:gd name="T19" fmla="*/ 520 h 587"/>
              <a:gd name="T20" fmla="*/ 414 w 587"/>
              <a:gd name="T21" fmla="*/ 520 h 587"/>
              <a:gd name="T22" fmla="*/ 414 w 587"/>
              <a:gd name="T23" fmla="*/ 573 h 587"/>
              <a:gd name="T24" fmla="*/ 427 w 587"/>
              <a:gd name="T25" fmla="*/ 587 h 587"/>
              <a:gd name="T26" fmla="*/ 507 w 587"/>
              <a:gd name="T27" fmla="*/ 587 h 587"/>
              <a:gd name="T28" fmla="*/ 520 w 587"/>
              <a:gd name="T29" fmla="*/ 573 h 587"/>
              <a:gd name="T30" fmla="*/ 520 w 587"/>
              <a:gd name="T31" fmla="*/ 520 h 587"/>
              <a:gd name="T32" fmla="*/ 574 w 587"/>
              <a:gd name="T33" fmla="*/ 520 h 587"/>
              <a:gd name="T34" fmla="*/ 587 w 587"/>
              <a:gd name="T35" fmla="*/ 507 h 587"/>
              <a:gd name="T36" fmla="*/ 587 w 587"/>
              <a:gd name="T37" fmla="*/ 427 h 587"/>
              <a:gd name="T38" fmla="*/ 574 w 587"/>
              <a:gd name="T39" fmla="*/ 413 h 587"/>
              <a:gd name="T40" fmla="*/ 174 w 587"/>
              <a:gd name="T41" fmla="*/ 413 h 587"/>
              <a:gd name="T42" fmla="*/ 174 w 587"/>
              <a:gd name="T43" fmla="*/ 13 h 587"/>
              <a:gd name="T44" fmla="*/ 160 w 587"/>
              <a:gd name="T45" fmla="*/ 0 h 587"/>
              <a:gd name="T46" fmla="*/ 80 w 587"/>
              <a:gd name="T47" fmla="*/ 0 h 587"/>
              <a:gd name="T48" fmla="*/ 94 w 587"/>
              <a:gd name="T49" fmla="*/ 27 h 587"/>
              <a:gd name="T50" fmla="*/ 147 w 587"/>
              <a:gd name="T51" fmla="*/ 27 h 587"/>
              <a:gd name="T52" fmla="*/ 147 w 587"/>
              <a:gd name="T53" fmla="*/ 427 h 587"/>
              <a:gd name="T54" fmla="*/ 160 w 587"/>
              <a:gd name="T55" fmla="*/ 440 h 587"/>
              <a:gd name="T56" fmla="*/ 560 w 587"/>
              <a:gd name="T57" fmla="*/ 440 h 587"/>
              <a:gd name="T58" fmla="*/ 560 w 587"/>
              <a:gd name="T59" fmla="*/ 493 h 587"/>
              <a:gd name="T60" fmla="*/ 94 w 587"/>
              <a:gd name="T61" fmla="*/ 493 h 587"/>
              <a:gd name="T62" fmla="*/ 94 w 587"/>
              <a:gd name="T63" fmla="*/ 27 h 587"/>
              <a:gd name="T64" fmla="*/ 200 w 587"/>
              <a:gd name="T65" fmla="*/ 67 h 587"/>
              <a:gd name="T66" fmla="*/ 200 w 587"/>
              <a:gd name="T67" fmla="*/ 93 h 587"/>
              <a:gd name="T68" fmla="*/ 494 w 587"/>
              <a:gd name="T69" fmla="*/ 93 h 587"/>
              <a:gd name="T70" fmla="*/ 494 w 587"/>
              <a:gd name="T71" fmla="*/ 387 h 587"/>
              <a:gd name="T72" fmla="*/ 520 w 587"/>
              <a:gd name="T73" fmla="*/ 387 h 587"/>
              <a:gd name="T74" fmla="*/ 520 w 587"/>
              <a:gd name="T75" fmla="*/ 80 h 587"/>
              <a:gd name="T76" fmla="*/ 507 w 587"/>
              <a:gd name="T77" fmla="*/ 67 h 587"/>
              <a:gd name="T78" fmla="*/ 200 w 587"/>
              <a:gd name="T79" fmla="*/ 67 h 587"/>
              <a:gd name="T80" fmla="*/ 27 w 587"/>
              <a:gd name="T81" fmla="*/ 93 h 587"/>
              <a:gd name="T82" fmla="*/ 67 w 587"/>
              <a:gd name="T83" fmla="*/ 93 h 587"/>
              <a:gd name="T84" fmla="*/ 67 w 587"/>
              <a:gd name="T85" fmla="*/ 147 h 587"/>
              <a:gd name="T86" fmla="*/ 27 w 587"/>
              <a:gd name="T87" fmla="*/ 147 h 587"/>
              <a:gd name="T88" fmla="*/ 27 w 587"/>
              <a:gd name="T89" fmla="*/ 93 h 587"/>
              <a:gd name="T90" fmla="*/ 200 w 587"/>
              <a:gd name="T91" fmla="*/ 147 h 587"/>
              <a:gd name="T92" fmla="*/ 200 w 587"/>
              <a:gd name="T93" fmla="*/ 173 h 587"/>
              <a:gd name="T94" fmla="*/ 414 w 587"/>
              <a:gd name="T95" fmla="*/ 173 h 587"/>
              <a:gd name="T96" fmla="*/ 414 w 587"/>
              <a:gd name="T97" fmla="*/ 387 h 587"/>
              <a:gd name="T98" fmla="*/ 440 w 587"/>
              <a:gd name="T99" fmla="*/ 387 h 587"/>
              <a:gd name="T100" fmla="*/ 440 w 587"/>
              <a:gd name="T101" fmla="*/ 160 h 587"/>
              <a:gd name="T102" fmla="*/ 427 w 587"/>
              <a:gd name="T103" fmla="*/ 147 h 587"/>
              <a:gd name="T104" fmla="*/ 200 w 587"/>
              <a:gd name="T105" fmla="*/ 147 h 587"/>
              <a:gd name="T106" fmla="*/ 440 w 587"/>
              <a:gd name="T107" fmla="*/ 520 h 587"/>
              <a:gd name="T108" fmla="*/ 494 w 587"/>
              <a:gd name="T109" fmla="*/ 520 h 587"/>
              <a:gd name="T110" fmla="*/ 494 w 587"/>
              <a:gd name="T111" fmla="*/ 560 h 587"/>
              <a:gd name="T112" fmla="*/ 440 w 587"/>
              <a:gd name="T113" fmla="*/ 560 h 587"/>
              <a:gd name="T114" fmla="*/ 440 w 587"/>
              <a:gd name="T115" fmla="*/ 52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87" h="587">
                <a:moveTo>
                  <a:pt x="80" y="0"/>
                </a:moveTo>
                <a:cubicBezTo>
                  <a:pt x="73" y="0"/>
                  <a:pt x="67" y="6"/>
                  <a:pt x="67" y="13"/>
                </a:cubicBezTo>
                <a:lnTo>
                  <a:pt x="67" y="67"/>
                </a:lnTo>
                <a:lnTo>
                  <a:pt x="14" y="67"/>
                </a:lnTo>
                <a:cubicBezTo>
                  <a:pt x="6" y="67"/>
                  <a:pt x="0" y="73"/>
                  <a:pt x="0" y="80"/>
                </a:cubicBezTo>
                <a:lnTo>
                  <a:pt x="0" y="160"/>
                </a:lnTo>
                <a:cubicBezTo>
                  <a:pt x="0" y="167"/>
                  <a:pt x="6" y="173"/>
                  <a:pt x="14" y="173"/>
                </a:cubicBezTo>
                <a:lnTo>
                  <a:pt x="67" y="173"/>
                </a:lnTo>
                <a:lnTo>
                  <a:pt x="67" y="507"/>
                </a:lnTo>
                <a:cubicBezTo>
                  <a:pt x="67" y="514"/>
                  <a:pt x="73" y="520"/>
                  <a:pt x="80" y="520"/>
                </a:cubicBezTo>
                <a:lnTo>
                  <a:pt x="414" y="520"/>
                </a:lnTo>
                <a:lnTo>
                  <a:pt x="414" y="573"/>
                </a:lnTo>
                <a:cubicBezTo>
                  <a:pt x="414" y="581"/>
                  <a:pt x="420" y="587"/>
                  <a:pt x="427" y="587"/>
                </a:cubicBezTo>
                <a:lnTo>
                  <a:pt x="507" y="587"/>
                </a:lnTo>
                <a:cubicBezTo>
                  <a:pt x="514" y="587"/>
                  <a:pt x="520" y="581"/>
                  <a:pt x="520" y="573"/>
                </a:cubicBezTo>
                <a:lnTo>
                  <a:pt x="520" y="520"/>
                </a:lnTo>
                <a:lnTo>
                  <a:pt x="574" y="520"/>
                </a:lnTo>
                <a:cubicBezTo>
                  <a:pt x="581" y="520"/>
                  <a:pt x="587" y="514"/>
                  <a:pt x="587" y="507"/>
                </a:cubicBezTo>
                <a:lnTo>
                  <a:pt x="587" y="427"/>
                </a:lnTo>
                <a:cubicBezTo>
                  <a:pt x="587" y="419"/>
                  <a:pt x="581" y="413"/>
                  <a:pt x="574" y="413"/>
                </a:cubicBezTo>
                <a:lnTo>
                  <a:pt x="174" y="413"/>
                </a:lnTo>
                <a:lnTo>
                  <a:pt x="174" y="13"/>
                </a:lnTo>
                <a:cubicBezTo>
                  <a:pt x="174" y="6"/>
                  <a:pt x="168" y="0"/>
                  <a:pt x="160" y="0"/>
                </a:cubicBezTo>
                <a:lnTo>
                  <a:pt x="80" y="0"/>
                </a:lnTo>
                <a:close/>
                <a:moveTo>
                  <a:pt x="94" y="27"/>
                </a:moveTo>
                <a:lnTo>
                  <a:pt x="147" y="27"/>
                </a:lnTo>
                <a:lnTo>
                  <a:pt x="147" y="427"/>
                </a:lnTo>
                <a:cubicBezTo>
                  <a:pt x="147" y="434"/>
                  <a:pt x="153" y="440"/>
                  <a:pt x="160" y="440"/>
                </a:cubicBezTo>
                <a:lnTo>
                  <a:pt x="560" y="440"/>
                </a:lnTo>
                <a:lnTo>
                  <a:pt x="560" y="493"/>
                </a:lnTo>
                <a:lnTo>
                  <a:pt x="94" y="493"/>
                </a:lnTo>
                <a:lnTo>
                  <a:pt x="94" y="27"/>
                </a:lnTo>
                <a:close/>
                <a:moveTo>
                  <a:pt x="200" y="67"/>
                </a:moveTo>
                <a:cubicBezTo>
                  <a:pt x="182" y="66"/>
                  <a:pt x="182" y="94"/>
                  <a:pt x="200" y="93"/>
                </a:cubicBezTo>
                <a:lnTo>
                  <a:pt x="494" y="93"/>
                </a:lnTo>
                <a:lnTo>
                  <a:pt x="494" y="387"/>
                </a:lnTo>
                <a:cubicBezTo>
                  <a:pt x="493" y="405"/>
                  <a:pt x="521" y="405"/>
                  <a:pt x="520" y="387"/>
                </a:cubicBezTo>
                <a:lnTo>
                  <a:pt x="520" y="80"/>
                </a:lnTo>
                <a:cubicBezTo>
                  <a:pt x="520" y="73"/>
                  <a:pt x="514" y="67"/>
                  <a:pt x="507" y="67"/>
                </a:cubicBezTo>
                <a:lnTo>
                  <a:pt x="200" y="67"/>
                </a:lnTo>
                <a:close/>
                <a:moveTo>
                  <a:pt x="27" y="93"/>
                </a:moveTo>
                <a:lnTo>
                  <a:pt x="67" y="93"/>
                </a:lnTo>
                <a:lnTo>
                  <a:pt x="67" y="147"/>
                </a:lnTo>
                <a:lnTo>
                  <a:pt x="27" y="147"/>
                </a:lnTo>
                <a:lnTo>
                  <a:pt x="27" y="93"/>
                </a:lnTo>
                <a:close/>
                <a:moveTo>
                  <a:pt x="200" y="147"/>
                </a:moveTo>
                <a:cubicBezTo>
                  <a:pt x="182" y="146"/>
                  <a:pt x="182" y="174"/>
                  <a:pt x="200" y="173"/>
                </a:cubicBezTo>
                <a:lnTo>
                  <a:pt x="414" y="173"/>
                </a:lnTo>
                <a:lnTo>
                  <a:pt x="414" y="387"/>
                </a:lnTo>
                <a:cubicBezTo>
                  <a:pt x="413" y="405"/>
                  <a:pt x="441" y="405"/>
                  <a:pt x="440" y="387"/>
                </a:cubicBezTo>
                <a:lnTo>
                  <a:pt x="440" y="160"/>
                </a:lnTo>
                <a:cubicBezTo>
                  <a:pt x="440" y="153"/>
                  <a:pt x="434" y="147"/>
                  <a:pt x="427" y="147"/>
                </a:cubicBezTo>
                <a:lnTo>
                  <a:pt x="200" y="147"/>
                </a:lnTo>
                <a:close/>
                <a:moveTo>
                  <a:pt x="440" y="520"/>
                </a:moveTo>
                <a:lnTo>
                  <a:pt x="494" y="520"/>
                </a:lnTo>
                <a:lnTo>
                  <a:pt x="494" y="560"/>
                </a:lnTo>
                <a:lnTo>
                  <a:pt x="440" y="560"/>
                </a:lnTo>
                <a:lnTo>
                  <a:pt x="440" y="52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ut"/>
          <p:cNvSpPr>
            <a:spLocks noChangeAspect="1" noEditPoints="1"/>
          </p:cNvSpPr>
          <p:nvPr/>
        </p:nvSpPr>
        <p:spPr bwMode="auto">
          <a:xfrm>
            <a:off x="5579208" y="1600195"/>
            <a:ext cx="163513" cy="146050"/>
          </a:xfrm>
          <a:custGeom>
            <a:avLst/>
            <a:gdLst>
              <a:gd name="T0" fmla="*/ 20 w 668"/>
              <a:gd name="T1" fmla="*/ 37 h 600"/>
              <a:gd name="T2" fmla="*/ 65 w 668"/>
              <a:gd name="T3" fmla="*/ 192 h 600"/>
              <a:gd name="T4" fmla="*/ 65 w 668"/>
              <a:gd name="T5" fmla="*/ 409 h 600"/>
              <a:gd name="T6" fmla="*/ 20 w 668"/>
              <a:gd name="T7" fmla="*/ 564 h 600"/>
              <a:gd name="T8" fmla="*/ 185 w 668"/>
              <a:gd name="T9" fmla="*/ 560 h 600"/>
              <a:gd name="T10" fmla="*/ 179 w 668"/>
              <a:gd name="T11" fmla="*/ 438 h 600"/>
              <a:gd name="T12" fmla="*/ 299 w 668"/>
              <a:gd name="T13" fmla="*/ 366 h 600"/>
              <a:gd name="T14" fmla="*/ 558 w 668"/>
              <a:gd name="T15" fmla="*/ 541 h 600"/>
              <a:gd name="T16" fmla="*/ 661 w 668"/>
              <a:gd name="T17" fmla="*/ 501 h 600"/>
              <a:gd name="T18" fmla="*/ 661 w 668"/>
              <a:gd name="T19" fmla="*/ 100 h 600"/>
              <a:gd name="T20" fmla="*/ 608 w 668"/>
              <a:gd name="T21" fmla="*/ 56 h 600"/>
              <a:gd name="T22" fmla="*/ 510 w 668"/>
              <a:gd name="T23" fmla="*/ 83 h 600"/>
              <a:gd name="T24" fmla="*/ 187 w 668"/>
              <a:gd name="T25" fmla="*/ 168 h 600"/>
              <a:gd name="T26" fmla="*/ 205 w 668"/>
              <a:gd name="T27" fmla="*/ 99 h 600"/>
              <a:gd name="T28" fmla="*/ 101 w 668"/>
              <a:gd name="T29" fmla="*/ 0 h 600"/>
              <a:gd name="T30" fmla="*/ 163 w 668"/>
              <a:gd name="T31" fmla="*/ 56 h 600"/>
              <a:gd name="T32" fmla="*/ 161 w 668"/>
              <a:gd name="T33" fmla="*/ 144 h 600"/>
              <a:gd name="T34" fmla="*/ 155 w 668"/>
              <a:gd name="T35" fmla="*/ 176 h 600"/>
              <a:gd name="T36" fmla="*/ 275 w 668"/>
              <a:gd name="T37" fmla="*/ 251 h 600"/>
              <a:gd name="T38" fmla="*/ 243 w 668"/>
              <a:gd name="T39" fmla="*/ 276 h 600"/>
              <a:gd name="T40" fmla="*/ 76 w 668"/>
              <a:gd name="T41" fmla="*/ 167 h 600"/>
              <a:gd name="T42" fmla="*/ 41 w 668"/>
              <a:gd name="T43" fmla="*/ 53 h 600"/>
              <a:gd name="T44" fmla="*/ 97 w 668"/>
              <a:gd name="T45" fmla="*/ 50 h 600"/>
              <a:gd name="T46" fmla="*/ 106 w 668"/>
              <a:gd name="T47" fmla="*/ 152 h 600"/>
              <a:gd name="T48" fmla="*/ 97 w 668"/>
              <a:gd name="T49" fmla="*/ 50 h 600"/>
              <a:gd name="T50" fmla="*/ 126 w 668"/>
              <a:gd name="T51" fmla="*/ 100 h 600"/>
              <a:gd name="T52" fmla="*/ 77 w 668"/>
              <a:gd name="T53" fmla="*/ 100 h 600"/>
              <a:gd name="T54" fmla="*/ 604 w 668"/>
              <a:gd name="T55" fmla="*/ 82 h 600"/>
              <a:gd name="T56" fmla="*/ 175 w 668"/>
              <a:gd name="T57" fmla="*/ 409 h 600"/>
              <a:gd name="T58" fmla="*/ 151 w 668"/>
              <a:gd name="T59" fmla="*/ 441 h 600"/>
              <a:gd name="T60" fmla="*/ 161 w 668"/>
              <a:gd name="T61" fmla="*/ 457 h 600"/>
              <a:gd name="T62" fmla="*/ 163 w 668"/>
              <a:gd name="T63" fmla="*/ 544 h 600"/>
              <a:gd name="T64" fmla="*/ 41 w 668"/>
              <a:gd name="T65" fmla="*/ 547 h 600"/>
              <a:gd name="T66" fmla="*/ 76 w 668"/>
              <a:gd name="T67" fmla="*/ 433 h 600"/>
              <a:gd name="T68" fmla="*/ 263 w 668"/>
              <a:gd name="T69" fmla="*/ 293 h 600"/>
              <a:gd name="T70" fmla="*/ 566 w 668"/>
              <a:gd name="T71" fmla="*/ 85 h 600"/>
              <a:gd name="T72" fmla="*/ 306 w 668"/>
              <a:gd name="T73" fmla="*/ 279 h 600"/>
              <a:gd name="T74" fmla="*/ 306 w 668"/>
              <a:gd name="T75" fmla="*/ 308 h 600"/>
              <a:gd name="T76" fmla="*/ 306 w 668"/>
              <a:gd name="T77" fmla="*/ 279 h 600"/>
              <a:gd name="T78" fmla="*/ 629 w 668"/>
              <a:gd name="T79" fmla="*/ 511 h 600"/>
              <a:gd name="T80" fmla="*/ 526 w 668"/>
              <a:gd name="T81" fmla="*/ 496 h 600"/>
              <a:gd name="T82" fmla="*/ 367 w 668"/>
              <a:gd name="T83" fmla="*/ 317 h 600"/>
              <a:gd name="T84" fmla="*/ 50 w 668"/>
              <a:gd name="T85" fmla="*/ 498 h 600"/>
              <a:gd name="T86" fmla="*/ 152 w 668"/>
              <a:gd name="T87" fmla="*/ 504 h 600"/>
              <a:gd name="T88" fmla="*/ 106 w 668"/>
              <a:gd name="T89" fmla="*/ 475 h 600"/>
              <a:gd name="T90" fmla="*/ 97 w 668"/>
              <a:gd name="T91" fmla="*/ 524 h 600"/>
              <a:gd name="T92" fmla="*/ 106 w 668"/>
              <a:gd name="T93" fmla="*/ 475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8" h="600">
                <a:moveTo>
                  <a:pt x="101" y="0"/>
                </a:moveTo>
                <a:cubicBezTo>
                  <a:pt x="62" y="0"/>
                  <a:pt x="35" y="17"/>
                  <a:pt x="20" y="37"/>
                </a:cubicBezTo>
                <a:cubicBezTo>
                  <a:pt x="4" y="57"/>
                  <a:pt x="0" y="80"/>
                  <a:pt x="0" y="96"/>
                </a:cubicBezTo>
                <a:cubicBezTo>
                  <a:pt x="0" y="124"/>
                  <a:pt x="12" y="168"/>
                  <a:pt x="65" y="192"/>
                </a:cubicBezTo>
                <a:cubicBezTo>
                  <a:pt x="119" y="215"/>
                  <a:pt x="178" y="227"/>
                  <a:pt x="227" y="300"/>
                </a:cubicBezTo>
                <a:cubicBezTo>
                  <a:pt x="178" y="374"/>
                  <a:pt x="119" y="385"/>
                  <a:pt x="65" y="409"/>
                </a:cubicBezTo>
                <a:cubicBezTo>
                  <a:pt x="12" y="433"/>
                  <a:pt x="0" y="477"/>
                  <a:pt x="0" y="505"/>
                </a:cubicBezTo>
                <a:cubicBezTo>
                  <a:pt x="0" y="521"/>
                  <a:pt x="4" y="543"/>
                  <a:pt x="20" y="564"/>
                </a:cubicBezTo>
                <a:cubicBezTo>
                  <a:pt x="35" y="584"/>
                  <a:pt x="62" y="600"/>
                  <a:pt x="101" y="600"/>
                </a:cubicBezTo>
                <a:cubicBezTo>
                  <a:pt x="142" y="600"/>
                  <a:pt x="169" y="581"/>
                  <a:pt x="185" y="560"/>
                </a:cubicBezTo>
                <a:cubicBezTo>
                  <a:pt x="201" y="538"/>
                  <a:pt x="205" y="516"/>
                  <a:pt x="205" y="502"/>
                </a:cubicBezTo>
                <a:cubicBezTo>
                  <a:pt x="205" y="481"/>
                  <a:pt x="198" y="455"/>
                  <a:pt x="179" y="438"/>
                </a:cubicBezTo>
                <a:cubicBezTo>
                  <a:pt x="181" y="437"/>
                  <a:pt x="183" y="435"/>
                  <a:pt x="187" y="433"/>
                </a:cubicBezTo>
                <a:cubicBezTo>
                  <a:pt x="210" y="421"/>
                  <a:pt x="290" y="372"/>
                  <a:pt x="299" y="366"/>
                </a:cubicBezTo>
                <a:cubicBezTo>
                  <a:pt x="369" y="417"/>
                  <a:pt x="439" y="467"/>
                  <a:pt x="510" y="517"/>
                </a:cubicBezTo>
                <a:cubicBezTo>
                  <a:pt x="510" y="517"/>
                  <a:pt x="530" y="533"/>
                  <a:pt x="558" y="541"/>
                </a:cubicBezTo>
                <a:cubicBezTo>
                  <a:pt x="587" y="549"/>
                  <a:pt x="627" y="550"/>
                  <a:pt x="661" y="522"/>
                </a:cubicBezTo>
                <a:cubicBezTo>
                  <a:pt x="668" y="516"/>
                  <a:pt x="668" y="506"/>
                  <a:pt x="661" y="501"/>
                </a:cubicBezTo>
                <a:cubicBezTo>
                  <a:pt x="570" y="434"/>
                  <a:pt x="480" y="367"/>
                  <a:pt x="389" y="300"/>
                </a:cubicBezTo>
                <a:lnTo>
                  <a:pt x="661" y="100"/>
                </a:lnTo>
                <a:cubicBezTo>
                  <a:pt x="668" y="95"/>
                  <a:pt x="668" y="84"/>
                  <a:pt x="661" y="79"/>
                </a:cubicBezTo>
                <a:cubicBezTo>
                  <a:pt x="644" y="65"/>
                  <a:pt x="625" y="58"/>
                  <a:pt x="608" y="56"/>
                </a:cubicBezTo>
                <a:cubicBezTo>
                  <a:pt x="590" y="53"/>
                  <a:pt x="573" y="56"/>
                  <a:pt x="558" y="60"/>
                </a:cubicBezTo>
                <a:cubicBezTo>
                  <a:pt x="530" y="68"/>
                  <a:pt x="510" y="83"/>
                  <a:pt x="510" y="83"/>
                </a:cubicBezTo>
                <a:lnTo>
                  <a:pt x="299" y="234"/>
                </a:lnTo>
                <a:cubicBezTo>
                  <a:pt x="290" y="229"/>
                  <a:pt x="210" y="180"/>
                  <a:pt x="187" y="168"/>
                </a:cubicBezTo>
                <a:cubicBezTo>
                  <a:pt x="183" y="166"/>
                  <a:pt x="181" y="164"/>
                  <a:pt x="179" y="162"/>
                </a:cubicBezTo>
                <a:cubicBezTo>
                  <a:pt x="198" y="146"/>
                  <a:pt x="205" y="120"/>
                  <a:pt x="205" y="99"/>
                </a:cubicBezTo>
                <a:cubicBezTo>
                  <a:pt x="205" y="75"/>
                  <a:pt x="196" y="56"/>
                  <a:pt x="185" y="41"/>
                </a:cubicBezTo>
                <a:cubicBezTo>
                  <a:pt x="169" y="19"/>
                  <a:pt x="142" y="0"/>
                  <a:pt x="101" y="0"/>
                </a:cubicBezTo>
                <a:close/>
                <a:moveTo>
                  <a:pt x="101" y="27"/>
                </a:moveTo>
                <a:cubicBezTo>
                  <a:pt x="134" y="27"/>
                  <a:pt x="152" y="40"/>
                  <a:pt x="163" y="56"/>
                </a:cubicBezTo>
                <a:cubicBezTo>
                  <a:pt x="175" y="72"/>
                  <a:pt x="179" y="93"/>
                  <a:pt x="179" y="99"/>
                </a:cubicBezTo>
                <a:cubicBezTo>
                  <a:pt x="179" y="112"/>
                  <a:pt x="170" y="136"/>
                  <a:pt x="161" y="144"/>
                </a:cubicBezTo>
                <a:cubicBezTo>
                  <a:pt x="156" y="148"/>
                  <a:pt x="152" y="153"/>
                  <a:pt x="151" y="159"/>
                </a:cubicBezTo>
                <a:cubicBezTo>
                  <a:pt x="150" y="166"/>
                  <a:pt x="152" y="172"/>
                  <a:pt x="155" y="176"/>
                </a:cubicBezTo>
                <a:cubicBezTo>
                  <a:pt x="161" y="185"/>
                  <a:pt x="168" y="188"/>
                  <a:pt x="175" y="192"/>
                </a:cubicBezTo>
                <a:cubicBezTo>
                  <a:pt x="192" y="201"/>
                  <a:pt x="254" y="239"/>
                  <a:pt x="275" y="251"/>
                </a:cubicBezTo>
                <a:lnTo>
                  <a:pt x="246" y="272"/>
                </a:lnTo>
                <a:cubicBezTo>
                  <a:pt x="245" y="273"/>
                  <a:pt x="243" y="274"/>
                  <a:pt x="243" y="276"/>
                </a:cubicBezTo>
                <a:cubicBezTo>
                  <a:pt x="189" y="203"/>
                  <a:pt x="124" y="188"/>
                  <a:pt x="76" y="167"/>
                </a:cubicBezTo>
                <a:lnTo>
                  <a:pt x="76" y="167"/>
                </a:lnTo>
                <a:cubicBezTo>
                  <a:pt x="31" y="147"/>
                  <a:pt x="26" y="118"/>
                  <a:pt x="26" y="96"/>
                </a:cubicBezTo>
                <a:cubicBezTo>
                  <a:pt x="26" y="86"/>
                  <a:pt x="30" y="68"/>
                  <a:pt x="41" y="53"/>
                </a:cubicBezTo>
                <a:cubicBezTo>
                  <a:pt x="52" y="39"/>
                  <a:pt x="69" y="27"/>
                  <a:pt x="101" y="27"/>
                </a:cubicBezTo>
                <a:close/>
                <a:moveTo>
                  <a:pt x="97" y="50"/>
                </a:moveTo>
                <a:cubicBezTo>
                  <a:pt x="69" y="50"/>
                  <a:pt x="47" y="74"/>
                  <a:pt x="50" y="103"/>
                </a:cubicBezTo>
                <a:cubicBezTo>
                  <a:pt x="54" y="131"/>
                  <a:pt x="78" y="152"/>
                  <a:pt x="106" y="152"/>
                </a:cubicBezTo>
                <a:cubicBezTo>
                  <a:pt x="136" y="152"/>
                  <a:pt x="156" y="124"/>
                  <a:pt x="152" y="97"/>
                </a:cubicBezTo>
                <a:cubicBezTo>
                  <a:pt x="149" y="69"/>
                  <a:pt x="124" y="50"/>
                  <a:pt x="97" y="50"/>
                </a:cubicBezTo>
                <a:close/>
                <a:moveTo>
                  <a:pt x="97" y="77"/>
                </a:moveTo>
                <a:cubicBezTo>
                  <a:pt x="112" y="77"/>
                  <a:pt x="124" y="86"/>
                  <a:pt x="126" y="100"/>
                </a:cubicBezTo>
                <a:cubicBezTo>
                  <a:pt x="127" y="114"/>
                  <a:pt x="119" y="126"/>
                  <a:pt x="106" y="126"/>
                </a:cubicBezTo>
                <a:cubicBezTo>
                  <a:pt x="93" y="126"/>
                  <a:pt x="78" y="113"/>
                  <a:pt x="77" y="100"/>
                </a:cubicBezTo>
                <a:cubicBezTo>
                  <a:pt x="75" y="85"/>
                  <a:pt x="85" y="77"/>
                  <a:pt x="97" y="77"/>
                </a:cubicBezTo>
                <a:close/>
                <a:moveTo>
                  <a:pt x="604" y="82"/>
                </a:moveTo>
                <a:cubicBezTo>
                  <a:pt x="612" y="83"/>
                  <a:pt x="621" y="86"/>
                  <a:pt x="629" y="90"/>
                </a:cubicBezTo>
                <a:cubicBezTo>
                  <a:pt x="478" y="198"/>
                  <a:pt x="337" y="320"/>
                  <a:pt x="175" y="409"/>
                </a:cubicBezTo>
                <a:cubicBezTo>
                  <a:pt x="166" y="413"/>
                  <a:pt x="160" y="420"/>
                  <a:pt x="155" y="424"/>
                </a:cubicBezTo>
                <a:cubicBezTo>
                  <a:pt x="152" y="428"/>
                  <a:pt x="150" y="435"/>
                  <a:pt x="151" y="441"/>
                </a:cubicBezTo>
                <a:cubicBezTo>
                  <a:pt x="152" y="448"/>
                  <a:pt x="156" y="453"/>
                  <a:pt x="161" y="457"/>
                </a:cubicBezTo>
                <a:lnTo>
                  <a:pt x="161" y="457"/>
                </a:lnTo>
                <a:cubicBezTo>
                  <a:pt x="170" y="465"/>
                  <a:pt x="179" y="489"/>
                  <a:pt x="179" y="502"/>
                </a:cubicBezTo>
                <a:cubicBezTo>
                  <a:pt x="179" y="508"/>
                  <a:pt x="175" y="528"/>
                  <a:pt x="163" y="544"/>
                </a:cubicBezTo>
                <a:cubicBezTo>
                  <a:pt x="152" y="560"/>
                  <a:pt x="134" y="574"/>
                  <a:pt x="101" y="574"/>
                </a:cubicBezTo>
                <a:cubicBezTo>
                  <a:pt x="69" y="574"/>
                  <a:pt x="52" y="562"/>
                  <a:pt x="41" y="547"/>
                </a:cubicBezTo>
                <a:cubicBezTo>
                  <a:pt x="30" y="533"/>
                  <a:pt x="26" y="515"/>
                  <a:pt x="26" y="505"/>
                </a:cubicBezTo>
                <a:cubicBezTo>
                  <a:pt x="26" y="483"/>
                  <a:pt x="31" y="453"/>
                  <a:pt x="76" y="433"/>
                </a:cubicBezTo>
                <a:lnTo>
                  <a:pt x="76" y="433"/>
                </a:lnTo>
                <a:cubicBezTo>
                  <a:pt x="130" y="410"/>
                  <a:pt x="206" y="393"/>
                  <a:pt x="263" y="293"/>
                </a:cubicBezTo>
                <a:lnTo>
                  <a:pt x="526" y="105"/>
                </a:lnTo>
                <a:cubicBezTo>
                  <a:pt x="540" y="94"/>
                  <a:pt x="551" y="90"/>
                  <a:pt x="566" y="85"/>
                </a:cubicBezTo>
                <a:cubicBezTo>
                  <a:pt x="579" y="81"/>
                  <a:pt x="591" y="81"/>
                  <a:pt x="604" y="82"/>
                </a:cubicBezTo>
                <a:close/>
                <a:moveTo>
                  <a:pt x="306" y="279"/>
                </a:moveTo>
                <a:cubicBezTo>
                  <a:pt x="298" y="279"/>
                  <a:pt x="292" y="286"/>
                  <a:pt x="292" y="294"/>
                </a:cubicBezTo>
                <a:cubicBezTo>
                  <a:pt x="292" y="302"/>
                  <a:pt x="298" y="308"/>
                  <a:pt x="306" y="308"/>
                </a:cubicBezTo>
                <a:cubicBezTo>
                  <a:pt x="314" y="308"/>
                  <a:pt x="321" y="302"/>
                  <a:pt x="321" y="294"/>
                </a:cubicBezTo>
                <a:cubicBezTo>
                  <a:pt x="321" y="286"/>
                  <a:pt x="314" y="279"/>
                  <a:pt x="306" y="279"/>
                </a:cubicBezTo>
                <a:close/>
                <a:moveTo>
                  <a:pt x="367" y="317"/>
                </a:moveTo>
                <a:cubicBezTo>
                  <a:pt x="454" y="381"/>
                  <a:pt x="542" y="446"/>
                  <a:pt x="629" y="511"/>
                </a:cubicBezTo>
                <a:cubicBezTo>
                  <a:pt x="607" y="522"/>
                  <a:pt x="585" y="521"/>
                  <a:pt x="566" y="515"/>
                </a:cubicBezTo>
                <a:cubicBezTo>
                  <a:pt x="542" y="508"/>
                  <a:pt x="526" y="496"/>
                  <a:pt x="526" y="496"/>
                </a:cubicBezTo>
                <a:cubicBezTo>
                  <a:pt x="455" y="445"/>
                  <a:pt x="383" y="393"/>
                  <a:pt x="322" y="350"/>
                </a:cubicBezTo>
                <a:lnTo>
                  <a:pt x="367" y="317"/>
                </a:lnTo>
                <a:close/>
                <a:moveTo>
                  <a:pt x="106" y="448"/>
                </a:moveTo>
                <a:cubicBezTo>
                  <a:pt x="78" y="448"/>
                  <a:pt x="54" y="470"/>
                  <a:pt x="50" y="498"/>
                </a:cubicBezTo>
                <a:cubicBezTo>
                  <a:pt x="47" y="526"/>
                  <a:pt x="69" y="550"/>
                  <a:pt x="97" y="550"/>
                </a:cubicBezTo>
                <a:cubicBezTo>
                  <a:pt x="124" y="550"/>
                  <a:pt x="149" y="532"/>
                  <a:pt x="152" y="504"/>
                </a:cubicBezTo>
                <a:cubicBezTo>
                  <a:pt x="156" y="476"/>
                  <a:pt x="136" y="448"/>
                  <a:pt x="106" y="448"/>
                </a:cubicBezTo>
                <a:close/>
                <a:moveTo>
                  <a:pt x="106" y="475"/>
                </a:moveTo>
                <a:cubicBezTo>
                  <a:pt x="119" y="475"/>
                  <a:pt x="127" y="487"/>
                  <a:pt x="126" y="501"/>
                </a:cubicBezTo>
                <a:cubicBezTo>
                  <a:pt x="124" y="515"/>
                  <a:pt x="112" y="524"/>
                  <a:pt x="97" y="524"/>
                </a:cubicBezTo>
                <a:cubicBezTo>
                  <a:pt x="84" y="524"/>
                  <a:pt x="75" y="515"/>
                  <a:pt x="77" y="501"/>
                </a:cubicBezTo>
                <a:cubicBezTo>
                  <a:pt x="78" y="488"/>
                  <a:pt x="93" y="475"/>
                  <a:pt x="106" y="475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Edit"/>
          <p:cNvSpPr>
            <a:spLocks noChangeAspect="1" noEditPoints="1"/>
          </p:cNvSpPr>
          <p:nvPr/>
        </p:nvSpPr>
        <p:spPr bwMode="auto">
          <a:xfrm>
            <a:off x="6180290" y="1609616"/>
            <a:ext cx="150813" cy="149225"/>
          </a:xfrm>
          <a:custGeom>
            <a:avLst/>
            <a:gdLst>
              <a:gd name="T0" fmla="*/ 551 w 622"/>
              <a:gd name="T1" fmla="*/ 0 h 615"/>
              <a:gd name="T2" fmla="*/ 505 w 622"/>
              <a:gd name="T3" fmla="*/ 19 h 615"/>
              <a:gd name="T4" fmla="*/ 494 w 622"/>
              <a:gd name="T5" fmla="*/ 30 h 615"/>
              <a:gd name="T6" fmla="*/ 586 w 622"/>
              <a:gd name="T7" fmla="*/ 122 h 615"/>
              <a:gd name="T8" fmla="*/ 597 w 622"/>
              <a:gd name="T9" fmla="*/ 111 h 615"/>
              <a:gd name="T10" fmla="*/ 597 w 622"/>
              <a:gd name="T11" fmla="*/ 19 h 615"/>
              <a:gd name="T12" fmla="*/ 551 w 622"/>
              <a:gd name="T13" fmla="*/ 0 h 615"/>
              <a:gd name="T14" fmla="*/ 475 w 622"/>
              <a:gd name="T15" fmla="*/ 54 h 615"/>
              <a:gd name="T16" fmla="*/ 466 w 622"/>
              <a:gd name="T17" fmla="*/ 58 h 615"/>
              <a:gd name="T18" fmla="*/ 33 w 622"/>
              <a:gd name="T19" fmla="*/ 491 h 615"/>
              <a:gd name="T20" fmla="*/ 30 w 622"/>
              <a:gd name="T21" fmla="*/ 497 h 615"/>
              <a:gd name="T22" fmla="*/ 3 w 622"/>
              <a:gd name="T23" fmla="*/ 596 h 615"/>
              <a:gd name="T24" fmla="*/ 19 w 622"/>
              <a:gd name="T25" fmla="*/ 613 h 615"/>
              <a:gd name="T26" fmla="*/ 119 w 622"/>
              <a:gd name="T27" fmla="*/ 586 h 615"/>
              <a:gd name="T28" fmla="*/ 125 w 622"/>
              <a:gd name="T29" fmla="*/ 583 h 615"/>
              <a:gd name="T30" fmla="*/ 558 w 622"/>
              <a:gd name="T31" fmla="*/ 150 h 615"/>
              <a:gd name="T32" fmla="*/ 539 w 622"/>
              <a:gd name="T33" fmla="*/ 131 h 615"/>
              <a:gd name="T34" fmla="*/ 109 w 622"/>
              <a:gd name="T35" fmla="*/ 561 h 615"/>
              <a:gd name="T36" fmla="*/ 108 w 622"/>
              <a:gd name="T37" fmla="*/ 561 h 615"/>
              <a:gd name="T38" fmla="*/ 54 w 622"/>
              <a:gd name="T39" fmla="*/ 507 h 615"/>
              <a:gd name="T40" fmla="*/ 54 w 622"/>
              <a:gd name="T41" fmla="*/ 507 h 615"/>
              <a:gd name="T42" fmla="*/ 485 w 622"/>
              <a:gd name="T43" fmla="*/ 77 h 615"/>
              <a:gd name="T44" fmla="*/ 475 w 622"/>
              <a:gd name="T45" fmla="*/ 5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2" h="615">
                <a:moveTo>
                  <a:pt x="551" y="0"/>
                </a:moveTo>
                <a:cubicBezTo>
                  <a:pt x="534" y="0"/>
                  <a:pt x="518" y="6"/>
                  <a:pt x="505" y="19"/>
                </a:cubicBezTo>
                <a:lnTo>
                  <a:pt x="494" y="30"/>
                </a:lnTo>
                <a:lnTo>
                  <a:pt x="586" y="122"/>
                </a:lnTo>
                <a:lnTo>
                  <a:pt x="597" y="111"/>
                </a:lnTo>
                <a:cubicBezTo>
                  <a:pt x="622" y="85"/>
                  <a:pt x="622" y="44"/>
                  <a:pt x="597" y="19"/>
                </a:cubicBezTo>
                <a:cubicBezTo>
                  <a:pt x="584" y="6"/>
                  <a:pt x="567" y="0"/>
                  <a:pt x="551" y="0"/>
                </a:cubicBezTo>
                <a:close/>
                <a:moveTo>
                  <a:pt x="475" y="54"/>
                </a:moveTo>
                <a:cubicBezTo>
                  <a:pt x="472" y="54"/>
                  <a:pt x="468" y="55"/>
                  <a:pt x="466" y="58"/>
                </a:cubicBezTo>
                <a:lnTo>
                  <a:pt x="33" y="491"/>
                </a:lnTo>
                <a:cubicBezTo>
                  <a:pt x="31" y="492"/>
                  <a:pt x="30" y="494"/>
                  <a:pt x="30" y="497"/>
                </a:cubicBezTo>
                <a:lnTo>
                  <a:pt x="3" y="596"/>
                </a:lnTo>
                <a:cubicBezTo>
                  <a:pt x="0" y="606"/>
                  <a:pt x="9" y="615"/>
                  <a:pt x="19" y="613"/>
                </a:cubicBezTo>
                <a:lnTo>
                  <a:pt x="119" y="586"/>
                </a:lnTo>
                <a:cubicBezTo>
                  <a:pt x="121" y="585"/>
                  <a:pt x="123" y="584"/>
                  <a:pt x="125" y="583"/>
                </a:cubicBezTo>
                <a:lnTo>
                  <a:pt x="558" y="150"/>
                </a:lnTo>
                <a:cubicBezTo>
                  <a:pt x="571" y="137"/>
                  <a:pt x="551" y="118"/>
                  <a:pt x="539" y="131"/>
                </a:cubicBezTo>
                <a:lnTo>
                  <a:pt x="109" y="561"/>
                </a:lnTo>
                <a:lnTo>
                  <a:pt x="108" y="561"/>
                </a:lnTo>
                <a:lnTo>
                  <a:pt x="54" y="507"/>
                </a:lnTo>
                <a:lnTo>
                  <a:pt x="54" y="507"/>
                </a:lnTo>
                <a:lnTo>
                  <a:pt x="485" y="77"/>
                </a:lnTo>
                <a:cubicBezTo>
                  <a:pt x="493" y="68"/>
                  <a:pt x="487" y="53"/>
                  <a:pt x="475" y="5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Ellipse"/>
          <p:cNvSpPr>
            <a:spLocks noChangeAspect="1" noEditPoints="1"/>
          </p:cNvSpPr>
          <p:nvPr/>
        </p:nvSpPr>
        <p:spPr bwMode="auto">
          <a:xfrm>
            <a:off x="6658536" y="1655339"/>
            <a:ext cx="163513" cy="123825"/>
          </a:xfrm>
          <a:custGeom>
            <a:avLst/>
            <a:gdLst>
              <a:gd name="T0" fmla="*/ 333 w 667"/>
              <a:gd name="T1" fmla="*/ 0 h 506"/>
              <a:gd name="T2" fmla="*/ 99 w 667"/>
              <a:gd name="T3" fmla="*/ 73 h 506"/>
              <a:gd name="T4" fmla="*/ 0 w 667"/>
              <a:gd name="T5" fmla="*/ 253 h 506"/>
              <a:gd name="T6" fmla="*/ 99 w 667"/>
              <a:gd name="T7" fmla="*/ 433 h 506"/>
              <a:gd name="T8" fmla="*/ 333 w 667"/>
              <a:gd name="T9" fmla="*/ 506 h 506"/>
              <a:gd name="T10" fmla="*/ 568 w 667"/>
              <a:gd name="T11" fmla="*/ 433 h 506"/>
              <a:gd name="T12" fmla="*/ 667 w 667"/>
              <a:gd name="T13" fmla="*/ 253 h 506"/>
              <a:gd name="T14" fmla="*/ 568 w 667"/>
              <a:gd name="T15" fmla="*/ 73 h 506"/>
              <a:gd name="T16" fmla="*/ 333 w 667"/>
              <a:gd name="T17" fmla="*/ 0 h 506"/>
              <a:gd name="T18" fmla="*/ 333 w 667"/>
              <a:gd name="T19" fmla="*/ 26 h 506"/>
              <a:gd name="T20" fmla="*/ 552 w 667"/>
              <a:gd name="T21" fmla="*/ 94 h 506"/>
              <a:gd name="T22" fmla="*/ 640 w 667"/>
              <a:gd name="T23" fmla="*/ 253 h 506"/>
              <a:gd name="T24" fmla="*/ 552 w 667"/>
              <a:gd name="T25" fmla="*/ 412 h 506"/>
              <a:gd name="T26" fmla="*/ 333 w 667"/>
              <a:gd name="T27" fmla="*/ 480 h 506"/>
              <a:gd name="T28" fmla="*/ 115 w 667"/>
              <a:gd name="T29" fmla="*/ 412 h 506"/>
              <a:gd name="T30" fmla="*/ 27 w 667"/>
              <a:gd name="T31" fmla="*/ 253 h 506"/>
              <a:gd name="T32" fmla="*/ 115 w 667"/>
              <a:gd name="T33" fmla="*/ 94 h 506"/>
              <a:gd name="T34" fmla="*/ 333 w 667"/>
              <a:gd name="T35" fmla="*/ 2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7" h="506">
                <a:moveTo>
                  <a:pt x="333" y="0"/>
                </a:moveTo>
                <a:cubicBezTo>
                  <a:pt x="242" y="0"/>
                  <a:pt x="160" y="27"/>
                  <a:pt x="99" y="73"/>
                </a:cubicBezTo>
                <a:cubicBezTo>
                  <a:pt x="39" y="118"/>
                  <a:pt x="0" y="182"/>
                  <a:pt x="0" y="253"/>
                </a:cubicBezTo>
                <a:cubicBezTo>
                  <a:pt x="0" y="324"/>
                  <a:pt x="39" y="388"/>
                  <a:pt x="99" y="433"/>
                </a:cubicBezTo>
                <a:cubicBezTo>
                  <a:pt x="160" y="479"/>
                  <a:pt x="242" y="506"/>
                  <a:pt x="333" y="506"/>
                </a:cubicBezTo>
                <a:cubicBezTo>
                  <a:pt x="424" y="506"/>
                  <a:pt x="507" y="479"/>
                  <a:pt x="568" y="433"/>
                </a:cubicBezTo>
                <a:cubicBezTo>
                  <a:pt x="628" y="388"/>
                  <a:pt x="667" y="324"/>
                  <a:pt x="667" y="253"/>
                </a:cubicBezTo>
                <a:cubicBezTo>
                  <a:pt x="667" y="182"/>
                  <a:pt x="628" y="118"/>
                  <a:pt x="568" y="73"/>
                </a:cubicBezTo>
                <a:cubicBezTo>
                  <a:pt x="507" y="27"/>
                  <a:pt x="424" y="0"/>
                  <a:pt x="333" y="0"/>
                </a:cubicBezTo>
                <a:close/>
                <a:moveTo>
                  <a:pt x="333" y="26"/>
                </a:moveTo>
                <a:cubicBezTo>
                  <a:pt x="419" y="26"/>
                  <a:pt x="496" y="52"/>
                  <a:pt x="552" y="94"/>
                </a:cubicBezTo>
                <a:cubicBezTo>
                  <a:pt x="607" y="135"/>
                  <a:pt x="640" y="191"/>
                  <a:pt x="640" y="253"/>
                </a:cubicBezTo>
                <a:cubicBezTo>
                  <a:pt x="640" y="314"/>
                  <a:pt x="607" y="370"/>
                  <a:pt x="552" y="412"/>
                </a:cubicBezTo>
                <a:cubicBezTo>
                  <a:pt x="496" y="453"/>
                  <a:pt x="419" y="480"/>
                  <a:pt x="333" y="480"/>
                </a:cubicBezTo>
                <a:cubicBezTo>
                  <a:pt x="248" y="480"/>
                  <a:pt x="170" y="453"/>
                  <a:pt x="115" y="412"/>
                </a:cubicBezTo>
                <a:cubicBezTo>
                  <a:pt x="60" y="370"/>
                  <a:pt x="27" y="314"/>
                  <a:pt x="27" y="253"/>
                </a:cubicBezTo>
                <a:cubicBezTo>
                  <a:pt x="27" y="191"/>
                  <a:pt x="60" y="135"/>
                  <a:pt x="115" y="94"/>
                </a:cubicBezTo>
                <a:cubicBezTo>
                  <a:pt x="170" y="52"/>
                  <a:pt x="248" y="26"/>
                  <a:pt x="333" y="2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rase"/>
          <p:cNvSpPr>
            <a:spLocks noChangeAspect="1" noEditPoints="1"/>
          </p:cNvSpPr>
          <p:nvPr/>
        </p:nvSpPr>
        <p:spPr bwMode="auto">
          <a:xfrm>
            <a:off x="7283233" y="1571139"/>
            <a:ext cx="147638" cy="138113"/>
          </a:xfrm>
          <a:custGeom>
            <a:avLst/>
            <a:gdLst>
              <a:gd name="T0" fmla="*/ 16 w 608"/>
              <a:gd name="T1" fmla="*/ 370 h 561"/>
              <a:gd name="T2" fmla="*/ 143 w 608"/>
              <a:gd name="T3" fmla="*/ 556 h 561"/>
              <a:gd name="T4" fmla="*/ 511 w 608"/>
              <a:gd name="T5" fmla="*/ 533 h 561"/>
              <a:gd name="T6" fmla="*/ 593 w 608"/>
              <a:gd name="T7" fmla="*/ 236 h 561"/>
              <a:gd name="T8" fmla="*/ 399 w 608"/>
              <a:gd name="T9" fmla="*/ 0 h 561"/>
              <a:gd name="T10" fmla="*/ 574 w 608"/>
              <a:gd name="T11" fmla="*/ 197 h 561"/>
              <a:gd name="T12" fmla="*/ 551 w 608"/>
              <a:gd name="T13" fmla="*/ 213 h 561"/>
              <a:gd name="T14" fmla="*/ 524 w 608"/>
              <a:gd name="T15" fmla="*/ 240 h 561"/>
              <a:gd name="T16" fmla="*/ 498 w 608"/>
              <a:gd name="T17" fmla="*/ 293 h 561"/>
              <a:gd name="T18" fmla="*/ 471 w 608"/>
              <a:gd name="T19" fmla="*/ 293 h 561"/>
              <a:gd name="T20" fmla="*/ 458 w 608"/>
              <a:gd name="T21" fmla="*/ 334 h 561"/>
              <a:gd name="T22" fmla="*/ 431 w 608"/>
              <a:gd name="T23" fmla="*/ 333 h 561"/>
              <a:gd name="T24" fmla="*/ 418 w 608"/>
              <a:gd name="T25" fmla="*/ 374 h 561"/>
              <a:gd name="T26" fmla="*/ 397 w 608"/>
              <a:gd name="T27" fmla="*/ 362 h 561"/>
              <a:gd name="T28" fmla="*/ 364 w 608"/>
              <a:gd name="T29" fmla="*/ 320 h 561"/>
              <a:gd name="T30" fmla="*/ 338 w 608"/>
              <a:gd name="T31" fmla="*/ 293 h 561"/>
              <a:gd name="T32" fmla="*/ 292 w 608"/>
              <a:gd name="T33" fmla="*/ 264 h 561"/>
              <a:gd name="T34" fmla="*/ 273 w 608"/>
              <a:gd name="T35" fmla="*/ 246 h 561"/>
              <a:gd name="T36" fmla="*/ 244 w 608"/>
              <a:gd name="T37" fmla="*/ 200 h 561"/>
              <a:gd name="T38" fmla="*/ 390 w 608"/>
              <a:gd name="T39" fmla="*/ 31 h 561"/>
              <a:gd name="T40" fmla="*/ 404 w 608"/>
              <a:gd name="T41" fmla="*/ 40 h 561"/>
              <a:gd name="T42" fmla="*/ 418 w 608"/>
              <a:gd name="T43" fmla="*/ 53 h 561"/>
              <a:gd name="T44" fmla="*/ 351 w 608"/>
              <a:gd name="T45" fmla="*/ 93 h 561"/>
              <a:gd name="T46" fmla="*/ 364 w 608"/>
              <a:gd name="T47" fmla="*/ 80 h 561"/>
              <a:gd name="T48" fmla="*/ 444 w 608"/>
              <a:gd name="T49" fmla="*/ 106 h 561"/>
              <a:gd name="T50" fmla="*/ 324 w 608"/>
              <a:gd name="T51" fmla="*/ 120 h 561"/>
              <a:gd name="T52" fmla="*/ 338 w 608"/>
              <a:gd name="T53" fmla="*/ 133 h 561"/>
              <a:gd name="T54" fmla="*/ 391 w 608"/>
              <a:gd name="T55" fmla="*/ 133 h 561"/>
              <a:gd name="T56" fmla="*/ 404 w 608"/>
              <a:gd name="T57" fmla="*/ 120 h 561"/>
              <a:gd name="T58" fmla="*/ 484 w 608"/>
              <a:gd name="T59" fmla="*/ 146 h 561"/>
              <a:gd name="T60" fmla="*/ 284 w 608"/>
              <a:gd name="T61" fmla="*/ 160 h 561"/>
              <a:gd name="T62" fmla="*/ 298 w 608"/>
              <a:gd name="T63" fmla="*/ 173 h 561"/>
              <a:gd name="T64" fmla="*/ 351 w 608"/>
              <a:gd name="T65" fmla="*/ 173 h 561"/>
              <a:gd name="T66" fmla="*/ 364 w 608"/>
              <a:gd name="T67" fmla="*/ 160 h 561"/>
              <a:gd name="T68" fmla="*/ 444 w 608"/>
              <a:gd name="T69" fmla="*/ 186 h 561"/>
              <a:gd name="T70" fmla="*/ 524 w 608"/>
              <a:gd name="T71" fmla="*/ 160 h 561"/>
              <a:gd name="T72" fmla="*/ 538 w 608"/>
              <a:gd name="T73" fmla="*/ 173 h 561"/>
              <a:gd name="T74" fmla="*/ 311 w 608"/>
              <a:gd name="T75" fmla="*/ 213 h 561"/>
              <a:gd name="T76" fmla="*/ 324 w 608"/>
              <a:gd name="T77" fmla="*/ 200 h 561"/>
              <a:gd name="T78" fmla="*/ 404 w 608"/>
              <a:gd name="T79" fmla="*/ 226 h 561"/>
              <a:gd name="T80" fmla="*/ 484 w 608"/>
              <a:gd name="T81" fmla="*/ 200 h 561"/>
              <a:gd name="T82" fmla="*/ 498 w 608"/>
              <a:gd name="T83" fmla="*/ 213 h 561"/>
              <a:gd name="T84" fmla="*/ 395 w 608"/>
              <a:gd name="T85" fmla="*/ 397 h 561"/>
              <a:gd name="T86" fmla="*/ 35 w 608"/>
              <a:gd name="T87" fmla="*/ 408 h 561"/>
              <a:gd name="T88" fmla="*/ 364 w 608"/>
              <a:gd name="T89" fmla="*/ 240 h 561"/>
              <a:gd name="T90" fmla="*/ 378 w 608"/>
              <a:gd name="T91" fmla="*/ 253 h 561"/>
              <a:gd name="T92" fmla="*/ 431 w 608"/>
              <a:gd name="T93" fmla="*/ 253 h 561"/>
              <a:gd name="T94" fmla="*/ 444 w 608"/>
              <a:gd name="T95" fmla="*/ 240 h 561"/>
              <a:gd name="T96" fmla="*/ 404 w 608"/>
              <a:gd name="T97" fmla="*/ 306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8" h="561">
                <a:moveTo>
                  <a:pt x="399" y="0"/>
                </a:moveTo>
                <a:cubicBezTo>
                  <a:pt x="389" y="0"/>
                  <a:pt x="378" y="4"/>
                  <a:pt x="371" y="12"/>
                </a:cubicBezTo>
                <a:lnTo>
                  <a:pt x="16" y="370"/>
                </a:lnTo>
                <a:cubicBezTo>
                  <a:pt x="0" y="386"/>
                  <a:pt x="0" y="411"/>
                  <a:pt x="16" y="427"/>
                </a:cubicBezTo>
                <a:lnTo>
                  <a:pt x="16" y="427"/>
                </a:lnTo>
                <a:lnTo>
                  <a:pt x="143" y="556"/>
                </a:lnTo>
                <a:cubicBezTo>
                  <a:pt x="146" y="558"/>
                  <a:pt x="149" y="560"/>
                  <a:pt x="153" y="560"/>
                </a:cubicBezTo>
                <a:lnTo>
                  <a:pt x="511" y="560"/>
                </a:lnTo>
                <a:cubicBezTo>
                  <a:pt x="530" y="561"/>
                  <a:pt x="530" y="532"/>
                  <a:pt x="511" y="533"/>
                </a:cubicBezTo>
                <a:lnTo>
                  <a:pt x="298" y="533"/>
                </a:lnTo>
                <a:lnTo>
                  <a:pt x="593" y="236"/>
                </a:lnTo>
                <a:lnTo>
                  <a:pt x="593" y="236"/>
                </a:lnTo>
                <a:cubicBezTo>
                  <a:pt x="608" y="220"/>
                  <a:pt x="608" y="194"/>
                  <a:pt x="593" y="178"/>
                </a:cubicBezTo>
                <a:lnTo>
                  <a:pt x="428" y="12"/>
                </a:lnTo>
                <a:cubicBezTo>
                  <a:pt x="420" y="4"/>
                  <a:pt x="409" y="0"/>
                  <a:pt x="399" y="0"/>
                </a:cubicBezTo>
                <a:close/>
                <a:moveTo>
                  <a:pt x="399" y="26"/>
                </a:moveTo>
                <a:cubicBezTo>
                  <a:pt x="402" y="26"/>
                  <a:pt x="406" y="28"/>
                  <a:pt x="408" y="31"/>
                </a:cubicBezTo>
                <a:lnTo>
                  <a:pt x="574" y="197"/>
                </a:lnTo>
                <a:cubicBezTo>
                  <a:pt x="577" y="201"/>
                  <a:pt x="578" y="205"/>
                  <a:pt x="577" y="209"/>
                </a:cubicBezTo>
                <a:cubicBezTo>
                  <a:pt x="575" y="204"/>
                  <a:pt x="570" y="200"/>
                  <a:pt x="564" y="200"/>
                </a:cubicBezTo>
                <a:cubicBezTo>
                  <a:pt x="557" y="200"/>
                  <a:pt x="551" y="206"/>
                  <a:pt x="551" y="213"/>
                </a:cubicBezTo>
                <a:cubicBezTo>
                  <a:pt x="551" y="220"/>
                  <a:pt x="557" y="226"/>
                  <a:pt x="564" y="226"/>
                </a:cubicBezTo>
                <a:lnTo>
                  <a:pt x="538" y="253"/>
                </a:lnTo>
                <a:cubicBezTo>
                  <a:pt x="537" y="246"/>
                  <a:pt x="532" y="240"/>
                  <a:pt x="524" y="240"/>
                </a:cubicBezTo>
                <a:cubicBezTo>
                  <a:pt x="517" y="240"/>
                  <a:pt x="511" y="246"/>
                  <a:pt x="511" y="253"/>
                </a:cubicBezTo>
                <a:cubicBezTo>
                  <a:pt x="511" y="260"/>
                  <a:pt x="517" y="266"/>
                  <a:pt x="524" y="266"/>
                </a:cubicBezTo>
                <a:lnTo>
                  <a:pt x="498" y="293"/>
                </a:lnTo>
                <a:lnTo>
                  <a:pt x="498" y="293"/>
                </a:lnTo>
                <a:cubicBezTo>
                  <a:pt x="498" y="286"/>
                  <a:pt x="492" y="280"/>
                  <a:pt x="484" y="280"/>
                </a:cubicBezTo>
                <a:cubicBezTo>
                  <a:pt x="477" y="280"/>
                  <a:pt x="471" y="286"/>
                  <a:pt x="471" y="293"/>
                </a:cubicBezTo>
                <a:cubicBezTo>
                  <a:pt x="471" y="300"/>
                  <a:pt x="477" y="306"/>
                  <a:pt x="484" y="306"/>
                </a:cubicBezTo>
                <a:cubicBezTo>
                  <a:pt x="484" y="306"/>
                  <a:pt x="485" y="306"/>
                  <a:pt x="485" y="306"/>
                </a:cubicBezTo>
                <a:lnTo>
                  <a:pt x="458" y="334"/>
                </a:lnTo>
                <a:cubicBezTo>
                  <a:pt x="458" y="334"/>
                  <a:pt x="458" y="333"/>
                  <a:pt x="458" y="333"/>
                </a:cubicBezTo>
                <a:cubicBezTo>
                  <a:pt x="458" y="326"/>
                  <a:pt x="452" y="320"/>
                  <a:pt x="444" y="320"/>
                </a:cubicBezTo>
                <a:cubicBezTo>
                  <a:pt x="437" y="320"/>
                  <a:pt x="431" y="326"/>
                  <a:pt x="431" y="333"/>
                </a:cubicBezTo>
                <a:cubicBezTo>
                  <a:pt x="431" y="340"/>
                  <a:pt x="437" y="346"/>
                  <a:pt x="444" y="346"/>
                </a:cubicBezTo>
                <a:cubicBezTo>
                  <a:pt x="445" y="346"/>
                  <a:pt x="445" y="346"/>
                  <a:pt x="445" y="346"/>
                </a:cubicBezTo>
                <a:lnTo>
                  <a:pt x="418" y="374"/>
                </a:lnTo>
                <a:lnTo>
                  <a:pt x="418" y="373"/>
                </a:lnTo>
                <a:cubicBezTo>
                  <a:pt x="418" y="366"/>
                  <a:pt x="412" y="360"/>
                  <a:pt x="404" y="360"/>
                </a:cubicBezTo>
                <a:cubicBezTo>
                  <a:pt x="402" y="360"/>
                  <a:pt x="399" y="361"/>
                  <a:pt x="397" y="362"/>
                </a:cubicBezTo>
                <a:lnTo>
                  <a:pt x="375" y="341"/>
                </a:lnTo>
                <a:cubicBezTo>
                  <a:pt x="377" y="339"/>
                  <a:pt x="378" y="336"/>
                  <a:pt x="378" y="333"/>
                </a:cubicBezTo>
                <a:cubicBezTo>
                  <a:pt x="378" y="326"/>
                  <a:pt x="372" y="320"/>
                  <a:pt x="364" y="320"/>
                </a:cubicBezTo>
                <a:cubicBezTo>
                  <a:pt x="361" y="320"/>
                  <a:pt x="358" y="321"/>
                  <a:pt x="356" y="323"/>
                </a:cubicBezTo>
                <a:lnTo>
                  <a:pt x="334" y="303"/>
                </a:lnTo>
                <a:cubicBezTo>
                  <a:pt x="336" y="300"/>
                  <a:pt x="338" y="297"/>
                  <a:pt x="338" y="293"/>
                </a:cubicBezTo>
                <a:cubicBezTo>
                  <a:pt x="338" y="286"/>
                  <a:pt x="332" y="280"/>
                  <a:pt x="324" y="280"/>
                </a:cubicBezTo>
                <a:cubicBezTo>
                  <a:pt x="320" y="280"/>
                  <a:pt x="317" y="282"/>
                  <a:pt x="314" y="284"/>
                </a:cubicBezTo>
                <a:lnTo>
                  <a:pt x="292" y="264"/>
                </a:lnTo>
                <a:cubicBezTo>
                  <a:pt x="296" y="261"/>
                  <a:pt x="298" y="257"/>
                  <a:pt x="298" y="253"/>
                </a:cubicBezTo>
                <a:cubicBezTo>
                  <a:pt x="298" y="246"/>
                  <a:pt x="292" y="240"/>
                  <a:pt x="284" y="240"/>
                </a:cubicBezTo>
                <a:cubicBezTo>
                  <a:pt x="280" y="240"/>
                  <a:pt x="275" y="242"/>
                  <a:pt x="273" y="246"/>
                </a:cubicBezTo>
                <a:lnTo>
                  <a:pt x="250" y="225"/>
                </a:lnTo>
                <a:cubicBezTo>
                  <a:pt x="255" y="223"/>
                  <a:pt x="258" y="218"/>
                  <a:pt x="258" y="213"/>
                </a:cubicBezTo>
                <a:cubicBezTo>
                  <a:pt x="258" y="206"/>
                  <a:pt x="252" y="200"/>
                  <a:pt x="244" y="200"/>
                </a:cubicBezTo>
                <a:cubicBezTo>
                  <a:pt x="239" y="200"/>
                  <a:pt x="234" y="203"/>
                  <a:pt x="232" y="208"/>
                </a:cubicBezTo>
                <a:cubicBezTo>
                  <a:pt x="229" y="205"/>
                  <a:pt x="225" y="202"/>
                  <a:pt x="222" y="199"/>
                </a:cubicBezTo>
                <a:lnTo>
                  <a:pt x="390" y="31"/>
                </a:lnTo>
                <a:cubicBezTo>
                  <a:pt x="392" y="28"/>
                  <a:pt x="396" y="27"/>
                  <a:pt x="399" y="27"/>
                </a:cubicBezTo>
                <a:lnTo>
                  <a:pt x="399" y="26"/>
                </a:lnTo>
                <a:close/>
                <a:moveTo>
                  <a:pt x="404" y="40"/>
                </a:moveTo>
                <a:cubicBezTo>
                  <a:pt x="397" y="40"/>
                  <a:pt x="391" y="46"/>
                  <a:pt x="391" y="53"/>
                </a:cubicBezTo>
                <a:cubicBezTo>
                  <a:pt x="391" y="60"/>
                  <a:pt x="397" y="66"/>
                  <a:pt x="404" y="66"/>
                </a:cubicBezTo>
                <a:cubicBezTo>
                  <a:pt x="412" y="66"/>
                  <a:pt x="418" y="60"/>
                  <a:pt x="418" y="53"/>
                </a:cubicBezTo>
                <a:cubicBezTo>
                  <a:pt x="418" y="46"/>
                  <a:pt x="412" y="40"/>
                  <a:pt x="404" y="40"/>
                </a:cubicBezTo>
                <a:close/>
                <a:moveTo>
                  <a:pt x="364" y="80"/>
                </a:moveTo>
                <a:cubicBezTo>
                  <a:pt x="357" y="80"/>
                  <a:pt x="351" y="86"/>
                  <a:pt x="351" y="93"/>
                </a:cubicBezTo>
                <a:cubicBezTo>
                  <a:pt x="351" y="100"/>
                  <a:pt x="357" y="106"/>
                  <a:pt x="364" y="106"/>
                </a:cubicBezTo>
                <a:cubicBezTo>
                  <a:pt x="372" y="106"/>
                  <a:pt x="378" y="100"/>
                  <a:pt x="378" y="93"/>
                </a:cubicBezTo>
                <a:cubicBezTo>
                  <a:pt x="378" y="86"/>
                  <a:pt x="372" y="80"/>
                  <a:pt x="364" y="80"/>
                </a:cubicBezTo>
                <a:close/>
                <a:moveTo>
                  <a:pt x="444" y="80"/>
                </a:moveTo>
                <a:cubicBezTo>
                  <a:pt x="437" y="80"/>
                  <a:pt x="431" y="86"/>
                  <a:pt x="431" y="93"/>
                </a:cubicBezTo>
                <a:cubicBezTo>
                  <a:pt x="431" y="100"/>
                  <a:pt x="437" y="106"/>
                  <a:pt x="444" y="106"/>
                </a:cubicBezTo>
                <a:cubicBezTo>
                  <a:pt x="452" y="106"/>
                  <a:pt x="458" y="100"/>
                  <a:pt x="458" y="93"/>
                </a:cubicBezTo>
                <a:cubicBezTo>
                  <a:pt x="458" y="86"/>
                  <a:pt x="452" y="80"/>
                  <a:pt x="444" y="80"/>
                </a:cubicBezTo>
                <a:close/>
                <a:moveTo>
                  <a:pt x="324" y="120"/>
                </a:moveTo>
                <a:cubicBezTo>
                  <a:pt x="317" y="120"/>
                  <a:pt x="311" y="126"/>
                  <a:pt x="311" y="133"/>
                </a:cubicBezTo>
                <a:cubicBezTo>
                  <a:pt x="311" y="140"/>
                  <a:pt x="317" y="146"/>
                  <a:pt x="324" y="146"/>
                </a:cubicBezTo>
                <a:cubicBezTo>
                  <a:pt x="332" y="146"/>
                  <a:pt x="338" y="140"/>
                  <a:pt x="338" y="133"/>
                </a:cubicBezTo>
                <a:cubicBezTo>
                  <a:pt x="338" y="126"/>
                  <a:pt x="332" y="120"/>
                  <a:pt x="324" y="120"/>
                </a:cubicBezTo>
                <a:close/>
                <a:moveTo>
                  <a:pt x="404" y="120"/>
                </a:moveTo>
                <a:cubicBezTo>
                  <a:pt x="397" y="120"/>
                  <a:pt x="391" y="126"/>
                  <a:pt x="391" y="133"/>
                </a:cubicBezTo>
                <a:cubicBezTo>
                  <a:pt x="391" y="140"/>
                  <a:pt x="397" y="146"/>
                  <a:pt x="404" y="146"/>
                </a:cubicBezTo>
                <a:cubicBezTo>
                  <a:pt x="412" y="146"/>
                  <a:pt x="418" y="140"/>
                  <a:pt x="418" y="133"/>
                </a:cubicBezTo>
                <a:cubicBezTo>
                  <a:pt x="418" y="126"/>
                  <a:pt x="412" y="120"/>
                  <a:pt x="404" y="120"/>
                </a:cubicBezTo>
                <a:close/>
                <a:moveTo>
                  <a:pt x="484" y="120"/>
                </a:moveTo>
                <a:cubicBezTo>
                  <a:pt x="477" y="120"/>
                  <a:pt x="471" y="126"/>
                  <a:pt x="471" y="133"/>
                </a:cubicBezTo>
                <a:cubicBezTo>
                  <a:pt x="471" y="140"/>
                  <a:pt x="477" y="146"/>
                  <a:pt x="484" y="146"/>
                </a:cubicBezTo>
                <a:cubicBezTo>
                  <a:pt x="492" y="146"/>
                  <a:pt x="498" y="140"/>
                  <a:pt x="498" y="133"/>
                </a:cubicBezTo>
                <a:cubicBezTo>
                  <a:pt x="498" y="126"/>
                  <a:pt x="492" y="120"/>
                  <a:pt x="484" y="120"/>
                </a:cubicBezTo>
                <a:close/>
                <a:moveTo>
                  <a:pt x="284" y="160"/>
                </a:moveTo>
                <a:cubicBezTo>
                  <a:pt x="277" y="160"/>
                  <a:pt x="271" y="166"/>
                  <a:pt x="271" y="173"/>
                </a:cubicBezTo>
                <a:cubicBezTo>
                  <a:pt x="271" y="180"/>
                  <a:pt x="277" y="186"/>
                  <a:pt x="284" y="186"/>
                </a:cubicBezTo>
                <a:cubicBezTo>
                  <a:pt x="292" y="186"/>
                  <a:pt x="298" y="180"/>
                  <a:pt x="298" y="173"/>
                </a:cubicBezTo>
                <a:cubicBezTo>
                  <a:pt x="298" y="166"/>
                  <a:pt x="292" y="160"/>
                  <a:pt x="284" y="160"/>
                </a:cubicBezTo>
                <a:close/>
                <a:moveTo>
                  <a:pt x="364" y="160"/>
                </a:moveTo>
                <a:cubicBezTo>
                  <a:pt x="357" y="160"/>
                  <a:pt x="351" y="166"/>
                  <a:pt x="351" y="173"/>
                </a:cubicBezTo>
                <a:cubicBezTo>
                  <a:pt x="351" y="180"/>
                  <a:pt x="357" y="186"/>
                  <a:pt x="364" y="186"/>
                </a:cubicBezTo>
                <a:cubicBezTo>
                  <a:pt x="372" y="186"/>
                  <a:pt x="378" y="180"/>
                  <a:pt x="378" y="173"/>
                </a:cubicBezTo>
                <a:cubicBezTo>
                  <a:pt x="378" y="166"/>
                  <a:pt x="372" y="160"/>
                  <a:pt x="364" y="160"/>
                </a:cubicBezTo>
                <a:close/>
                <a:moveTo>
                  <a:pt x="444" y="160"/>
                </a:moveTo>
                <a:cubicBezTo>
                  <a:pt x="437" y="160"/>
                  <a:pt x="431" y="166"/>
                  <a:pt x="431" y="173"/>
                </a:cubicBezTo>
                <a:cubicBezTo>
                  <a:pt x="431" y="180"/>
                  <a:pt x="437" y="186"/>
                  <a:pt x="444" y="186"/>
                </a:cubicBezTo>
                <a:cubicBezTo>
                  <a:pt x="452" y="186"/>
                  <a:pt x="458" y="180"/>
                  <a:pt x="458" y="173"/>
                </a:cubicBezTo>
                <a:cubicBezTo>
                  <a:pt x="458" y="166"/>
                  <a:pt x="452" y="160"/>
                  <a:pt x="444" y="160"/>
                </a:cubicBezTo>
                <a:close/>
                <a:moveTo>
                  <a:pt x="524" y="160"/>
                </a:moveTo>
                <a:cubicBezTo>
                  <a:pt x="517" y="160"/>
                  <a:pt x="511" y="166"/>
                  <a:pt x="511" y="173"/>
                </a:cubicBezTo>
                <a:cubicBezTo>
                  <a:pt x="511" y="180"/>
                  <a:pt x="517" y="186"/>
                  <a:pt x="524" y="186"/>
                </a:cubicBezTo>
                <a:cubicBezTo>
                  <a:pt x="532" y="186"/>
                  <a:pt x="538" y="180"/>
                  <a:pt x="538" y="173"/>
                </a:cubicBezTo>
                <a:cubicBezTo>
                  <a:pt x="538" y="166"/>
                  <a:pt x="532" y="160"/>
                  <a:pt x="524" y="160"/>
                </a:cubicBezTo>
                <a:close/>
                <a:moveTo>
                  <a:pt x="324" y="200"/>
                </a:moveTo>
                <a:cubicBezTo>
                  <a:pt x="317" y="200"/>
                  <a:pt x="311" y="206"/>
                  <a:pt x="311" y="213"/>
                </a:cubicBezTo>
                <a:cubicBezTo>
                  <a:pt x="311" y="220"/>
                  <a:pt x="317" y="226"/>
                  <a:pt x="324" y="226"/>
                </a:cubicBezTo>
                <a:cubicBezTo>
                  <a:pt x="332" y="226"/>
                  <a:pt x="338" y="220"/>
                  <a:pt x="338" y="213"/>
                </a:cubicBezTo>
                <a:cubicBezTo>
                  <a:pt x="338" y="206"/>
                  <a:pt x="332" y="200"/>
                  <a:pt x="324" y="200"/>
                </a:cubicBezTo>
                <a:close/>
                <a:moveTo>
                  <a:pt x="404" y="200"/>
                </a:moveTo>
                <a:cubicBezTo>
                  <a:pt x="397" y="200"/>
                  <a:pt x="391" y="206"/>
                  <a:pt x="391" y="213"/>
                </a:cubicBezTo>
                <a:cubicBezTo>
                  <a:pt x="391" y="220"/>
                  <a:pt x="397" y="226"/>
                  <a:pt x="404" y="226"/>
                </a:cubicBezTo>
                <a:cubicBezTo>
                  <a:pt x="412" y="226"/>
                  <a:pt x="418" y="220"/>
                  <a:pt x="418" y="213"/>
                </a:cubicBezTo>
                <a:cubicBezTo>
                  <a:pt x="418" y="206"/>
                  <a:pt x="412" y="200"/>
                  <a:pt x="404" y="200"/>
                </a:cubicBezTo>
                <a:close/>
                <a:moveTo>
                  <a:pt x="484" y="200"/>
                </a:moveTo>
                <a:cubicBezTo>
                  <a:pt x="477" y="200"/>
                  <a:pt x="471" y="206"/>
                  <a:pt x="471" y="213"/>
                </a:cubicBezTo>
                <a:cubicBezTo>
                  <a:pt x="471" y="220"/>
                  <a:pt x="477" y="226"/>
                  <a:pt x="484" y="226"/>
                </a:cubicBezTo>
                <a:cubicBezTo>
                  <a:pt x="492" y="226"/>
                  <a:pt x="498" y="220"/>
                  <a:pt x="498" y="213"/>
                </a:cubicBezTo>
                <a:cubicBezTo>
                  <a:pt x="498" y="206"/>
                  <a:pt x="492" y="200"/>
                  <a:pt x="484" y="200"/>
                </a:cubicBezTo>
                <a:close/>
                <a:moveTo>
                  <a:pt x="204" y="218"/>
                </a:moveTo>
                <a:cubicBezTo>
                  <a:pt x="267" y="278"/>
                  <a:pt x="332" y="337"/>
                  <a:pt x="395" y="397"/>
                </a:cubicBezTo>
                <a:lnTo>
                  <a:pt x="260" y="533"/>
                </a:lnTo>
                <a:lnTo>
                  <a:pt x="159" y="533"/>
                </a:lnTo>
                <a:lnTo>
                  <a:pt x="35" y="408"/>
                </a:lnTo>
                <a:cubicBezTo>
                  <a:pt x="30" y="403"/>
                  <a:pt x="30" y="394"/>
                  <a:pt x="35" y="389"/>
                </a:cubicBezTo>
                <a:lnTo>
                  <a:pt x="204" y="218"/>
                </a:lnTo>
                <a:close/>
                <a:moveTo>
                  <a:pt x="364" y="240"/>
                </a:moveTo>
                <a:cubicBezTo>
                  <a:pt x="357" y="240"/>
                  <a:pt x="351" y="246"/>
                  <a:pt x="351" y="253"/>
                </a:cubicBezTo>
                <a:cubicBezTo>
                  <a:pt x="351" y="260"/>
                  <a:pt x="357" y="266"/>
                  <a:pt x="364" y="266"/>
                </a:cubicBezTo>
                <a:cubicBezTo>
                  <a:pt x="372" y="266"/>
                  <a:pt x="378" y="260"/>
                  <a:pt x="378" y="253"/>
                </a:cubicBezTo>
                <a:cubicBezTo>
                  <a:pt x="378" y="246"/>
                  <a:pt x="372" y="240"/>
                  <a:pt x="364" y="240"/>
                </a:cubicBezTo>
                <a:close/>
                <a:moveTo>
                  <a:pt x="444" y="240"/>
                </a:moveTo>
                <a:cubicBezTo>
                  <a:pt x="437" y="240"/>
                  <a:pt x="431" y="246"/>
                  <a:pt x="431" y="253"/>
                </a:cubicBezTo>
                <a:cubicBezTo>
                  <a:pt x="431" y="260"/>
                  <a:pt x="437" y="266"/>
                  <a:pt x="444" y="266"/>
                </a:cubicBezTo>
                <a:cubicBezTo>
                  <a:pt x="452" y="266"/>
                  <a:pt x="458" y="260"/>
                  <a:pt x="458" y="253"/>
                </a:cubicBezTo>
                <a:cubicBezTo>
                  <a:pt x="458" y="246"/>
                  <a:pt x="452" y="240"/>
                  <a:pt x="444" y="240"/>
                </a:cubicBezTo>
                <a:close/>
                <a:moveTo>
                  <a:pt x="404" y="280"/>
                </a:moveTo>
                <a:cubicBezTo>
                  <a:pt x="397" y="280"/>
                  <a:pt x="391" y="286"/>
                  <a:pt x="391" y="293"/>
                </a:cubicBezTo>
                <a:cubicBezTo>
                  <a:pt x="391" y="300"/>
                  <a:pt x="397" y="306"/>
                  <a:pt x="404" y="306"/>
                </a:cubicBezTo>
                <a:cubicBezTo>
                  <a:pt x="412" y="306"/>
                  <a:pt x="418" y="300"/>
                  <a:pt x="418" y="293"/>
                </a:cubicBezTo>
                <a:cubicBezTo>
                  <a:pt x="418" y="286"/>
                  <a:pt x="412" y="280"/>
                  <a:pt x="404" y="28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Line Icons-Touch Gestures</a:t>
            </a:r>
            <a:endParaRPr lang="ko-KR" altLang="en-US" sz="1800" dirty="0"/>
          </a:p>
        </p:txBody>
      </p:sp>
      <p:grpSp>
        <p:nvGrpSpPr>
          <p:cNvPr id="9" name="Double Tap"/>
          <p:cNvGrpSpPr>
            <a:grpSpLocks noChangeAspect="1"/>
          </p:cNvGrpSpPr>
          <p:nvPr/>
        </p:nvGrpSpPr>
        <p:grpSpPr>
          <a:xfrm>
            <a:off x="1181935" y="1280354"/>
            <a:ext cx="984250" cy="1446213"/>
            <a:chOff x="2640013" y="1482726"/>
            <a:chExt cx="984250" cy="1446213"/>
          </a:xfrm>
        </p:grpSpPr>
        <p:sp>
          <p:nvSpPr>
            <p:cNvPr id="10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Long Press"/>
          <p:cNvGrpSpPr>
            <a:grpSpLocks noChangeAspect="1"/>
          </p:cNvGrpSpPr>
          <p:nvPr/>
        </p:nvGrpSpPr>
        <p:grpSpPr>
          <a:xfrm>
            <a:off x="2623718" y="1367144"/>
            <a:ext cx="1030288" cy="1382713"/>
            <a:chOff x="4014788" y="1519238"/>
            <a:chExt cx="1030288" cy="1382713"/>
          </a:xfrm>
        </p:grpSpPr>
        <p:sp>
          <p:nvSpPr>
            <p:cNvPr id="14" name="Touch Point"/>
            <p:cNvSpPr>
              <a:spLocks noChangeAspect="1" noChangeArrowheads="1"/>
            </p:cNvSpPr>
            <p:nvPr/>
          </p:nvSpPr>
          <p:spPr bwMode="auto">
            <a:xfrm>
              <a:off x="4298951" y="152876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Hand"/>
            <p:cNvSpPr>
              <a:spLocks noChangeAspect="1"/>
            </p:cNvSpPr>
            <p:nvPr/>
          </p:nvSpPr>
          <p:spPr bwMode="auto">
            <a:xfrm>
              <a:off x="4014788" y="1604963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3 w 961"/>
                <a:gd name="T5" fmla="*/ 832 h 1268"/>
                <a:gd name="T6" fmla="*/ 59 w 961"/>
                <a:gd name="T7" fmla="*/ 593 h 1268"/>
                <a:gd name="T8" fmla="*/ 77 w 961"/>
                <a:gd name="T9" fmla="*/ 488 h 1268"/>
                <a:gd name="T10" fmla="*/ 371 w 961"/>
                <a:gd name="T11" fmla="*/ 690 h 1268"/>
                <a:gd name="T12" fmla="*/ 369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lock"/>
            <p:cNvSpPr>
              <a:spLocks noChangeAspect="1" noEditPoints="1"/>
            </p:cNvSpPr>
            <p:nvPr/>
          </p:nvSpPr>
          <p:spPr bwMode="auto">
            <a:xfrm>
              <a:off x="4699001" y="1519238"/>
              <a:ext cx="346075" cy="346075"/>
            </a:xfrm>
            <a:custGeom>
              <a:avLst/>
              <a:gdLst>
                <a:gd name="T0" fmla="*/ 169 w 338"/>
                <a:gd name="T1" fmla="*/ 0 h 338"/>
                <a:gd name="T2" fmla="*/ 0 w 338"/>
                <a:gd name="T3" fmla="*/ 169 h 338"/>
                <a:gd name="T4" fmla="*/ 169 w 338"/>
                <a:gd name="T5" fmla="*/ 338 h 338"/>
                <a:gd name="T6" fmla="*/ 338 w 338"/>
                <a:gd name="T7" fmla="*/ 169 h 338"/>
                <a:gd name="T8" fmla="*/ 169 w 338"/>
                <a:gd name="T9" fmla="*/ 0 h 338"/>
                <a:gd name="T10" fmla="*/ 169 w 338"/>
                <a:gd name="T11" fmla="*/ 34 h 338"/>
                <a:gd name="T12" fmla="*/ 305 w 338"/>
                <a:gd name="T13" fmla="*/ 169 h 338"/>
                <a:gd name="T14" fmla="*/ 169 w 338"/>
                <a:gd name="T15" fmla="*/ 305 h 338"/>
                <a:gd name="T16" fmla="*/ 33 w 338"/>
                <a:gd name="T17" fmla="*/ 169 h 338"/>
                <a:gd name="T18" fmla="*/ 169 w 338"/>
                <a:gd name="T19" fmla="*/ 34 h 338"/>
                <a:gd name="T20" fmla="*/ 169 w 338"/>
                <a:gd name="T21" fmla="*/ 60 h 338"/>
                <a:gd name="T22" fmla="*/ 156 w 338"/>
                <a:gd name="T23" fmla="*/ 73 h 338"/>
                <a:gd name="T24" fmla="*/ 156 w 338"/>
                <a:gd name="T25" fmla="*/ 169 h 338"/>
                <a:gd name="T26" fmla="*/ 169 w 338"/>
                <a:gd name="T27" fmla="*/ 182 h 338"/>
                <a:gd name="T28" fmla="*/ 238 w 338"/>
                <a:gd name="T29" fmla="*/ 182 h 338"/>
                <a:gd name="T30" fmla="*/ 238 w 338"/>
                <a:gd name="T31" fmla="*/ 157 h 338"/>
                <a:gd name="T32" fmla="*/ 181 w 338"/>
                <a:gd name="T33" fmla="*/ 157 h 338"/>
                <a:gd name="T34" fmla="*/ 181 w 338"/>
                <a:gd name="T35" fmla="*/ 73 h 338"/>
                <a:gd name="T36" fmla="*/ 169 w 338"/>
                <a:gd name="T37" fmla="*/ 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" h="338">
                  <a:moveTo>
                    <a:pt x="169" y="0"/>
                  </a:move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8"/>
                    <a:pt x="169" y="338"/>
                  </a:cubicBezTo>
                  <a:cubicBezTo>
                    <a:pt x="262" y="338"/>
                    <a:pt x="338" y="262"/>
                    <a:pt x="338" y="169"/>
                  </a:cubicBezTo>
                  <a:cubicBezTo>
                    <a:pt x="338" y="76"/>
                    <a:pt x="262" y="0"/>
                    <a:pt x="169" y="0"/>
                  </a:cubicBezTo>
                  <a:close/>
                  <a:moveTo>
                    <a:pt x="169" y="34"/>
                  </a:moveTo>
                  <a:cubicBezTo>
                    <a:pt x="244" y="34"/>
                    <a:pt x="305" y="94"/>
                    <a:pt x="305" y="169"/>
                  </a:cubicBezTo>
                  <a:cubicBezTo>
                    <a:pt x="305" y="244"/>
                    <a:pt x="244" y="305"/>
                    <a:pt x="169" y="305"/>
                  </a:cubicBezTo>
                  <a:cubicBezTo>
                    <a:pt x="94" y="305"/>
                    <a:pt x="33" y="244"/>
                    <a:pt x="33" y="169"/>
                  </a:cubicBezTo>
                  <a:cubicBezTo>
                    <a:pt x="33" y="94"/>
                    <a:pt x="94" y="34"/>
                    <a:pt x="169" y="34"/>
                  </a:cubicBezTo>
                  <a:close/>
                  <a:moveTo>
                    <a:pt x="169" y="60"/>
                  </a:moveTo>
                  <a:cubicBezTo>
                    <a:pt x="159" y="60"/>
                    <a:pt x="156" y="66"/>
                    <a:pt x="156" y="73"/>
                  </a:cubicBezTo>
                  <a:lnTo>
                    <a:pt x="156" y="169"/>
                  </a:lnTo>
                  <a:cubicBezTo>
                    <a:pt x="156" y="176"/>
                    <a:pt x="162" y="182"/>
                    <a:pt x="169" y="182"/>
                  </a:cubicBezTo>
                  <a:lnTo>
                    <a:pt x="238" y="182"/>
                  </a:lnTo>
                  <a:cubicBezTo>
                    <a:pt x="255" y="182"/>
                    <a:pt x="255" y="157"/>
                    <a:pt x="238" y="157"/>
                  </a:cubicBezTo>
                  <a:lnTo>
                    <a:pt x="181" y="157"/>
                  </a:lnTo>
                  <a:lnTo>
                    <a:pt x="181" y="73"/>
                  </a:lnTo>
                  <a:cubicBezTo>
                    <a:pt x="182" y="66"/>
                    <a:pt x="176" y="60"/>
                    <a:pt x="169" y="6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Pinch"/>
          <p:cNvGrpSpPr>
            <a:grpSpLocks noChangeAspect="1"/>
          </p:cNvGrpSpPr>
          <p:nvPr/>
        </p:nvGrpSpPr>
        <p:grpSpPr>
          <a:xfrm>
            <a:off x="4027898" y="1182932"/>
            <a:ext cx="1217613" cy="1597025"/>
            <a:chOff x="1042988" y="3357563"/>
            <a:chExt cx="1217613" cy="1597025"/>
          </a:xfrm>
        </p:grpSpPr>
        <p:sp>
          <p:nvSpPr>
            <p:cNvPr id="18" name="Touch Point 1"/>
            <p:cNvSpPr>
              <a:spLocks noChangeAspect="1" noChangeArrowheads="1"/>
            </p:cNvSpPr>
            <p:nvPr/>
          </p:nvSpPr>
          <p:spPr bwMode="auto">
            <a:xfrm>
              <a:off x="1187451" y="40370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ouch Point 2"/>
            <p:cNvSpPr>
              <a:spLocks noChangeAspect="1" noChangeArrowheads="1"/>
            </p:cNvSpPr>
            <p:nvPr/>
          </p:nvSpPr>
          <p:spPr bwMode="auto">
            <a:xfrm>
              <a:off x="1390651" y="367506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Hand"/>
            <p:cNvSpPr>
              <a:spLocks noChangeAspect="1"/>
            </p:cNvSpPr>
            <p:nvPr/>
          </p:nvSpPr>
          <p:spPr bwMode="auto">
            <a:xfrm>
              <a:off x="1276351" y="3713163"/>
              <a:ext cx="984250" cy="1241425"/>
            </a:xfrm>
            <a:custGeom>
              <a:avLst/>
              <a:gdLst>
                <a:gd name="T0" fmla="*/ 466 w 962"/>
                <a:gd name="T1" fmla="*/ 1214 h 1214"/>
                <a:gd name="T2" fmla="*/ 391 w 962"/>
                <a:gd name="T3" fmla="*/ 1034 h 1214"/>
                <a:gd name="T4" fmla="*/ 213 w 962"/>
                <a:gd name="T5" fmla="*/ 778 h 1214"/>
                <a:gd name="T6" fmla="*/ 59 w 962"/>
                <a:gd name="T7" fmla="*/ 539 h 1214"/>
                <a:gd name="T8" fmla="*/ 77 w 962"/>
                <a:gd name="T9" fmla="*/ 434 h 1214"/>
                <a:gd name="T10" fmla="*/ 362 w 962"/>
                <a:gd name="T11" fmla="*/ 636 h 1214"/>
                <a:gd name="T12" fmla="*/ 360 w 962"/>
                <a:gd name="T13" fmla="*/ 397 h 1214"/>
                <a:gd name="T14" fmla="*/ 235 w 962"/>
                <a:gd name="T15" fmla="*/ 198 h 1214"/>
                <a:gd name="T16" fmla="*/ 352 w 962"/>
                <a:gd name="T17" fmla="*/ 94 h 1214"/>
                <a:gd name="T18" fmla="*/ 516 w 962"/>
                <a:gd name="T19" fmla="*/ 479 h 1214"/>
                <a:gd name="T20" fmla="*/ 516 w 962"/>
                <a:gd name="T21" fmla="*/ 345 h 1214"/>
                <a:gd name="T22" fmla="*/ 662 w 962"/>
                <a:gd name="T23" fmla="*/ 345 h 1214"/>
                <a:gd name="T24" fmla="*/ 662 w 962"/>
                <a:gd name="T25" fmla="*/ 557 h 1214"/>
                <a:gd name="T26" fmla="*/ 662 w 962"/>
                <a:gd name="T27" fmla="*/ 425 h 1214"/>
                <a:gd name="T28" fmla="*/ 807 w 962"/>
                <a:gd name="T29" fmla="*/ 435 h 1214"/>
                <a:gd name="T30" fmla="*/ 807 w 962"/>
                <a:gd name="T31" fmla="*/ 624 h 1214"/>
                <a:gd name="T32" fmla="*/ 807 w 962"/>
                <a:gd name="T33" fmla="*/ 488 h 1214"/>
                <a:gd name="T34" fmla="*/ 946 w 962"/>
                <a:gd name="T35" fmla="*/ 501 h 1214"/>
                <a:gd name="T36" fmla="*/ 946 w 962"/>
                <a:gd name="T37" fmla="*/ 895 h 1214"/>
                <a:gd name="T38" fmla="*/ 851 w 962"/>
                <a:gd name="T39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2" h="1214">
                  <a:moveTo>
                    <a:pt x="466" y="1214"/>
                  </a:moveTo>
                  <a:cubicBezTo>
                    <a:pt x="466" y="1134"/>
                    <a:pt x="449" y="1076"/>
                    <a:pt x="391" y="1034"/>
                  </a:cubicBezTo>
                  <a:cubicBezTo>
                    <a:pt x="328" y="987"/>
                    <a:pt x="243" y="863"/>
                    <a:pt x="213" y="778"/>
                  </a:cubicBezTo>
                  <a:cubicBezTo>
                    <a:pt x="182" y="691"/>
                    <a:pt x="105" y="599"/>
                    <a:pt x="59" y="539"/>
                  </a:cubicBezTo>
                  <a:cubicBezTo>
                    <a:pt x="17" y="500"/>
                    <a:pt x="0" y="465"/>
                    <a:pt x="77" y="434"/>
                  </a:cubicBezTo>
                  <a:cubicBezTo>
                    <a:pt x="247" y="409"/>
                    <a:pt x="300" y="721"/>
                    <a:pt x="362" y="636"/>
                  </a:cubicBezTo>
                  <a:cubicBezTo>
                    <a:pt x="362" y="563"/>
                    <a:pt x="361" y="504"/>
                    <a:pt x="360" y="397"/>
                  </a:cubicBezTo>
                  <a:cubicBezTo>
                    <a:pt x="360" y="320"/>
                    <a:pt x="340" y="303"/>
                    <a:pt x="235" y="198"/>
                  </a:cubicBezTo>
                  <a:cubicBezTo>
                    <a:pt x="153" y="116"/>
                    <a:pt x="258" y="0"/>
                    <a:pt x="352" y="94"/>
                  </a:cubicBezTo>
                  <a:cubicBezTo>
                    <a:pt x="494" y="248"/>
                    <a:pt x="516" y="233"/>
                    <a:pt x="516" y="479"/>
                  </a:cubicBezTo>
                  <a:lnTo>
                    <a:pt x="516" y="345"/>
                  </a:lnTo>
                  <a:cubicBezTo>
                    <a:pt x="516" y="230"/>
                    <a:pt x="662" y="271"/>
                    <a:pt x="662" y="345"/>
                  </a:cubicBezTo>
                  <a:lnTo>
                    <a:pt x="662" y="557"/>
                  </a:lnTo>
                  <a:lnTo>
                    <a:pt x="662" y="425"/>
                  </a:lnTo>
                  <a:cubicBezTo>
                    <a:pt x="662" y="305"/>
                    <a:pt x="807" y="350"/>
                    <a:pt x="807" y="435"/>
                  </a:cubicBezTo>
                  <a:lnTo>
                    <a:pt x="807" y="624"/>
                  </a:lnTo>
                  <a:lnTo>
                    <a:pt x="807" y="488"/>
                  </a:lnTo>
                  <a:cubicBezTo>
                    <a:pt x="807" y="386"/>
                    <a:pt x="946" y="429"/>
                    <a:pt x="946" y="501"/>
                  </a:cubicBezTo>
                  <a:cubicBezTo>
                    <a:pt x="946" y="501"/>
                    <a:pt x="962" y="773"/>
                    <a:pt x="946" y="895"/>
                  </a:cubicBezTo>
                  <a:cubicBezTo>
                    <a:pt x="935" y="988"/>
                    <a:pt x="851" y="1061"/>
                    <a:pt x="851" y="12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rrow Up"/>
            <p:cNvSpPr>
              <a:spLocks/>
            </p:cNvSpPr>
            <p:nvPr/>
          </p:nvSpPr>
          <p:spPr bwMode="auto">
            <a:xfrm>
              <a:off x="1042988" y="4364038"/>
              <a:ext cx="225425" cy="319088"/>
            </a:xfrm>
            <a:custGeom>
              <a:avLst/>
              <a:gdLst>
                <a:gd name="T0" fmla="*/ 27 w 220"/>
                <a:gd name="T1" fmla="*/ 80 h 311"/>
                <a:gd name="T2" fmla="*/ 90 w 220"/>
                <a:gd name="T3" fmla="*/ 117 h 311"/>
                <a:gd name="T4" fmla="*/ 0 w 220"/>
                <a:gd name="T5" fmla="*/ 273 h 311"/>
                <a:gd name="T6" fmla="*/ 66 w 220"/>
                <a:gd name="T7" fmla="*/ 311 h 311"/>
                <a:gd name="T8" fmla="*/ 156 w 220"/>
                <a:gd name="T9" fmla="*/ 155 h 311"/>
                <a:gd name="T10" fmla="*/ 220 w 220"/>
                <a:gd name="T11" fmla="*/ 192 h 311"/>
                <a:gd name="T12" fmla="*/ 202 w 220"/>
                <a:gd name="T13" fmla="*/ 0 h 311"/>
                <a:gd name="T14" fmla="*/ 27 w 220"/>
                <a:gd name="T15" fmla="*/ 8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1">
                  <a:moveTo>
                    <a:pt x="27" y="80"/>
                  </a:moveTo>
                  <a:lnTo>
                    <a:pt x="90" y="117"/>
                  </a:lnTo>
                  <a:lnTo>
                    <a:pt x="0" y="273"/>
                  </a:lnTo>
                  <a:lnTo>
                    <a:pt x="66" y="311"/>
                  </a:lnTo>
                  <a:lnTo>
                    <a:pt x="156" y="155"/>
                  </a:lnTo>
                  <a:lnTo>
                    <a:pt x="220" y="192"/>
                  </a:lnTo>
                  <a:lnTo>
                    <a:pt x="202" y="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Arrow Down"/>
            <p:cNvSpPr>
              <a:spLocks/>
            </p:cNvSpPr>
            <p:nvPr/>
          </p:nvSpPr>
          <p:spPr bwMode="auto">
            <a:xfrm>
              <a:off x="1647826" y="3357563"/>
              <a:ext cx="225425" cy="317500"/>
            </a:xfrm>
            <a:custGeom>
              <a:avLst/>
              <a:gdLst>
                <a:gd name="T0" fmla="*/ 193 w 220"/>
                <a:gd name="T1" fmla="*/ 231 h 311"/>
                <a:gd name="T2" fmla="*/ 129 w 220"/>
                <a:gd name="T3" fmla="*/ 194 h 311"/>
                <a:gd name="T4" fmla="*/ 220 w 220"/>
                <a:gd name="T5" fmla="*/ 38 h 311"/>
                <a:gd name="T6" fmla="*/ 154 w 220"/>
                <a:gd name="T7" fmla="*/ 0 h 311"/>
                <a:gd name="T8" fmla="*/ 63 w 220"/>
                <a:gd name="T9" fmla="*/ 156 h 311"/>
                <a:gd name="T10" fmla="*/ 0 w 220"/>
                <a:gd name="T11" fmla="*/ 119 h 311"/>
                <a:gd name="T12" fmla="*/ 18 w 220"/>
                <a:gd name="T13" fmla="*/ 311 h 311"/>
                <a:gd name="T14" fmla="*/ 193 w 220"/>
                <a:gd name="T15" fmla="*/ 23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1">
                  <a:moveTo>
                    <a:pt x="193" y="231"/>
                  </a:moveTo>
                  <a:lnTo>
                    <a:pt x="129" y="194"/>
                  </a:lnTo>
                  <a:lnTo>
                    <a:pt x="220" y="38"/>
                  </a:lnTo>
                  <a:lnTo>
                    <a:pt x="154" y="0"/>
                  </a:lnTo>
                  <a:lnTo>
                    <a:pt x="63" y="156"/>
                  </a:lnTo>
                  <a:lnTo>
                    <a:pt x="0" y="119"/>
                  </a:lnTo>
                  <a:lnTo>
                    <a:pt x="18" y="311"/>
                  </a:lnTo>
                  <a:lnTo>
                    <a:pt x="193" y="23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Rotate"/>
          <p:cNvGrpSpPr>
            <a:grpSpLocks noChangeAspect="1"/>
          </p:cNvGrpSpPr>
          <p:nvPr/>
        </p:nvGrpSpPr>
        <p:grpSpPr>
          <a:xfrm>
            <a:off x="5672191" y="1170169"/>
            <a:ext cx="1189038" cy="1468438"/>
            <a:chOff x="4421188" y="3411538"/>
            <a:chExt cx="1189038" cy="1468438"/>
          </a:xfrm>
        </p:grpSpPr>
        <p:sp>
          <p:nvSpPr>
            <p:cNvPr id="24" name="Touch Point 1"/>
            <p:cNvSpPr>
              <a:spLocks noChangeAspect="1" noChangeArrowheads="1"/>
            </p:cNvSpPr>
            <p:nvPr/>
          </p:nvSpPr>
          <p:spPr bwMode="auto">
            <a:xfrm>
              <a:off x="4548188" y="3968751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ouch Point 2"/>
            <p:cNvSpPr>
              <a:spLocks noChangeAspect="1" noChangeArrowheads="1"/>
            </p:cNvSpPr>
            <p:nvPr/>
          </p:nvSpPr>
          <p:spPr bwMode="auto">
            <a:xfrm>
              <a:off x="4913313" y="3506788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Hand"/>
            <p:cNvSpPr>
              <a:spLocks noChangeAspect="1"/>
            </p:cNvSpPr>
            <p:nvPr/>
          </p:nvSpPr>
          <p:spPr bwMode="auto">
            <a:xfrm>
              <a:off x="4627563" y="3582988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3 w 961"/>
                <a:gd name="T5" fmla="*/ 832 h 1268"/>
                <a:gd name="T6" fmla="*/ 59 w 961"/>
                <a:gd name="T7" fmla="*/ 594 h 1268"/>
                <a:gd name="T8" fmla="*/ 77 w 961"/>
                <a:gd name="T9" fmla="*/ 488 h 1268"/>
                <a:gd name="T10" fmla="*/ 371 w 961"/>
                <a:gd name="T11" fmla="*/ 690 h 1268"/>
                <a:gd name="T12" fmla="*/ 369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2"/>
                    <a:pt x="243" y="917"/>
                    <a:pt x="213" y="832"/>
                  </a:cubicBezTo>
                  <a:cubicBezTo>
                    <a:pt x="182" y="745"/>
                    <a:pt x="105" y="654"/>
                    <a:pt x="59" y="594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1"/>
                    <a:pt x="946" y="483"/>
                    <a:pt x="946" y="555"/>
                  </a:cubicBezTo>
                  <a:cubicBezTo>
                    <a:pt x="946" y="555"/>
                    <a:pt x="961" y="828"/>
                    <a:pt x="946" y="949"/>
                  </a:cubicBezTo>
                  <a:cubicBezTo>
                    <a:pt x="935" y="1042"/>
                    <a:pt x="851" y="1116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Rotate Arrows"/>
            <p:cNvSpPr>
              <a:spLocks/>
            </p:cNvSpPr>
            <p:nvPr/>
          </p:nvSpPr>
          <p:spPr bwMode="auto">
            <a:xfrm>
              <a:off x="4421188" y="3411538"/>
              <a:ext cx="484188" cy="568325"/>
            </a:xfrm>
            <a:custGeom>
              <a:avLst/>
              <a:gdLst>
                <a:gd name="T0" fmla="*/ 335 w 473"/>
                <a:gd name="T1" fmla="*/ 0 h 555"/>
                <a:gd name="T2" fmla="*/ 328 w 473"/>
                <a:gd name="T3" fmla="*/ 79 h 555"/>
                <a:gd name="T4" fmla="*/ 73 w 473"/>
                <a:gd name="T5" fmla="*/ 394 h 555"/>
                <a:gd name="T6" fmla="*/ 0 w 473"/>
                <a:gd name="T7" fmla="*/ 402 h 555"/>
                <a:gd name="T8" fmla="*/ 117 w 473"/>
                <a:gd name="T9" fmla="*/ 555 h 555"/>
                <a:gd name="T10" fmla="*/ 210 w 473"/>
                <a:gd name="T11" fmla="*/ 384 h 555"/>
                <a:gd name="T12" fmla="*/ 136 w 473"/>
                <a:gd name="T13" fmla="*/ 390 h 555"/>
                <a:gd name="T14" fmla="*/ 323 w 473"/>
                <a:gd name="T15" fmla="*/ 149 h 555"/>
                <a:gd name="T16" fmla="*/ 315 w 473"/>
                <a:gd name="T17" fmla="*/ 229 h 555"/>
                <a:gd name="T18" fmla="*/ 473 w 473"/>
                <a:gd name="T19" fmla="*/ 130 h 555"/>
                <a:gd name="T20" fmla="*/ 335 w 473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3" h="555">
                  <a:moveTo>
                    <a:pt x="335" y="0"/>
                  </a:moveTo>
                  <a:lnTo>
                    <a:pt x="328" y="79"/>
                  </a:lnTo>
                  <a:cubicBezTo>
                    <a:pt x="199" y="64"/>
                    <a:pt x="54" y="157"/>
                    <a:pt x="73" y="394"/>
                  </a:cubicBezTo>
                  <a:lnTo>
                    <a:pt x="0" y="402"/>
                  </a:lnTo>
                  <a:lnTo>
                    <a:pt x="117" y="555"/>
                  </a:lnTo>
                  <a:lnTo>
                    <a:pt x="210" y="384"/>
                  </a:lnTo>
                  <a:lnTo>
                    <a:pt x="136" y="390"/>
                  </a:lnTo>
                  <a:cubicBezTo>
                    <a:pt x="125" y="298"/>
                    <a:pt x="155" y="134"/>
                    <a:pt x="323" y="149"/>
                  </a:cubicBezTo>
                  <a:lnTo>
                    <a:pt x="315" y="229"/>
                  </a:lnTo>
                  <a:lnTo>
                    <a:pt x="473" y="13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Swipe Down"/>
          <p:cNvGrpSpPr>
            <a:grpSpLocks noChangeAspect="1"/>
          </p:cNvGrpSpPr>
          <p:nvPr/>
        </p:nvGrpSpPr>
        <p:grpSpPr>
          <a:xfrm>
            <a:off x="7361330" y="1224040"/>
            <a:ext cx="982663" cy="1382713"/>
            <a:chOff x="7267576" y="1568451"/>
            <a:chExt cx="982663" cy="1382713"/>
          </a:xfrm>
        </p:grpSpPr>
        <p:sp>
          <p:nvSpPr>
            <p:cNvPr id="29" name="Touch Point"/>
            <p:cNvSpPr>
              <a:spLocks noChangeAspect="1" noChangeArrowheads="1"/>
            </p:cNvSpPr>
            <p:nvPr/>
          </p:nvSpPr>
          <p:spPr bwMode="auto">
            <a:xfrm>
              <a:off x="7553326" y="1577976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Hand"/>
            <p:cNvSpPr>
              <a:spLocks noChangeAspect="1"/>
            </p:cNvSpPr>
            <p:nvPr/>
          </p:nvSpPr>
          <p:spPr bwMode="auto">
            <a:xfrm>
              <a:off x="7267576" y="1654176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7 h 1268"/>
                <a:gd name="T4" fmla="*/ 212 w 961"/>
                <a:gd name="T5" fmla="*/ 831 h 1268"/>
                <a:gd name="T6" fmla="*/ 59 w 961"/>
                <a:gd name="T7" fmla="*/ 593 h 1268"/>
                <a:gd name="T8" fmla="*/ 77 w 961"/>
                <a:gd name="T9" fmla="*/ 487 h 1268"/>
                <a:gd name="T10" fmla="*/ 371 w 961"/>
                <a:gd name="T11" fmla="*/ 689 h 1268"/>
                <a:gd name="T12" fmla="*/ 369 w 961"/>
                <a:gd name="T13" fmla="*/ 116 h 1268"/>
                <a:gd name="T14" fmla="*/ 516 w 961"/>
                <a:gd name="T15" fmla="*/ 116 h 1268"/>
                <a:gd name="T16" fmla="*/ 516 w 961"/>
                <a:gd name="T17" fmla="*/ 533 h 1268"/>
                <a:gd name="T18" fmla="*/ 516 w 961"/>
                <a:gd name="T19" fmla="*/ 399 h 1268"/>
                <a:gd name="T20" fmla="*/ 661 w 961"/>
                <a:gd name="T21" fmla="*/ 399 h 1268"/>
                <a:gd name="T22" fmla="*/ 661 w 961"/>
                <a:gd name="T23" fmla="*/ 610 h 1268"/>
                <a:gd name="T24" fmla="*/ 661 w 961"/>
                <a:gd name="T25" fmla="*/ 479 h 1268"/>
                <a:gd name="T26" fmla="*/ 807 w 961"/>
                <a:gd name="T27" fmla="*/ 488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7"/>
                    <a:pt x="448" y="1130"/>
                    <a:pt x="391" y="1087"/>
                  </a:cubicBezTo>
                  <a:cubicBezTo>
                    <a:pt x="328" y="1041"/>
                    <a:pt x="243" y="917"/>
                    <a:pt x="212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1" y="325"/>
                    <a:pt x="661" y="399"/>
                  </a:cubicBezTo>
                  <a:lnTo>
                    <a:pt x="661" y="610"/>
                  </a:lnTo>
                  <a:lnTo>
                    <a:pt x="661" y="479"/>
                  </a:lnTo>
                  <a:cubicBezTo>
                    <a:pt x="661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Arrow Down"/>
            <p:cNvSpPr>
              <a:spLocks/>
            </p:cNvSpPr>
            <p:nvPr/>
          </p:nvSpPr>
          <p:spPr bwMode="auto">
            <a:xfrm>
              <a:off x="7269163" y="1568451"/>
              <a:ext cx="228600" cy="346075"/>
            </a:xfrm>
            <a:custGeom>
              <a:avLst/>
              <a:gdLst>
                <a:gd name="T0" fmla="*/ 223 w 223"/>
                <a:gd name="T1" fmla="*/ 181 h 338"/>
                <a:gd name="T2" fmla="*/ 150 w 223"/>
                <a:gd name="T3" fmla="*/ 181 h 338"/>
                <a:gd name="T4" fmla="*/ 150 w 223"/>
                <a:gd name="T5" fmla="*/ 0 h 338"/>
                <a:gd name="T6" fmla="*/ 74 w 223"/>
                <a:gd name="T7" fmla="*/ 0 h 338"/>
                <a:gd name="T8" fmla="*/ 74 w 223"/>
                <a:gd name="T9" fmla="*/ 181 h 338"/>
                <a:gd name="T10" fmla="*/ 0 w 223"/>
                <a:gd name="T11" fmla="*/ 181 h 338"/>
                <a:gd name="T12" fmla="*/ 112 w 223"/>
                <a:gd name="T13" fmla="*/ 338 h 338"/>
                <a:gd name="T14" fmla="*/ 223 w 223"/>
                <a:gd name="T15" fmla="*/ 18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38">
                  <a:moveTo>
                    <a:pt x="223" y="181"/>
                  </a:moveTo>
                  <a:lnTo>
                    <a:pt x="150" y="181"/>
                  </a:lnTo>
                  <a:lnTo>
                    <a:pt x="150" y="0"/>
                  </a:lnTo>
                  <a:lnTo>
                    <a:pt x="74" y="0"/>
                  </a:lnTo>
                  <a:lnTo>
                    <a:pt x="74" y="181"/>
                  </a:lnTo>
                  <a:lnTo>
                    <a:pt x="0" y="181"/>
                  </a:lnTo>
                  <a:lnTo>
                    <a:pt x="112" y="338"/>
                  </a:lnTo>
                  <a:lnTo>
                    <a:pt x="223" y="1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Swipe Left"/>
          <p:cNvGrpSpPr>
            <a:grpSpLocks noChangeAspect="1"/>
          </p:cNvGrpSpPr>
          <p:nvPr/>
        </p:nvGrpSpPr>
        <p:grpSpPr>
          <a:xfrm>
            <a:off x="8957800" y="1205992"/>
            <a:ext cx="1093788" cy="1374776"/>
            <a:chOff x="10098088" y="1547813"/>
            <a:chExt cx="1093788" cy="1374776"/>
          </a:xfrm>
        </p:grpSpPr>
        <p:sp>
          <p:nvSpPr>
            <p:cNvPr id="33" name="Touch Point"/>
            <p:cNvSpPr>
              <a:spLocks noChangeAspect="1" noChangeArrowheads="1"/>
            </p:cNvSpPr>
            <p:nvPr/>
          </p:nvSpPr>
          <p:spPr bwMode="auto">
            <a:xfrm>
              <a:off x="10493376" y="1547813"/>
              <a:ext cx="328613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Hand"/>
            <p:cNvSpPr>
              <a:spLocks noChangeAspect="1"/>
            </p:cNvSpPr>
            <p:nvPr/>
          </p:nvSpPr>
          <p:spPr bwMode="auto">
            <a:xfrm>
              <a:off x="10209213" y="1625601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Left"/>
            <p:cNvSpPr>
              <a:spLocks/>
            </p:cNvSpPr>
            <p:nvPr/>
          </p:nvSpPr>
          <p:spPr bwMode="auto">
            <a:xfrm>
              <a:off x="10098088" y="1598613"/>
              <a:ext cx="346075" cy="227013"/>
            </a:xfrm>
            <a:custGeom>
              <a:avLst/>
              <a:gdLst>
                <a:gd name="T0" fmla="*/ 157 w 338"/>
                <a:gd name="T1" fmla="*/ 223 h 223"/>
                <a:gd name="T2" fmla="*/ 157 w 338"/>
                <a:gd name="T3" fmla="*/ 149 h 223"/>
                <a:gd name="T4" fmla="*/ 338 w 338"/>
                <a:gd name="T5" fmla="*/ 149 h 223"/>
                <a:gd name="T6" fmla="*/ 338 w 338"/>
                <a:gd name="T7" fmla="*/ 73 h 223"/>
                <a:gd name="T8" fmla="*/ 157 w 338"/>
                <a:gd name="T9" fmla="*/ 73 h 223"/>
                <a:gd name="T10" fmla="*/ 157 w 338"/>
                <a:gd name="T11" fmla="*/ 0 h 223"/>
                <a:gd name="T12" fmla="*/ 0 w 338"/>
                <a:gd name="T13" fmla="*/ 111 h 223"/>
                <a:gd name="T14" fmla="*/ 157 w 338"/>
                <a:gd name="T15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57" y="223"/>
                  </a:moveTo>
                  <a:lnTo>
                    <a:pt x="157" y="149"/>
                  </a:lnTo>
                  <a:lnTo>
                    <a:pt x="338" y="149"/>
                  </a:lnTo>
                  <a:lnTo>
                    <a:pt x="338" y="73"/>
                  </a:lnTo>
                  <a:lnTo>
                    <a:pt x="157" y="73"/>
                  </a:lnTo>
                  <a:lnTo>
                    <a:pt x="157" y="0"/>
                  </a:lnTo>
                  <a:lnTo>
                    <a:pt x="0" y="111"/>
                  </a:lnTo>
                  <a:lnTo>
                    <a:pt x="157" y="223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Swipe Right"/>
          <p:cNvGrpSpPr>
            <a:grpSpLocks noChangeAspect="1"/>
          </p:cNvGrpSpPr>
          <p:nvPr/>
        </p:nvGrpSpPr>
        <p:grpSpPr>
          <a:xfrm>
            <a:off x="10429249" y="1261033"/>
            <a:ext cx="1014412" cy="1374776"/>
            <a:chOff x="8680451" y="1547813"/>
            <a:chExt cx="1014412" cy="1374776"/>
          </a:xfrm>
        </p:grpSpPr>
        <p:sp>
          <p:nvSpPr>
            <p:cNvPr id="37" name="Touch Point"/>
            <p:cNvSpPr>
              <a:spLocks noChangeAspect="1" noChangeArrowheads="1"/>
            </p:cNvSpPr>
            <p:nvPr/>
          </p:nvSpPr>
          <p:spPr bwMode="auto">
            <a:xfrm>
              <a:off x="8964613" y="154781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Hand"/>
            <p:cNvSpPr>
              <a:spLocks noChangeAspect="1"/>
            </p:cNvSpPr>
            <p:nvPr/>
          </p:nvSpPr>
          <p:spPr bwMode="auto">
            <a:xfrm>
              <a:off x="8680451" y="1625601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8 h 1268"/>
                <a:gd name="T4" fmla="*/ 212 w 961"/>
                <a:gd name="T5" fmla="*/ 832 h 1268"/>
                <a:gd name="T6" fmla="*/ 59 w 961"/>
                <a:gd name="T7" fmla="*/ 593 h 1268"/>
                <a:gd name="T8" fmla="*/ 77 w 961"/>
                <a:gd name="T9" fmla="*/ 488 h 1268"/>
                <a:gd name="T10" fmla="*/ 371 w 961"/>
                <a:gd name="T11" fmla="*/ 690 h 1268"/>
                <a:gd name="T12" fmla="*/ 368 w 961"/>
                <a:gd name="T13" fmla="*/ 117 h 1268"/>
                <a:gd name="T14" fmla="*/ 516 w 961"/>
                <a:gd name="T15" fmla="*/ 117 h 1268"/>
                <a:gd name="T16" fmla="*/ 516 w 961"/>
                <a:gd name="T17" fmla="*/ 533 h 1268"/>
                <a:gd name="T18" fmla="*/ 516 w 961"/>
                <a:gd name="T19" fmla="*/ 400 h 1268"/>
                <a:gd name="T20" fmla="*/ 661 w 961"/>
                <a:gd name="T21" fmla="*/ 400 h 1268"/>
                <a:gd name="T22" fmla="*/ 661 w 961"/>
                <a:gd name="T23" fmla="*/ 611 h 1268"/>
                <a:gd name="T24" fmla="*/ 661 w 961"/>
                <a:gd name="T25" fmla="*/ 480 h 1268"/>
                <a:gd name="T26" fmla="*/ 807 w 961"/>
                <a:gd name="T27" fmla="*/ 489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8"/>
                    <a:pt x="448" y="1130"/>
                    <a:pt x="391" y="1088"/>
                  </a:cubicBezTo>
                  <a:cubicBezTo>
                    <a:pt x="328" y="1041"/>
                    <a:pt x="243" y="917"/>
                    <a:pt x="212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8" y="216"/>
                    <a:pt x="368" y="117"/>
                  </a:cubicBezTo>
                  <a:cubicBezTo>
                    <a:pt x="368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1" y="325"/>
                    <a:pt x="661" y="400"/>
                  </a:cubicBezTo>
                  <a:lnTo>
                    <a:pt x="661" y="611"/>
                  </a:lnTo>
                  <a:lnTo>
                    <a:pt x="661" y="480"/>
                  </a:lnTo>
                  <a:cubicBezTo>
                    <a:pt x="661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Arrow Right"/>
            <p:cNvSpPr>
              <a:spLocks/>
            </p:cNvSpPr>
            <p:nvPr/>
          </p:nvSpPr>
          <p:spPr bwMode="auto">
            <a:xfrm>
              <a:off x="9348788" y="1598613"/>
              <a:ext cx="346075" cy="227013"/>
            </a:xfrm>
            <a:custGeom>
              <a:avLst/>
              <a:gdLst>
                <a:gd name="T0" fmla="*/ 180 w 338"/>
                <a:gd name="T1" fmla="*/ 0 h 223"/>
                <a:gd name="T2" fmla="*/ 180 w 338"/>
                <a:gd name="T3" fmla="*/ 73 h 223"/>
                <a:gd name="T4" fmla="*/ 0 w 338"/>
                <a:gd name="T5" fmla="*/ 73 h 223"/>
                <a:gd name="T6" fmla="*/ 0 w 338"/>
                <a:gd name="T7" fmla="*/ 149 h 223"/>
                <a:gd name="T8" fmla="*/ 180 w 338"/>
                <a:gd name="T9" fmla="*/ 149 h 223"/>
                <a:gd name="T10" fmla="*/ 180 w 338"/>
                <a:gd name="T11" fmla="*/ 223 h 223"/>
                <a:gd name="T12" fmla="*/ 338 w 338"/>
                <a:gd name="T13" fmla="*/ 111 h 223"/>
                <a:gd name="T14" fmla="*/ 180 w 338"/>
                <a:gd name="T1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223">
                  <a:moveTo>
                    <a:pt x="180" y="0"/>
                  </a:moveTo>
                  <a:lnTo>
                    <a:pt x="180" y="73"/>
                  </a:lnTo>
                  <a:lnTo>
                    <a:pt x="0" y="73"/>
                  </a:lnTo>
                  <a:lnTo>
                    <a:pt x="0" y="149"/>
                  </a:lnTo>
                  <a:lnTo>
                    <a:pt x="180" y="149"/>
                  </a:lnTo>
                  <a:lnTo>
                    <a:pt x="180" y="223"/>
                  </a:lnTo>
                  <a:lnTo>
                    <a:pt x="338" y="11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Swipe Up"/>
          <p:cNvGrpSpPr>
            <a:grpSpLocks noChangeAspect="1"/>
          </p:cNvGrpSpPr>
          <p:nvPr/>
        </p:nvGrpSpPr>
        <p:grpSpPr>
          <a:xfrm>
            <a:off x="1181935" y="3612781"/>
            <a:ext cx="984250" cy="1382713"/>
            <a:chOff x="5727701" y="1519238"/>
            <a:chExt cx="984250" cy="1382713"/>
          </a:xfrm>
        </p:grpSpPr>
        <p:sp>
          <p:nvSpPr>
            <p:cNvPr id="41" name="Touch Point"/>
            <p:cNvSpPr>
              <a:spLocks noChangeAspect="1" noChangeArrowheads="1"/>
            </p:cNvSpPr>
            <p:nvPr/>
          </p:nvSpPr>
          <p:spPr bwMode="auto">
            <a:xfrm>
              <a:off x="6013451" y="1528763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Hand"/>
            <p:cNvSpPr>
              <a:spLocks noChangeAspect="1"/>
            </p:cNvSpPr>
            <p:nvPr/>
          </p:nvSpPr>
          <p:spPr bwMode="auto">
            <a:xfrm>
              <a:off x="5727701" y="1604963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8 h 1268"/>
                <a:gd name="T4" fmla="*/ 213 w 962"/>
                <a:gd name="T5" fmla="*/ 832 h 1268"/>
                <a:gd name="T6" fmla="*/ 59 w 962"/>
                <a:gd name="T7" fmla="*/ 593 h 1268"/>
                <a:gd name="T8" fmla="*/ 77 w 962"/>
                <a:gd name="T9" fmla="*/ 488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400 h 1268"/>
                <a:gd name="T20" fmla="*/ 662 w 962"/>
                <a:gd name="T21" fmla="*/ 400 h 1268"/>
                <a:gd name="T22" fmla="*/ 662 w 962"/>
                <a:gd name="T23" fmla="*/ 611 h 1268"/>
                <a:gd name="T24" fmla="*/ 662 w 962"/>
                <a:gd name="T25" fmla="*/ 480 h 1268"/>
                <a:gd name="T26" fmla="*/ 807 w 962"/>
                <a:gd name="T27" fmla="*/ 489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8"/>
                    <a:pt x="449" y="1130"/>
                    <a:pt x="391" y="1088"/>
                  </a:cubicBezTo>
                  <a:cubicBezTo>
                    <a:pt x="328" y="1041"/>
                    <a:pt x="243" y="917"/>
                    <a:pt x="213" y="832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8"/>
                  </a:cubicBezTo>
                  <a:cubicBezTo>
                    <a:pt x="247" y="463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400"/>
                  </a:lnTo>
                  <a:cubicBezTo>
                    <a:pt x="516" y="284"/>
                    <a:pt x="662" y="325"/>
                    <a:pt x="662" y="400"/>
                  </a:cubicBezTo>
                  <a:lnTo>
                    <a:pt x="662" y="611"/>
                  </a:lnTo>
                  <a:lnTo>
                    <a:pt x="662" y="480"/>
                  </a:lnTo>
                  <a:cubicBezTo>
                    <a:pt x="662" y="359"/>
                    <a:pt x="807" y="404"/>
                    <a:pt x="807" y="489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Up Arrow"/>
            <p:cNvSpPr>
              <a:spLocks/>
            </p:cNvSpPr>
            <p:nvPr/>
          </p:nvSpPr>
          <p:spPr bwMode="auto">
            <a:xfrm>
              <a:off x="6397626" y="1519238"/>
              <a:ext cx="227013" cy="346075"/>
            </a:xfrm>
            <a:custGeom>
              <a:avLst/>
              <a:gdLst>
                <a:gd name="T0" fmla="*/ 0 w 223"/>
                <a:gd name="T1" fmla="*/ 158 h 338"/>
                <a:gd name="T2" fmla="*/ 74 w 223"/>
                <a:gd name="T3" fmla="*/ 158 h 338"/>
                <a:gd name="T4" fmla="*/ 74 w 223"/>
                <a:gd name="T5" fmla="*/ 338 h 338"/>
                <a:gd name="T6" fmla="*/ 150 w 223"/>
                <a:gd name="T7" fmla="*/ 338 h 338"/>
                <a:gd name="T8" fmla="*/ 150 w 223"/>
                <a:gd name="T9" fmla="*/ 158 h 338"/>
                <a:gd name="T10" fmla="*/ 223 w 223"/>
                <a:gd name="T11" fmla="*/ 158 h 338"/>
                <a:gd name="T12" fmla="*/ 112 w 223"/>
                <a:gd name="T13" fmla="*/ 0 h 338"/>
                <a:gd name="T14" fmla="*/ 0 w 223"/>
                <a:gd name="T15" fmla="*/ 15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38">
                  <a:moveTo>
                    <a:pt x="0" y="158"/>
                  </a:moveTo>
                  <a:lnTo>
                    <a:pt x="74" y="158"/>
                  </a:lnTo>
                  <a:lnTo>
                    <a:pt x="74" y="338"/>
                  </a:lnTo>
                  <a:lnTo>
                    <a:pt x="150" y="338"/>
                  </a:lnTo>
                  <a:lnTo>
                    <a:pt x="150" y="158"/>
                  </a:lnTo>
                  <a:lnTo>
                    <a:pt x="223" y="158"/>
                  </a:lnTo>
                  <a:lnTo>
                    <a:pt x="112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Tap"/>
          <p:cNvGrpSpPr>
            <a:grpSpLocks noChangeAspect="1"/>
          </p:cNvGrpSpPr>
          <p:nvPr/>
        </p:nvGrpSpPr>
        <p:grpSpPr>
          <a:xfrm>
            <a:off x="2955910" y="3748846"/>
            <a:ext cx="982663" cy="1374776"/>
            <a:chOff x="1228726" y="1538288"/>
            <a:chExt cx="982663" cy="1374776"/>
          </a:xfrm>
        </p:grpSpPr>
        <p:sp>
          <p:nvSpPr>
            <p:cNvPr id="45" name="Touch Point"/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Hand"/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Zoom"/>
          <p:cNvGrpSpPr>
            <a:grpSpLocks noChangeAspect="1"/>
          </p:cNvGrpSpPr>
          <p:nvPr/>
        </p:nvGrpSpPr>
        <p:grpSpPr>
          <a:xfrm>
            <a:off x="4578576" y="3614912"/>
            <a:ext cx="1217613" cy="1598612"/>
            <a:chOff x="2716213" y="3390901"/>
            <a:chExt cx="1217613" cy="1598612"/>
          </a:xfrm>
        </p:grpSpPr>
        <p:sp>
          <p:nvSpPr>
            <p:cNvPr id="48" name="Touch Point 1"/>
            <p:cNvSpPr>
              <a:spLocks noChangeAspect="1" noChangeArrowheads="1"/>
            </p:cNvSpPr>
            <p:nvPr/>
          </p:nvSpPr>
          <p:spPr bwMode="auto">
            <a:xfrm>
              <a:off x="2860676" y="4071938"/>
              <a:ext cx="328613" cy="325438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ouch Point 2"/>
            <p:cNvSpPr>
              <a:spLocks noChangeAspect="1" noChangeArrowheads="1"/>
            </p:cNvSpPr>
            <p:nvPr/>
          </p:nvSpPr>
          <p:spPr bwMode="auto">
            <a:xfrm>
              <a:off x="3065463" y="3709988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Hand"/>
            <p:cNvSpPr>
              <a:spLocks noChangeAspect="1"/>
            </p:cNvSpPr>
            <p:nvPr/>
          </p:nvSpPr>
          <p:spPr bwMode="auto">
            <a:xfrm>
              <a:off x="2951163" y="3748088"/>
              <a:ext cx="982663" cy="1241425"/>
            </a:xfrm>
            <a:custGeom>
              <a:avLst/>
              <a:gdLst>
                <a:gd name="T0" fmla="*/ 465 w 961"/>
                <a:gd name="T1" fmla="*/ 1214 h 1214"/>
                <a:gd name="T2" fmla="*/ 390 w 961"/>
                <a:gd name="T3" fmla="*/ 1033 h 1214"/>
                <a:gd name="T4" fmla="*/ 212 w 961"/>
                <a:gd name="T5" fmla="*/ 777 h 1214"/>
                <a:gd name="T6" fmla="*/ 58 w 961"/>
                <a:gd name="T7" fmla="*/ 539 h 1214"/>
                <a:gd name="T8" fmla="*/ 76 w 961"/>
                <a:gd name="T9" fmla="*/ 433 h 1214"/>
                <a:gd name="T10" fmla="*/ 361 w 961"/>
                <a:gd name="T11" fmla="*/ 635 h 1214"/>
                <a:gd name="T12" fmla="*/ 360 w 961"/>
                <a:gd name="T13" fmla="*/ 397 h 1214"/>
                <a:gd name="T14" fmla="*/ 235 w 961"/>
                <a:gd name="T15" fmla="*/ 198 h 1214"/>
                <a:gd name="T16" fmla="*/ 351 w 961"/>
                <a:gd name="T17" fmla="*/ 93 h 1214"/>
                <a:gd name="T18" fmla="*/ 515 w 961"/>
                <a:gd name="T19" fmla="*/ 479 h 1214"/>
                <a:gd name="T20" fmla="*/ 515 w 961"/>
                <a:gd name="T21" fmla="*/ 345 h 1214"/>
                <a:gd name="T22" fmla="*/ 661 w 961"/>
                <a:gd name="T23" fmla="*/ 345 h 1214"/>
                <a:gd name="T24" fmla="*/ 661 w 961"/>
                <a:gd name="T25" fmla="*/ 556 h 1214"/>
                <a:gd name="T26" fmla="*/ 661 w 961"/>
                <a:gd name="T27" fmla="*/ 425 h 1214"/>
                <a:gd name="T28" fmla="*/ 806 w 961"/>
                <a:gd name="T29" fmla="*/ 434 h 1214"/>
                <a:gd name="T30" fmla="*/ 806 w 961"/>
                <a:gd name="T31" fmla="*/ 624 h 1214"/>
                <a:gd name="T32" fmla="*/ 806 w 961"/>
                <a:gd name="T33" fmla="*/ 488 h 1214"/>
                <a:gd name="T34" fmla="*/ 946 w 961"/>
                <a:gd name="T35" fmla="*/ 501 h 1214"/>
                <a:gd name="T36" fmla="*/ 946 w 961"/>
                <a:gd name="T37" fmla="*/ 895 h 1214"/>
                <a:gd name="T38" fmla="*/ 851 w 961"/>
                <a:gd name="T39" fmla="*/ 1214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1" h="1214">
                  <a:moveTo>
                    <a:pt x="465" y="1214"/>
                  </a:moveTo>
                  <a:cubicBezTo>
                    <a:pt x="465" y="1133"/>
                    <a:pt x="448" y="1076"/>
                    <a:pt x="390" y="1033"/>
                  </a:cubicBezTo>
                  <a:cubicBezTo>
                    <a:pt x="327" y="987"/>
                    <a:pt x="242" y="863"/>
                    <a:pt x="212" y="777"/>
                  </a:cubicBezTo>
                  <a:cubicBezTo>
                    <a:pt x="181" y="690"/>
                    <a:pt x="105" y="599"/>
                    <a:pt x="58" y="539"/>
                  </a:cubicBezTo>
                  <a:cubicBezTo>
                    <a:pt x="17" y="500"/>
                    <a:pt x="0" y="465"/>
                    <a:pt x="76" y="433"/>
                  </a:cubicBezTo>
                  <a:cubicBezTo>
                    <a:pt x="247" y="408"/>
                    <a:pt x="300" y="721"/>
                    <a:pt x="361" y="635"/>
                  </a:cubicBezTo>
                  <a:cubicBezTo>
                    <a:pt x="361" y="562"/>
                    <a:pt x="360" y="504"/>
                    <a:pt x="360" y="397"/>
                  </a:cubicBezTo>
                  <a:cubicBezTo>
                    <a:pt x="359" y="320"/>
                    <a:pt x="339" y="303"/>
                    <a:pt x="235" y="198"/>
                  </a:cubicBezTo>
                  <a:cubicBezTo>
                    <a:pt x="152" y="116"/>
                    <a:pt x="257" y="0"/>
                    <a:pt x="351" y="93"/>
                  </a:cubicBezTo>
                  <a:cubicBezTo>
                    <a:pt x="494" y="248"/>
                    <a:pt x="515" y="233"/>
                    <a:pt x="515" y="479"/>
                  </a:cubicBezTo>
                  <a:lnTo>
                    <a:pt x="515" y="345"/>
                  </a:lnTo>
                  <a:cubicBezTo>
                    <a:pt x="515" y="229"/>
                    <a:pt x="661" y="271"/>
                    <a:pt x="661" y="345"/>
                  </a:cubicBezTo>
                  <a:lnTo>
                    <a:pt x="661" y="556"/>
                  </a:lnTo>
                  <a:lnTo>
                    <a:pt x="661" y="425"/>
                  </a:lnTo>
                  <a:cubicBezTo>
                    <a:pt x="661" y="304"/>
                    <a:pt x="806" y="350"/>
                    <a:pt x="806" y="434"/>
                  </a:cubicBezTo>
                  <a:lnTo>
                    <a:pt x="806" y="624"/>
                  </a:lnTo>
                  <a:lnTo>
                    <a:pt x="806" y="488"/>
                  </a:lnTo>
                  <a:cubicBezTo>
                    <a:pt x="806" y="386"/>
                    <a:pt x="946" y="428"/>
                    <a:pt x="946" y="501"/>
                  </a:cubicBezTo>
                  <a:cubicBezTo>
                    <a:pt x="946" y="501"/>
                    <a:pt x="961" y="773"/>
                    <a:pt x="946" y="895"/>
                  </a:cubicBezTo>
                  <a:cubicBezTo>
                    <a:pt x="934" y="987"/>
                    <a:pt x="851" y="1061"/>
                    <a:pt x="851" y="1214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Arrow Down"/>
            <p:cNvSpPr>
              <a:spLocks/>
            </p:cNvSpPr>
            <p:nvPr/>
          </p:nvSpPr>
          <p:spPr bwMode="auto">
            <a:xfrm>
              <a:off x="2716213" y="4397376"/>
              <a:ext cx="225425" cy="319088"/>
            </a:xfrm>
            <a:custGeom>
              <a:avLst/>
              <a:gdLst>
                <a:gd name="T0" fmla="*/ 193 w 220"/>
                <a:gd name="T1" fmla="*/ 231 h 312"/>
                <a:gd name="T2" fmla="*/ 130 w 220"/>
                <a:gd name="T3" fmla="*/ 195 h 312"/>
                <a:gd name="T4" fmla="*/ 220 w 220"/>
                <a:gd name="T5" fmla="*/ 38 h 312"/>
                <a:gd name="T6" fmla="*/ 154 w 220"/>
                <a:gd name="T7" fmla="*/ 0 h 312"/>
                <a:gd name="T8" fmla="*/ 64 w 220"/>
                <a:gd name="T9" fmla="*/ 157 h 312"/>
                <a:gd name="T10" fmla="*/ 0 w 220"/>
                <a:gd name="T11" fmla="*/ 120 h 312"/>
                <a:gd name="T12" fmla="*/ 18 w 220"/>
                <a:gd name="T13" fmla="*/ 312 h 312"/>
                <a:gd name="T14" fmla="*/ 193 w 220"/>
                <a:gd name="T15" fmla="*/ 23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2">
                  <a:moveTo>
                    <a:pt x="193" y="231"/>
                  </a:moveTo>
                  <a:lnTo>
                    <a:pt x="130" y="195"/>
                  </a:lnTo>
                  <a:lnTo>
                    <a:pt x="220" y="38"/>
                  </a:lnTo>
                  <a:lnTo>
                    <a:pt x="154" y="0"/>
                  </a:lnTo>
                  <a:lnTo>
                    <a:pt x="64" y="157"/>
                  </a:lnTo>
                  <a:lnTo>
                    <a:pt x="0" y="120"/>
                  </a:lnTo>
                  <a:lnTo>
                    <a:pt x="18" y="312"/>
                  </a:lnTo>
                  <a:lnTo>
                    <a:pt x="193" y="23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Arrow Up"/>
            <p:cNvSpPr>
              <a:spLocks/>
            </p:cNvSpPr>
            <p:nvPr/>
          </p:nvSpPr>
          <p:spPr bwMode="auto">
            <a:xfrm>
              <a:off x="3321051" y="3390901"/>
              <a:ext cx="225425" cy="319088"/>
            </a:xfrm>
            <a:custGeom>
              <a:avLst/>
              <a:gdLst>
                <a:gd name="T0" fmla="*/ 27 w 220"/>
                <a:gd name="T1" fmla="*/ 81 h 312"/>
                <a:gd name="T2" fmla="*/ 90 w 220"/>
                <a:gd name="T3" fmla="*/ 118 h 312"/>
                <a:gd name="T4" fmla="*/ 0 w 220"/>
                <a:gd name="T5" fmla="*/ 274 h 312"/>
                <a:gd name="T6" fmla="*/ 66 w 220"/>
                <a:gd name="T7" fmla="*/ 312 h 312"/>
                <a:gd name="T8" fmla="*/ 156 w 220"/>
                <a:gd name="T9" fmla="*/ 156 h 312"/>
                <a:gd name="T10" fmla="*/ 220 w 220"/>
                <a:gd name="T11" fmla="*/ 192 h 312"/>
                <a:gd name="T12" fmla="*/ 202 w 220"/>
                <a:gd name="T13" fmla="*/ 0 h 312"/>
                <a:gd name="T14" fmla="*/ 27 w 220"/>
                <a:gd name="T15" fmla="*/ 8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312">
                  <a:moveTo>
                    <a:pt x="27" y="81"/>
                  </a:moveTo>
                  <a:lnTo>
                    <a:pt x="90" y="118"/>
                  </a:lnTo>
                  <a:lnTo>
                    <a:pt x="0" y="274"/>
                  </a:lnTo>
                  <a:lnTo>
                    <a:pt x="66" y="312"/>
                  </a:lnTo>
                  <a:lnTo>
                    <a:pt x="156" y="156"/>
                  </a:lnTo>
                  <a:lnTo>
                    <a:pt x="220" y="192"/>
                  </a:lnTo>
                  <a:lnTo>
                    <a:pt x="202" y="0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79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Android Phone Mockup Shapes</a:t>
            </a:r>
          </a:p>
          <a:p>
            <a:r>
              <a:rPr lang="en-US" altLang="ko-KR" sz="1800" dirty="0"/>
              <a:t>-example layouts</a:t>
            </a:r>
            <a:endParaRPr lang="ko-KR" altLang="en-US" sz="1800" dirty="0"/>
          </a:p>
        </p:txBody>
      </p:sp>
      <p:grpSp>
        <p:nvGrpSpPr>
          <p:cNvPr id="5" name="Contacts"/>
          <p:cNvGrpSpPr/>
          <p:nvPr/>
        </p:nvGrpSpPr>
        <p:grpSpPr>
          <a:xfrm>
            <a:off x="685249" y="1523592"/>
            <a:ext cx="2286000" cy="4064000"/>
            <a:chOff x="595686" y="1261242"/>
            <a:chExt cx="2286000" cy="4064000"/>
          </a:xfrm>
        </p:grpSpPr>
        <p:sp>
          <p:nvSpPr>
            <p:cNvPr id="6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st Item"/>
            <p:cNvSpPr/>
            <p:nvPr/>
          </p:nvSpPr>
          <p:spPr>
            <a:xfrm>
              <a:off x="595686" y="3299524"/>
              <a:ext cx="2286000" cy="195438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Aaron Bennett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Abbey Christensen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 Connors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Alex Nelson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Anthony Stevens</a:t>
              </a:r>
            </a:p>
          </p:txBody>
        </p:sp>
        <p:sp>
          <p:nvSpPr>
            <p:cNvPr id="8" name="List Item"/>
            <p:cNvSpPr/>
            <p:nvPr/>
          </p:nvSpPr>
          <p:spPr>
            <a:xfrm>
              <a:off x="595686" y="1772304"/>
              <a:ext cx="2286000" cy="153272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Janet Perkins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Mary Johnson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Peter Carlsson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Trevor Hansen</a:t>
              </a:r>
              <a:endParaRPr lang="en-US" sz="800" noProof="1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tar Icon"/>
            <p:cNvSpPr>
              <a:spLocks/>
            </p:cNvSpPr>
            <p:nvPr/>
          </p:nvSpPr>
          <p:spPr bwMode="auto">
            <a:xfrm>
              <a:off x="700460" y="1928673"/>
              <a:ext cx="141288" cy="133350"/>
            </a:xfrm>
            <a:custGeom>
              <a:avLst/>
              <a:gdLst>
                <a:gd name="T0" fmla="*/ 283 w 565"/>
                <a:gd name="T1" fmla="*/ 431 h 536"/>
                <a:gd name="T2" fmla="*/ 457 w 565"/>
                <a:gd name="T3" fmla="*/ 536 h 536"/>
                <a:gd name="T4" fmla="*/ 411 w 565"/>
                <a:gd name="T5" fmla="*/ 338 h 536"/>
                <a:gd name="T6" fmla="*/ 565 w 565"/>
                <a:gd name="T7" fmla="*/ 204 h 536"/>
                <a:gd name="T8" fmla="*/ 362 w 565"/>
                <a:gd name="T9" fmla="*/ 187 h 536"/>
                <a:gd name="T10" fmla="*/ 283 w 565"/>
                <a:gd name="T11" fmla="*/ 0 h 536"/>
                <a:gd name="T12" fmla="*/ 203 w 565"/>
                <a:gd name="T13" fmla="*/ 187 h 536"/>
                <a:gd name="T14" fmla="*/ 0 w 565"/>
                <a:gd name="T15" fmla="*/ 204 h 536"/>
                <a:gd name="T16" fmla="*/ 155 w 565"/>
                <a:gd name="T17" fmla="*/ 338 h 536"/>
                <a:gd name="T18" fmla="*/ 108 w 565"/>
                <a:gd name="T19" fmla="*/ 536 h 536"/>
                <a:gd name="T20" fmla="*/ 283 w 565"/>
                <a:gd name="T21" fmla="*/ 43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536">
                  <a:moveTo>
                    <a:pt x="283" y="431"/>
                  </a:moveTo>
                  <a:lnTo>
                    <a:pt x="457" y="536"/>
                  </a:lnTo>
                  <a:lnTo>
                    <a:pt x="411" y="338"/>
                  </a:lnTo>
                  <a:lnTo>
                    <a:pt x="565" y="204"/>
                  </a:lnTo>
                  <a:lnTo>
                    <a:pt x="362" y="187"/>
                  </a:lnTo>
                  <a:lnTo>
                    <a:pt x="283" y="0"/>
                  </a:lnTo>
                  <a:lnTo>
                    <a:pt x="203" y="187"/>
                  </a:lnTo>
                  <a:lnTo>
                    <a:pt x="0" y="204"/>
                  </a:lnTo>
                  <a:lnTo>
                    <a:pt x="155" y="338"/>
                  </a:lnTo>
                  <a:lnTo>
                    <a:pt x="108" y="536"/>
                  </a:lnTo>
                  <a:lnTo>
                    <a:pt x="283" y="431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etter"/>
            <p:cNvSpPr txBox="1"/>
            <p:nvPr/>
          </p:nvSpPr>
          <p:spPr>
            <a:xfrm>
              <a:off x="647545" y="3399088"/>
              <a:ext cx="247119" cy="25853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cxnSp>
          <p:nvCxnSpPr>
            <p:cNvPr id="11" name="Divider"/>
            <p:cNvCxnSpPr/>
            <p:nvPr/>
          </p:nvCxnSpPr>
          <p:spPr>
            <a:xfrm>
              <a:off x="1050825" y="3294011"/>
              <a:ext cx="183086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vatar Placeholder"/>
            <p:cNvSpPr>
              <a:spLocks noChangeAspect="1"/>
            </p:cNvSpPr>
            <p:nvPr/>
          </p:nvSpPr>
          <p:spPr>
            <a:xfrm>
              <a:off x="2527116" y="188200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Avatar Placeholder"/>
            <p:cNvSpPr>
              <a:spLocks noChangeAspect="1"/>
            </p:cNvSpPr>
            <p:nvPr/>
          </p:nvSpPr>
          <p:spPr>
            <a:xfrm>
              <a:off x="2527116" y="2234426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Avatar Placeholder"/>
            <p:cNvSpPr>
              <a:spLocks noChangeAspect="1"/>
            </p:cNvSpPr>
            <p:nvPr/>
          </p:nvSpPr>
          <p:spPr>
            <a:xfrm>
              <a:off x="2527116" y="258685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vatar Placeholder"/>
            <p:cNvSpPr>
              <a:spLocks noChangeAspect="1"/>
            </p:cNvSpPr>
            <p:nvPr/>
          </p:nvSpPr>
          <p:spPr>
            <a:xfrm>
              <a:off x="2527116" y="2939276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Avatar Placeholder"/>
            <p:cNvSpPr>
              <a:spLocks noChangeAspect="1"/>
            </p:cNvSpPr>
            <p:nvPr/>
          </p:nvSpPr>
          <p:spPr>
            <a:xfrm>
              <a:off x="2527116" y="34079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Avatar Placeholder"/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Avatar Placeholder"/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Avatar Placeholder"/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vatar Placeholder"/>
            <p:cNvSpPr>
              <a:spLocks noChangeAspect="1"/>
            </p:cNvSpPr>
            <p:nvPr/>
          </p:nvSpPr>
          <p:spPr>
            <a:xfrm>
              <a:off x="2527116" y="48176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" name="App Bar"/>
            <p:cNvGrpSpPr/>
            <p:nvPr/>
          </p:nvGrpSpPr>
          <p:grpSpPr>
            <a:xfrm>
              <a:off x="595686" y="1261242"/>
              <a:ext cx="2286000" cy="508000"/>
              <a:chOff x="595686" y="1261242"/>
              <a:chExt cx="2286000" cy="508000"/>
            </a:xfrm>
          </p:grpSpPr>
          <p:sp>
            <p:nvSpPr>
              <p:cNvPr id="39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All</a:t>
                </a:r>
              </a:p>
            </p:txBody>
          </p:sp>
          <p:sp>
            <p:nvSpPr>
              <p:cNvPr id="40" name="Search Icon"/>
              <p:cNvSpPr>
                <a:spLocks noChangeAspect="1" noEditPoints="1"/>
              </p:cNvSpPr>
              <p:nvPr/>
            </p:nvSpPr>
            <p:spPr bwMode="auto">
              <a:xfrm>
                <a:off x="2407518" y="1534478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Drop-down Arrow"/>
              <p:cNvSpPr>
                <a:spLocks noChangeAspect="1"/>
              </p:cNvSpPr>
              <p:nvPr/>
            </p:nvSpPr>
            <p:spPr bwMode="auto">
              <a:xfrm>
                <a:off x="1253334" y="157173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28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0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7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5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33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24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Edit Contact"/>
          <p:cNvGrpSpPr/>
          <p:nvPr/>
        </p:nvGrpSpPr>
        <p:grpSpPr>
          <a:xfrm>
            <a:off x="3612475" y="1501576"/>
            <a:ext cx="2290757" cy="4064000"/>
            <a:chOff x="590929" y="1261242"/>
            <a:chExt cx="2290757" cy="4064000"/>
          </a:xfrm>
        </p:grpSpPr>
        <p:sp>
          <p:nvSpPr>
            <p:cNvPr id="45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6" name="Contact Photo"/>
            <p:cNvGrpSpPr/>
            <p:nvPr/>
          </p:nvGrpSpPr>
          <p:grpSpPr>
            <a:xfrm>
              <a:off x="595686" y="1769163"/>
              <a:ext cx="2286000" cy="1164458"/>
              <a:chOff x="595686" y="1769163"/>
              <a:chExt cx="2286000" cy="1164458"/>
            </a:xfrm>
          </p:grpSpPr>
          <p:sp>
            <p:nvSpPr>
              <p:cNvPr id="110" name="Contact Photo Background"/>
              <p:cNvSpPr/>
              <p:nvPr/>
            </p:nvSpPr>
            <p:spPr>
              <a:xfrm>
                <a:off x="595686" y="1769163"/>
                <a:ext cx="2286000" cy="1164458"/>
              </a:xfrm>
              <a:prstGeom prst="rect">
                <a:avLst/>
              </a:prstGeom>
              <a:solidFill>
                <a:srgbClr val="E7E7E7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User"/>
              <p:cNvSpPr>
                <a:spLocks noChangeAspect="1" noEditPoints="1"/>
              </p:cNvSpPr>
              <p:nvPr/>
            </p:nvSpPr>
            <p:spPr bwMode="auto">
              <a:xfrm>
                <a:off x="1225929" y="1917621"/>
                <a:ext cx="1016000" cy="1016000"/>
              </a:xfrm>
              <a:custGeom>
                <a:avLst/>
                <a:gdLst>
                  <a:gd name="T0" fmla="*/ 4516 w 9031"/>
                  <a:gd name="T1" fmla="*/ 0 h 9031"/>
                  <a:gd name="T2" fmla="*/ 2258 w 9031"/>
                  <a:gd name="T3" fmla="*/ 2258 h 9031"/>
                  <a:gd name="T4" fmla="*/ 4516 w 9031"/>
                  <a:gd name="T5" fmla="*/ 4515 h 9031"/>
                  <a:gd name="T6" fmla="*/ 6773 w 9031"/>
                  <a:gd name="T7" fmla="*/ 2258 h 9031"/>
                  <a:gd name="T8" fmla="*/ 4516 w 9031"/>
                  <a:gd name="T9" fmla="*/ 0 h 9031"/>
                  <a:gd name="T10" fmla="*/ 4516 w 9031"/>
                  <a:gd name="T11" fmla="*/ 5661 h 9031"/>
                  <a:gd name="T12" fmla="*/ 0 w 9031"/>
                  <a:gd name="T13" fmla="*/ 7564 h 9031"/>
                  <a:gd name="T14" fmla="*/ 0 w 9031"/>
                  <a:gd name="T15" fmla="*/ 9031 h 9031"/>
                  <a:gd name="T16" fmla="*/ 9031 w 9031"/>
                  <a:gd name="T17" fmla="*/ 9031 h 9031"/>
                  <a:gd name="T18" fmla="*/ 9031 w 9031"/>
                  <a:gd name="T19" fmla="*/ 7564 h 9031"/>
                  <a:gd name="T20" fmla="*/ 4516 w 9031"/>
                  <a:gd name="T21" fmla="*/ 5661 h 9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031" h="9031">
                    <a:moveTo>
                      <a:pt x="4516" y="0"/>
                    </a:moveTo>
                    <a:cubicBezTo>
                      <a:pt x="3269" y="0"/>
                      <a:pt x="2258" y="1011"/>
                      <a:pt x="2258" y="2258"/>
                    </a:cubicBezTo>
                    <a:cubicBezTo>
                      <a:pt x="2258" y="3505"/>
                      <a:pt x="3269" y="4515"/>
                      <a:pt x="4516" y="4515"/>
                    </a:cubicBezTo>
                    <a:cubicBezTo>
                      <a:pt x="5762" y="4515"/>
                      <a:pt x="6773" y="3505"/>
                      <a:pt x="6773" y="2258"/>
                    </a:cubicBezTo>
                    <a:cubicBezTo>
                      <a:pt x="6773" y="1011"/>
                      <a:pt x="5762" y="0"/>
                      <a:pt x="4516" y="0"/>
                    </a:cubicBezTo>
                    <a:close/>
                    <a:moveTo>
                      <a:pt x="4516" y="5661"/>
                    </a:moveTo>
                    <a:cubicBezTo>
                      <a:pt x="2258" y="5658"/>
                      <a:pt x="0" y="6290"/>
                      <a:pt x="0" y="7564"/>
                    </a:cubicBezTo>
                    <a:lnTo>
                      <a:pt x="0" y="9031"/>
                    </a:lnTo>
                    <a:lnTo>
                      <a:pt x="9031" y="9031"/>
                    </a:lnTo>
                    <a:lnTo>
                      <a:pt x="9031" y="7564"/>
                    </a:lnTo>
                    <a:cubicBezTo>
                      <a:pt x="9031" y="6302"/>
                      <a:pt x="6773" y="5664"/>
                      <a:pt x="4516" y="5661"/>
                    </a:cubicBezTo>
                    <a:close/>
                  </a:path>
                </a:pathLst>
              </a:custGeom>
              <a:solidFill>
                <a:srgbClr val="D4D4D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47" name="Edit Panel"/>
            <p:cNvGrpSpPr/>
            <p:nvPr/>
          </p:nvGrpSpPr>
          <p:grpSpPr>
            <a:xfrm>
              <a:off x="590929" y="2933621"/>
              <a:ext cx="2286000" cy="2082856"/>
              <a:chOff x="590929" y="2933621"/>
              <a:chExt cx="2286000" cy="2082856"/>
            </a:xfrm>
          </p:grpSpPr>
          <p:sp>
            <p:nvSpPr>
              <p:cNvPr id="72" name="Contact Photo Background"/>
              <p:cNvSpPr/>
              <p:nvPr/>
            </p:nvSpPr>
            <p:spPr>
              <a:xfrm>
                <a:off x="590929" y="2933621"/>
                <a:ext cx="2286000" cy="2082856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3" name="Text Field"/>
              <p:cNvGrpSpPr/>
              <p:nvPr/>
            </p:nvGrpSpPr>
            <p:grpSpPr>
              <a:xfrm>
                <a:off x="1042757" y="3156963"/>
                <a:ext cx="1733550" cy="225703"/>
                <a:chOff x="1051832" y="2168247"/>
                <a:chExt cx="2082800" cy="225703"/>
              </a:xfrm>
            </p:grpSpPr>
            <p:cxnSp>
              <p:nvCxnSpPr>
                <p:cNvPr id="108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Ali Connors</a:t>
                  </a:r>
                </a:p>
              </p:txBody>
            </p:sp>
          </p:grpSp>
          <p:grpSp>
            <p:nvGrpSpPr>
              <p:cNvPr id="74" name="Text Field"/>
              <p:cNvGrpSpPr/>
              <p:nvPr/>
            </p:nvGrpSpPr>
            <p:grpSpPr>
              <a:xfrm>
                <a:off x="1042757" y="3465813"/>
                <a:ext cx="1073944" cy="225703"/>
                <a:chOff x="1051832" y="2168247"/>
                <a:chExt cx="2082800" cy="225703"/>
              </a:xfrm>
            </p:grpSpPr>
            <p:cxnSp>
              <p:nvCxnSpPr>
                <p:cNvPr id="106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12700">
                  <a:solidFill>
                    <a:srgbClr val="00968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87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650</a:t>
                  </a:r>
                </a:p>
              </p:txBody>
            </p:sp>
          </p:grpSp>
          <p:grpSp>
            <p:nvGrpSpPr>
              <p:cNvPr id="75" name="Text Field"/>
              <p:cNvGrpSpPr/>
              <p:nvPr/>
            </p:nvGrpSpPr>
            <p:grpSpPr>
              <a:xfrm>
                <a:off x="1042757" y="3771488"/>
                <a:ext cx="1073944" cy="225703"/>
                <a:chOff x="1051832" y="2168247"/>
                <a:chExt cx="2082800" cy="225703"/>
              </a:xfrm>
            </p:grpSpPr>
            <p:cxnSp>
              <p:nvCxnSpPr>
                <p:cNvPr id="104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Email</a:t>
                  </a:r>
                </a:p>
              </p:txBody>
            </p:sp>
          </p:grpSp>
          <p:grpSp>
            <p:nvGrpSpPr>
              <p:cNvPr id="76" name="Text Field"/>
              <p:cNvGrpSpPr/>
              <p:nvPr/>
            </p:nvGrpSpPr>
            <p:grpSpPr>
              <a:xfrm>
                <a:off x="1042757" y="4077162"/>
                <a:ext cx="1073944" cy="225703"/>
                <a:chOff x="1051832" y="2168247"/>
                <a:chExt cx="2082800" cy="225703"/>
              </a:xfrm>
            </p:grpSpPr>
            <p:cxnSp>
              <p:nvCxnSpPr>
                <p:cNvPr id="102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Address</a:t>
                  </a:r>
                </a:p>
              </p:txBody>
            </p:sp>
          </p:grpSp>
          <p:grpSp>
            <p:nvGrpSpPr>
              <p:cNvPr id="77" name="Text Field"/>
              <p:cNvGrpSpPr/>
              <p:nvPr/>
            </p:nvGrpSpPr>
            <p:grpSpPr>
              <a:xfrm>
                <a:off x="1042757" y="4382836"/>
                <a:ext cx="1733550" cy="225703"/>
                <a:chOff x="1051832" y="2168247"/>
                <a:chExt cx="2082800" cy="225703"/>
              </a:xfrm>
            </p:grpSpPr>
            <p:cxnSp>
              <p:nvCxnSpPr>
                <p:cNvPr id="100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Ringtone</a:t>
                  </a:r>
                </a:p>
              </p:txBody>
            </p:sp>
          </p:grpSp>
          <p:grpSp>
            <p:nvGrpSpPr>
              <p:cNvPr id="78" name="Text Field"/>
              <p:cNvGrpSpPr/>
              <p:nvPr/>
            </p:nvGrpSpPr>
            <p:grpSpPr>
              <a:xfrm>
                <a:off x="1042757" y="4688509"/>
                <a:ext cx="1733550" cy="225703"/>
                <a:chOff x="1051832" y="2168247"/>
                <a:chExt cx="2082800" cy="225703"/>
              </a:xfrm>
            </p:grpSpPr>
            <p:cxnSp>
              <p:nvCxnSpPr>
                <p:cNvPr id="98" name="Divider"/>
                <p:cNvCxnSpPr/>
                <p:nvPr/>
              </p:nvCxnSpPr>
              <p:spPr>
                <a:xfrm>
                  <a:off x="1051832" y="239395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"/>
                <p:cNvSpPr txBox="1"/>
                <p:nvPr/>
              </p:nvSpPr>
              <p:spPr>
                <a:xfrm>
                  <a:off x="1051832" y="2168247"/>
                  <a:ext cx="2082800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Add note</a:t>
                  </a:r>
                </a:p>
              </p:txBody>
            </p:sp>
          </p:grpSp>
          <p:cxnSp>
            <p:nvCxnSpPr>
              <p:cNvPr id="79" name="Text Cursor"/>
              <p:cNvCxnSpPr/>
              <p:nvPr/>
            </p:nvCxnSpPr>
            <p:spPr>
              <a:xfrm flipV="1">
                <a:off x="1229592" y="3513716"/>
                <a:ext cx="0" cy="124784"/>
              </a:xfrm>
              <a:prstGeom prst="line">
                <a:avLst/>
              </a:prstGeom>
              <a:ln w="6350">
                <a:solidFill>
                  <a:srgbClr val="0096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Drop-down Field"/>
              <p:cNvGrpSpPr/>
              <p:nvPr/>
            </p:nvGrpSpPr>
            <p:grpSpPr>
              <a:xfrm>
                <a:off x="2211648" y="3465813"/>
                <a:ext cx="564659" cy="225703"/>
                <a:chOff x="5038423" y="3520632"/>
                <a:chExt cx="564659" cy="225703"/>
              </a:xfrm>
            </p:grpSpPr>
            <p:cxnSp>
              <p:nvCxnSpPr>
                <p:cNvPr id="95" name="Divider"/>
                <p:cNvCxnSpPr/>
                <p:nvPr/>
              </p:nvCxnSpPr>
              <p:spPr>
                <a:xfrm>
                  <a:off x="5038423" y="3746335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"/>
                <p:cNvSpPr txBox="1"/>
                <p:nvPr/>
              </p:nvSpPr>
              <p:spPr>
                <a:xfrm>
                  <a:off x="5038424" y="3520632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Mobile</a:t>
                  </a:r>
                </a:p>
              </p:txBody>
            </p:sp>
            <p:sp>
              <p:nvSpPr>
                <p:cNvPr id="97" name="Drop-down Arrow"/>
                <p:cNvSpPr>
                  <a:spLocks noChangeAspect="1"/>
                </p:cNvSpPr>
                <p:nvPr/>
              </p:nvSpPr>
              <p:spPr bwMode="auto">
                <a:xfrm>
                  <a:off x="5534144" y="362471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1" name="Drop-down Field"/>
              <p:cNvGrpSpPr/>
              <p:nvPr/>
            </p:nvGrpSpPr>
            <p:grpSpPr>
              <a:xfrm>
                <a:off x="2211648" y="3773717"/>
                <a:ext cx="564659" cy="225703"/>
                <a:chOff x="5038423" y="3520632"/>
                <a:chExt cx="564659" cy="225703"/>
              </a:xfrm>
            </p:grpSpPr>
            <p:cxnSp>
              <p:nvCxnSpPr>
                <p:cNvPr id="92" name="Divider"/>
                <p:cNvCxnSpPr/>
                <p:nvPr/>
              </p:nvCxnSpPr>
              <p:spPr>
                <a:xfrm>
                  <a:off x="5038423" y="3746335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"/>
                <p:cNvSpPr txBox="1"/>
                <p:nvPr/>
              </p:nvSpPr>
              <p:spPr>
                <a:xfrm>
                  <a:off x="5038424" y="3520632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</a:t>
                  </a:r>
                </a:p>
              </p:txBody>
            </p:sp>
            <p:sp>
              <p:nvSpPr>
                <p:cNvPr id="94" name="Drop-down Arrow"/>
                <p:cNvSpPr>
                  <a:spLocks noChangeAspect="1"/>
                </p:cNvSpPr>
                <p:nvPr/>
              </p:nvSpPr>
              <p:spPr bwMode="auto">
                <a:xfrm>
                  <a:off x="5534144" y="362471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2" name="Drop-down Field"/>
              <p:cNvGrpSpPr/>
              <p:nvPr/>
            </p:nvGrpSpPr>
            <p:grpSpPr>
              <a:xfrm>
                <a:off x="2211648" y="4072971"/>
                <a:ext cx="564659" cy="225703"/>
                <a:chOff x="5038423" y="3520632"/>
                <a:chExt cx="564659" cy="225703"/>
              </a:xfrm>
            </p:grpSpPr>
            <p:cxnSp>
              <p:nvCxnSpPr>
                <p:cNvPr id="89" name="Divider"/>
                <p:cNvCxnSpPr/>
                <p:nvPr/>
              </p:nvCxnSpPr>
              <p:spPr>
                <a:xfrm>
                  <a:off x="5038423" y="3746335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"/>
                <p:cNvSpPr txBox="1"/>
                <p:nvPr/>
              </p:nvSpPr>
              <p:spPr>
                <a:xfrm>
                  <a:off x="5038424" y="3520632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Home</a:t>
                  </a:r>
                </a:p>
              </p:txBody>
            </p:sp>
            <p:sp>
              <p:nvSpPr>
                <p:cNvPr id="91" name="Drop-down Arrow"/>
                <p:cNvSpPr>
                  <a:spLocks noChangeAspect="1"/>
                </p:cNvSpPr>
                <p:nvPr/>
              </p:nvSpPr>
              <p:spPr bwMode="auto">
                <a:xfrm>
                  <a:off x="5534144" y="362471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3" name="Add Note Icon"/>
              <p:cNvSpPr>
                <a:spLocks noChangeAspect="1"/>
              </p:cNvSpPr>
              <p:nvPr/>
            </p:nvSpPr>
            <p:spPr bwMode="auto">
              <a:xfrm>
                <a:off x="729643" y="4756910"/>
                <a:ext cx="87313" cy="88900"/>
              </a:xfrm>
              <a:custGeom>
                <a:avLst/>
                <a:gdLst>
                  <a:gd name="T0" fmla="*/ 55 w 55"/>
                  <a:gd name="T1" fmla="*/ 32 h 56"/>
                  <a:gd name="T2" fmla="*/ 31 w 55"/>
                  <a:gd name="T3" fmla="*/ 32 h 56"/>
                  <a:gd name="T4" fmla="*/ 31 w 55"/>
                  <a:gd name="T5" fmla="*/ 56 h 56"/>
                  <a:gd name="T6" fmla="*/ 23 w 55"/>
                  <a:gd name="T7" fmla="*/ 56 h 56"/>
                  <a:gd name="T8" fmla="*/ 23 w 55"/>
                  <a:gd name="T9" fmla="*/ 32 h 56"/>
                  <a:gd name="T10" fmla="*/ 0 w 55"/>
                  <a:gd name="T11" fmla="*/ 32 h 56"/>
                  <a:gd name="T12" fmla="*/ 0 w 55"/>
                  <a:gd name="T13" fmla="*/ 24 h 56"/>
                  <a:gd name="T14" fmla="*/ 23 w 55"/>
                  <a:gd name="T15" fmla="*/ 24 h 56"/>
                  <a:gd name="T16" fmla="*/ 23 w 55"/>
                  <a:gd name="T17" fmla="*/ 0 h 56"/>
                  <a:gd name="T18" fmla="*/ 31 w 55"/>
                  <a:gd name="T19" fmla="*/ 0 h 56"/>
                  <a:gd name="T20" fmla="*/ 31 w 55"/>
                  <a:gd name="T21" fmla="*/ 24 h 56"/>
                  <a:gd name="T22" fmla="*/ 55 w 55"/>
                  <a:gd name="T23" fmla="*/ 24 h 56"/>
                  <a:gd name="T24" fmla="*/ 55 w 55"/>
                  <a:gd name="T25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6">
                    <a:moveTo>
                      <a:pt x="55" y="32"/>
                    </a:moveTo>
                    <a:lnTo>
                      <a:pt x="31" y="32"/>
                    </a:lnTo>
                    <a:lnTo>
                      <a:pt x="31" y="56"/>
                    </a:lnTo>
                    <a:lnTo>
                      <a:pt x="23" y="56"/>
                    </a:lnTo>
                    <a:lnTo>
                      <a:pt x="23" y="32"/>
                    </a:lnTo>
                    <a:lnTo>
                      <a:pt x="0" y="32"/>
                    </a:lnTo>
                    <a:lnTo>
                      <a:pt x="0" y="24"/>
                    </a:lnTo>
                    <a:lnTo>
                      <a:pt x="23" y="24"/>
                    </a:lnTo>
                    <a:lnTo>
                      <a:pt x="23" y="0"/>
                    </a:lnTo>
                    <a:lnTo>
                      <a:pt x="31" y="0"/>
                    </a:lnTo>
                    <a:lnTo>
                      <a:pt x="31" y="24"/>
                    </a:lnTo>
                    <a:lnTo>
                      <a:pt x="55" y="24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ingtone Icon"/>
              <p:cNvSpPr>
                <a:spLocks noChangeAspect="1" noEditPoints="1"/>
              </p:cNvSpPr>
              <p:nvPr/>
            </p:nvSpPr>
            <p:spPr bwMode="auto">
              <a:xfrm>
                <a:off x="716943" y="4440125"/>
                <a:ext cx="112713" cy="111125"/>
              </a:xfrm>
              <a:custGeom>
                <a:avLst/>
                <a:gdLst>
                  <a:gd name="T0" fmla="*/ 0 w 508"/>
                  <a:gd name="T1" fmla="*/ 163 h 495"/>
                  <a:gd name="T2" fmla="*/ 0 w 508"/>
                  <a:gd name="T3" fmla="*/ 332 h 495"/>
                  <a:gd name="T4" fmla="*/ 113 w 508"/>
                  <a:gd name="T5" fmla="*/ 332 h 495"/>
                  <a:gd name="T6" fmla="*/ 254 w 508"/>
                  <a:gd name="T7" fmla="*/ 473 h 495"/>
                  <a:gd name="T8" fmla="*/ 254 w 508"/>
                  <a:gd name="T9" fmla="*/ 22 h 495"/>
                  <a:gd name="T10" fmla="*/ 113 w 508"/>
                  <a:gd name="T11" fmla="*/ 163 h 495"/>
                  <a:gd name="T12" fmla="*/ 0 w 508"/>
                  <a:gd name="T13" fmla="*/ 163 h 495"/>
                  <a:gd name="T14" fmla="*/ 381 w 508"/>
                  <a:gd name="T15" fmla="*/ 247 h 495"/>
                  <a:gd name="T16" fmla="*/ 310 w 508"/>
                  <a:gd name="T17" fmla="*/ 134 h 495"/>
                  <a:gd name="T18" fmla="*/ 310 w 508"/>
                  <a:gd name="T19" fmla="*/ 361 h 495"/>
                  <a:gd name="T20" fmla="*/ 381 w 508"/>
                  <a:gd name="T21" fmla="*/ 247 h 495"/>
                  <a:gd name="T22" fmla="*/ 310 w 508"/>
                  <a:gd name="T23" fmla="*/ 0 h 495"/>
                  <a:gd name="T24" fmla="*/ 310 w 508"/>
                  <a:gd name="T25" fmla="*/ 58 h 495"/>
                  <a:gd name="T26" fmla="*/ 451 w 508"/>
                  <a:gd name="T27" fmla="*/ 247 h 495"/>
                  <a:gd name="T28" fmla="*/ 310 w 508"/>
                  <a:gd name="T29" fmla="*/ 437 h 495"/>
                  <a:gd name="T30" fmla="*/ 310 w 508"/>
                  <a:gd name="T31" fmla="*/ 495 h 495"/>
                  <a:gd name="T32" fmla="*/ 508 w 508"/>
                  <a:gd name="T33" fmla="*/ 247 h 495"/>
                  <a:gd name="T34" fmla="*/ 310 w 508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8" h="495">
                    <a:moveTo>
                      <a:pt x="0" y="163"/>
                    </a:moveTo>
                    <a:lnTo>
                      <a:pt x="0" y="332"/>
                    </a:lnTo>
                    <a:lnTo>
                      <a:pt x="113" y="332"/>
                    </a:lnTo>
                    <a:lnTo>
                      <a:pt x="254" y="473"/>
                    </a:lnTo>
                    <a:lnTo>
                      <a:pt x="254" y="22"/>
                    </a:lnTo>
                    <a:lnTo>
                      <a:pt x="113" y="163"/>
                    </a:lnTo>
                    <a:lnTo>
                      <a:pt x="0" y="163"/>
                    </a:lnTo>
                    <a:close/>
                    <a:moveTo>
                      <a:pt x="381" y="247"/>
                    </a:moveTo>
                    <a:cubicBezTo>
                      <a:pt x="381" y="197"/>
                      <a:pt x="352" y="154"/>
                      <a:pt x="310" y="134"/>
                    </a:cubicBezTo>
                    <a:lnTo>
                      <a:pt x="310" y="361"/>
                    </a:lnTo>
                    <a:cubicBezTo>
                      <a:pt x="352" y="340"/>
                      <a:pt x="381" y="297"/>
                      <a:pt x="381" y="247"/>
                    </a:cubicBezTo>
                    <a:close/>
                    <a:moveTo>
                      <a:pt x="310" y="0"/>
                    </a:moveTo>
                    <a:lnTo>
                      <a:pt x="310" y="58"/>
                    </a:lnTo>
                    <a:cubicBezTo>
                      <a:pt x="392" y="82"/>
                      <a:pt x="451" y="158"/>
                      <a:pt x="451" y="247"/>
                    </a:cubicBezTo>
                    <a:cubicBezTo>
                      <a:pt x="451" y="337"/>
                      <a:pt x="392" y="412"/>
                      <a:pt x="310" y="437"/>
                    </a:cubicBezTo>
                    <a:lnTo>
                      <a:pt x="310" y="495"/>
                    </a:lnTo>
                    <a:cubicBezTo>
                      <a:pt x="423" y="469"/>
                      <a:pt x="508" y="368"/>
                      <a:pt x="508" y="247"/>
                    </a:cubicBezTo>
                    <a:cubicBezTo>
                      <a:pt x="508" y="127"/>
                      <a:pt x="423" y="26"/>
                      <a:pt x="310" y="0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Address Icon"/>
              <p:cNvSpPr>
                <a:spLocks noChangeAspect="1" noEditPoints="1"/>
              </p:cNvSpPr>
              <p:nvPr/>
            </p:nvSpPr>
            <p:spPr bwMode="auto">
              <a:xfrm>
                <a:off x="729643" y="4126513"/>
                <a:ext cx="87313" cy="127000"/>
              </a:xfrm>
              <a:custGeom>
                <a:avLst/>
                <a:gdLst>
                  <a:gd name="T0" fmla="*/ 198 w 395"/>
                  <a:gd name="T1" fmla="*/ 0 h 565"/>
                  <a:gd name="T2" fmla="*/ 0 w 395"/>
                  <a:gd name="T3" fmla="*/ 198 h 565"/>
                  <a:gd name="T4" fmla="*/ 198 w 395"/>
                  <a:gd name="T5" fmla="*/ 565 h 565"/>
                  <a:gd name="T6" fmla="*/ 395 w 395"/>
                  <a:gd name="T7" fmla="*/ 198 h 565"/>
                  <a:gd name="T8" fmla="*/ 198 w 395"/>
                  <a:gd name="T9" fmla="*/ 0 h 565"/>
                  <a:gd name="T10" fmla="*/ 198 w 395"/>
                  <a:gd name="T11" fmla="*/ 268 h 565"/>
                  <a:gd name="T12" fmla="*/ 127 w 395"/>
                  <a:gd name="T13" fmla="*/ 198 h 565"/>
                  <a:gd name="T14" fmla="*/ 198 w 395"/>
                  <a:gd name="T15" fmla="*/ 127 h 565"/>
                  <a:gd name="T16" fmla="*/ 268 w 395"/>
                  <a:gd name="T17" fmla="*/ 198 h 565"/>
                  <a:gd name="T18" fmla="*/ 198 w 395"/>
                  <a:gd name="T19" fmla="*/ 268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5" h="565">
                    <a:moveTo>
                      <a:pt x="198" y="0"/>
                    </a:moveTo>
                    <a:cubicBezTo>
                      <a:pt x="88" y="0"/>
                      <a:pt x="0" y="88"/>
                      <a:pt x="0" y="198"/>
                    </a:cubicBezTo>
                    <a:cubicBezTo>
                      <a:pt x="0" y="346"/>
                      <a:pt x="198" y="565"/>
                      <a:pt x="198" y="565"/>
                    </a:cubicBezTo>
                    <a:cubicBezTo>
                      <a:pt x="198" y="565"/>
                      <a:pt x="395" y="346"/>
                      <a:pt x="395" y="198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268"/>
                    </a:moveTo>
                    <a:cubicBezTo>
                      <a:pt x="159" y="268"/>
                      <a:pt x="127" y="237"/>
                      <a:pt x="127" y="198"/>
                    </a:cubicBezTo>
                    <a:cubicBezTo>
                      <a:pt x="127" y="159"/>
                      <a:pt x="159" y="127"/>
                      <a:pt x="198" y="127"/>
                    </a:cubicBezTo>
                    <a:cubicBezTo>
                      <a:pt x="237" y="127"/>
                      <a:pt x="268" y="159"/>
                      <a:pt x="268" y="198"/>
                    </a:cubicBezTo>
                    <a:cubicBezTo>
                      <a:pt x="268" y="237"/>
                      <a:pt x="237" y="268"/>
                      <a:pt x="198" y="26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Email Icon"/>
              <p:cNvSpPr>
                <a:spLocks noChangeAspect="1" noEditPoints="1"/>
              </p:cNvSpPr>
              <p:nvPr/>
            </p:nvSpPr>
            <p:spPr bwMode="auto">
              <a:xfrm>
                <a:off x="709799" y="3833539"/>
                <a:ext cx="127000" cy="101600"/>
              </a:xfrm>
              <a:custGeom>
                <a:avLst/>
                <a:gdLst>
                  <a:gd name="T0" fmla="*/ 508 w 565"/>
                  <a:gd name="T1" fmla="*/ 0 h 451"/>
                  <a:gd name="T2" fmla="*/ 57 w 565"/>
                  <a:gd name="T3" fmla="*/ 0 h 451"/>
                  <a:gd name="T4" fmla="*/ 1 w 565"/>
                  <a:gd name="T5" fmla="*/ 56 h 451"/>
                  <a:gd name="T6" fmla="*/ 0 w 565"/>
                  <a:gd name="T7" fmla="*/ 395 h 451"/>
                  <a:gd name="T8" fmla="*/ 57 w 565"/>
                  <a:gd name="T9" fmla="*/ 451 h 451"/>
                  <a:gd name="T10" fmla="*/ 508 w 565"/>
                  <a:gd name="T11" fmla="*/ 451 h 451"/>
                  <a:gd name="T12" fmla="*/ 565 w 565"/>
                  <a:gd name="T13" fmla="*/ 395 h 451"/>
                  <a:gd name="T14" fmla="*/ 565 w 565"/>
                  <a:gd name="T15" fmla="*/ 56 h 451"/>
                  <a:gd name="T16" fmla="*/ 508 w 565"/>
                  <a:gd name="T17" fmla="*/ 0 h 451"/>
                  <a:gd name="T18" fmla="*/ 508 w 565"/>
                  <a:gd name="T19" fmla="*/ 112 h 451"/>
                  <a:gd name="T20" fmla="*/ 283 w 565"/>
                  <a:gd name="T21" fmla="*/ 254 h 451"/>
                  <a:gd name="T22" fmla="*/ 57 w 565"/>
                  <a:gd name="T23" fmla="*/ 112 h 451"/>
                  <a:gd name="T24" fmla="*/ 57 w 565"/>
                  <a:gd name="T25" fmla="*/ 56 h 451"/>
                  <a:gd name="T26" fmla="*/ 283 w 565"/>
                  <a:gd name="T27" fmla="*/ 197 h 451"/>
                  <a:gd name="T28" fmla="*/ 508 w 565"/>
                  <a:gd name="T29" fmla="*/ 56 h 451"/>
                  <a:gd name="T30" fmla="*/ 508 w 565"/>
                  <a:gd name="T31" fmla="*/ 11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51">
                    <a:moveTo>
                      <a:pt x="508" y="0"/>
                    </a:moveTo>
                    <a:lnTo>
                      <a:pt x="57" y="0"/>
                    </a:lnTo>
                    <a:cubicBezTo>
                      <a:pt x="26" y="0"/>
                      <a:pt x="1" y="25"/>
                      <a:pt x="1" y="56"/>
                    </a:cubicBezTo>
                    <a:lnTo>
                      <a:pt x="0" y="395"/>
                    </a:lnTo>
                    <a:cubicBezTo>
                      <a:pt x="0" y="426"/>
                      <a:pt x="26" y="451"/>
                      <a:pt x="57" y="451"/>
                    </a:cubicBezTo>
                    <a:lnTo>
                      <a:pt x="508" y="451"/>
                    </a:lnTo>
                    <a:cubicBezTo>
                      <a:pt x="539" y="451"/>
                      <a:pt x="565" y="426"/>
                      <a:pt x="565" y="395"/>
                    </a:cubicBezTo>
                    <a:lnTo>
                      <a:pt x="565" y="56"/>
                    </a:lnTo>
                    <a:cubicBezTo>
                      <a:pt x="565" y="25"/>
                      <a:pt x="539" y="0"/>
                      <a:pt x="508" y="0"/>
                    </a:cubicBezTo>
                    <a:close/>
                    <a:moveTo>
                      <a:pt x="508" y="112"/>
                    </a:moveTo>
                    <a:lnTo>
                      <a:pt x="283" y="254"/>
                    </a:lnTo>
                    <a:lnTo>
                      <a:pt x="57" y="112"/>
                    </a:lnTo>
                    <a:lnTo>
                      <a:pt x="57" y="56"/>
                    </a:lnTo>
                    <a:lnTo>
                      <a:pt x="283" y="197"/>
                    </a:lnTo>
                    <a:lnTo>
                      <a:pt x="508" y="56"/>
                    </a:lnTo>
                    <a:lnTo>
                      <a:pt x="508" y="11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Phone Icon"/>
              <p:cNvSpPr>
                <a:spLocks noChangeAspect="1"/>
              </p:cNvSpPr>
              <p:nvPr/>
            </p:nvSpPr>
            <p:spPr bwMode="auto">
              <a:xfrm>
                <a:off x="716149" y="3521514"/>
                <a:ext cx="114300" cy="114300"/>
              </a:xfrm>
              <a:custGeom>
                <a:avLst/>
                <a:gdLst>
                  <a:gd name="T0" fmla="*/ 102 w 508"/>
                  <a:gd name="T1" fmla="*/ 220 h 508"/>
                  <a:gd name="T2" fmla="*/ 288 w 508"/>
                  <a:gd name="T3" fmla="*/ 406 h 508"/>
                  <a:gd name="T4" fmla="*/ 350 w 508"/>
                  <a:gd name="T5" fmla="*/ 344 h 508"/>
                  <a:gd name="T6" fmla="*/ 379 w 508"/>
                  <a:gd name="T7" fmla="*/ 337 h 508"/>
                  <a:gd name="T8" fmla="*/ 479 w 508"/>
                  <a:gd name="T9" fmla="*/ 353 h 508"/>
                  <a:gd name="T10" fmla="*/ 508 w 508"/>
                  <a:gd name="T11" fmla="*/ 382 h 508"/>
                  <a:gd name="T12" fmla="*/ 508 w 508"/>
                  <a:gd name="T13" fmla="*/ 480 h 508"/>
                  <a:gd name="T14" fmla="*/ 479 w 508"/>
                  <a:gd name="T15" fmla="*/ 508 h 508"/>
                  <a:gd name="T16" fmla="*/ 0 w 508"/>
                  <a:gd name="T17" fmla="*/ 29 h 508"/>
                  <a:gd name="T18" fmla="*/ 28 w 508"/>
                  <a:gd name="T19" fmla="*/ 0 h 508"/>
                  <a:gd name="T20" fmla="*/ 127 w 508"/>
                  <a:gd name="T21" fmla="*/ 0 h 508"/>
                  <a:gd name="T22" fmla="*/ 155 w 508"/>
                  <a:gd name="T23" fmla="*/ 29 h 508"/>
                  <a:gd name="T24" fmla="*/ 171 w 508"/>
                  <a:gd name="T25" fmla="*/ 129 h 508"/>
                  <a:gd name="T26" fmla="*/ 164 w 508"/>
                  <a:gd name="T27" fmla="*/ 158 h 508"/>
                  <a:gd name="T28" fmla="*/ 102 w 508"/>
                  <a:gd name="T29" fmla="*/ 22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8" h="508">
                    <a:moveTo>
                      <a:pt x="102" y="220"/>
                    </a:moveTo>
                    <a:cubicBezTo>
                      <a:pt x="142" y="300"/>
                      <a:pt x="208" y="365"/>
                      <a:pt x="288" y="406"/>
                    </a:cubicBezTo>
                    <a:lnTo>
                      <a:pt x="350" y="344"/>
                    </a:lnTo>
                    <a:cubicBezTo>
                      <a:pt x="358" y="336"/>
                      <a:pt x="369" y="334"/>
                      <a:pt x="379" y="337"/>
                    </a:cubicBezTo>
                    <a:cubicBezTo>
                      <a:pt x="410" y="348"/>
                      <a:pt x="444" y="353"/>
                      <a:pt x="479" y="353"/>
                    </a:cubicBezTo>
                    <a:cubicBezTo>
                      <a:pt x="495" y="353"/>
                      <a:pt x="508" y="366"/>
                      <a:pt x="508" y="382"/>
                    </a:cubicBezTo>
                    <a:lnTo>
                      <a:pt x="508" y="480"/>
                    </a:lnTo>
                    <a:cubicBezTo>
                      <a:pt x="508" y="496"/>
                      <a:pt x="495" y="508"/>
                      <a:pt x="479" y="508"/>
                    </a:cubicBezTo>
                    <a:cubicBezTo>
                      <a:pt x="214" y="508"/>
                      <a:pt x="0" y="29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lnTo>
                      <a:pt x="127" y="0"/>
                    </a:lnTo>
                    <a:cubicBezTo>
                      <a:pt x="142" y="0"/>
                      <a:pt x="155" y="13"/>
                      <a:pt x="155" y="29"/>
                    </a:cubicBezTo>
                    <a:cubicBezTo>
                      <a:pt x="155" y="64"/>
                      <a:pt x="161" y="98"/>
                      <a:pt x="171" y="129"/>
                    </a:cubicBezTo>
                    <a:cubicBezTo>
                      <a:pt x="174" y="139"/>
                      <a:pt x="172" y="150"/>
                      <a:pt x="164" y="158"/>
                    </a:cubicBezTo>
                    <a:lnTo>
                      <a:pt x="102" y="22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Name Icon"/>
              <p:cNvSpPr>
                <a:spLocks noChangeAspect="1" noEditPoints="1"/>
              </p:cNvSpPr>
              <p:nvPr/>
            </p:nvSpPr>
            <p:spPr bwMode="auto">
              <a:xfrm>
                <a:off x="723293" y="3219014"/>
                <a:ext cx="100013" cy="101600"/>
              </a:xfrm>
              <a:custGeom>
                <a:avLst/>
                <a:gdLst>
                  <a:gd name="T0" fmla="*/ 226 w 451"/>
                  <a:gd name="T1" fmla="*/ 225 h 451"/>
                  <a:gd name="T2" fmla="*/ 339 w 451"/>
                  <a:gd name="T3" fmla="*/ 112 h 451"/>
                  <a:gd name="T4" fmla="*/ 226 w 451"/>
                  <a:gd name="T5" fmla="*/ 0 h 451"/>
                  <a:gd name="T6" fmla="*/ 113 w 451"/>
                  <a:gd name="T7" fmla="*/ 112 h 451"/>
                  <a:gd name="T8" fmla="*/ 226 w 451"/>
                  <a:gd name="T9" fmla="*/ 225 h 451"/>
                  <a:gd name="T10" fmla="*/ 226 w 451"/>
                  <a:gd name="T11" fmla="*/ 282 h 451"/>
                  <a:gd name="T12" fmla="*/ 0 w 451"/>
                  <a:gd name="T13" fmla="*/ 395 h 451"/>
                  <a:gd name="T14" fmla="*/ 0 w 451"/>
                  <a:gd name="T15" fmla="*/ 451 h 451"/>
                  <a:gd name="T16" fmla="*/ 451 w 451"/>
                  <a:gd name="T17" fmla="*/ 451 h 451"/>
                  <a:gd name="T18" fmla="*/ 451 w 451"/>
                  <a:gd name="T19" fmla="*/ 395 h 451"/>
                  <a:gd name="T20" fmla="*/ 226 w 451"/>
                  <a:gd name="T21" fmla="*/ 28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1" h="451">
                    <a:moveTo>
                      <a:pt x="226" y="225"/>
                    </a:moveTo>
                    <a:cubicBezTo>
                      <a:pt x="288" y="225"/>
                      <a:pt x="339" y="175"/>
                      <a:pt x="339" y="112"/>
                    </a:cubicBezTo>
                    <a:cubicBezTo>
                      <a:pt x="339" y="50"/>
                      <a:pt x="288" y="0"/>
                      <a:pt x="226" y="0"/>
                    </a:cubicBezTo>
                    <a:cubicBezTo>
                      <a:pt x="163" y="0"/>
                      <a:pt x="113" y="50"/>
                      <a:pt x="113" y="112"/>
                    </a:cubicBezTo>
                    <a:cubicBezTo>
                      <a:pt x="113" y="175"/>
                      <a:pt x="163" y="225"/>
                      <a:pt x="226" y="225"/>
                    </a:cubicBezTo>
                    <a:close/>
                    <a:moveTo>
                      <a:pt x="226" y="282"/>
                    </a:moveTo>
                    <a:cubicBezTo>
                      <a:pt x="150" y="282"/>
                      <a:pt x="0" y="320"/>
                      <a:pt x="0" y="395"/>
                    </a:cubicBezTo>
                    <a:lnTo>
                      <a:pt x="0" y="451"/>
                    </a:lnTo>
                    <a:lnTo>
                      <a:pt x="451" y="451"/>
                    </a:lnTo>
                    <a:lnTo>
                      <a:pt x="451" y="395"/>
                    </a:lnTo>
                    <a:cubicBezTo>
                      <a:pt x="451" y="320"/>
                      <a:pt x="301" y="282"/>
                      <a:pt x="226" y="282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8" name="Add Picture Button"/>
            <p:cNvGrpSpPr/>
            <p:nvPr/>
          </p:nvGrpSpPr>
          <p:grpSpPr>
            <a:xfrm>
              <a:off x="2410310" y="2755821"/>
              <a:ext cx="355600" cy="355600"/>
              <a:chOff x="2410310" y="2755821"/>
              <a:chExt cx="355600" cy="355600"/>
            </a:xfrm>
          </p:grpSpPr>
          <p:sp>
            <p:nvSpPr>
              <p:cNvPr id="70" name="Floating Button"/>
              <p:cNvSpPr>
                <a:spLocks noChangeAspect="1"/>
              </p:cNvSpPr>
              <p:nvPr/>
            </p:nvSpPr>
            <p:spPr>
              <a:xfrm>
                <a:off x="2410310" y="2755821"/>
                <a:ext cx="355600" cy="355600"/>
              </a:xfrm>
              <a:prstGeom prst="ellipse">
                <a:avLst/>
              </a:prstGeom>
              <a:solidFill>
                <a:srgbClr val="009688"/>
              </a:solidFill>
              <a:ln w="6350"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8229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amera Icon"/>
              <p:cNvSpPr>
                <a:spLocks noChangeAspect="1" noEditPoints="1"/>
              </p:cNvSpPr>
              <p:nvPr/>
            </p:nvSpPr>
            <p:spPr bwMode="auto">
              <a:xfrm>
                <a:off x="2524610" y="2876471"/>
                <a:ext cx="127000" cy="114300"/>
              </a:xfrm>
              <a:custGeom>
                <a:avLst/>
                <a:gdLst>
                  <a:gd name="T0" fmla="*/ 198 w 565"/>
                  <a:gd name="T1" fmla="*/ 0 h 508"/>
                  <a:gd name="T2" fmla="*/ 146 w 565"/>
                  <a:gd name="T3" fmla="*/ 57 h 508"/>
                  <a:gd name="T4" fmla="*/ 57 w 565"/>
                  <a:gd name="T5" fmla="*/ 57 h 508"/>
                  <a:gd name="T6" fmla="*/ 0 w 565"/>
                  <a:gd name="T7" fmla="*/ 113 h 508"/>
                  <a:gd name="T8" fmla="*/ 0 w 565"/>
                  <a:gd name="T9" fmla="*/ 452 h 508"/>
                  <a:gd name="T10" fmla="*/ 57 w 565"/>
                  <a:gd name="T11" fmla="*/ 508 h 508"/>
                  <a:gd name="T12" fmla="*/ 508 w 565"/>
                  <a:gd name="T13" fmla="*/ 508 h 508"/>
                  <a:gd name="T14" fmla="*/ 565 w 565"/>
                  <a:gd name="T15" fmla="*/ 452 h 508"/>
                  <a:gd name="T16" fmla="*/ 565 w 565"/>
                  <a:gd name="T17" fmla="*/ 113 h 508"/>
                  <a:gd name="T18" fmla="*/ 508 w 565"/>
                  <a:gd name="T19" fmla="*/ 57 h 508"/>
                  <a:gd name="T20" fmla="*/ 419 w 565"/>
                  <a:gd name="T21" fmla="*/ 57 h 508"/>
                  <a:gd name="T22" fmla="*/ 367 w 565"/>
                  <a:gd name="T23" fmla="*/ 0 h 508"/>
                  <a:gd name="T24" fmla="*/ 198 w 565"/>
                  <a:gd name="T25" fmla="*/ 0 h 508"/>
                  <a:gd name="T26" fmla="*/ 283 w 565"/>
                  <a:gd name="T27" fmla="*/ 141 h 508"/>
                  <a:gd name="T28" fmla="*/ 424 w 565"/>
                  <a:gd name="T29" fmla="*/ 282 h 508"/>
                  <a:gd name="T30" fmla="*/ 283 w 565"/>
                  <a:gd name="T31" fmla="*/ 423 h 508"/>
                  <a:gd name="T32" fmla="*/ 142 w 565"/>
                  <a:gd name="T33" fmla="*/ 282 h 508"/>
                  <a:gd name="T34" fmla="*/ 283 w 565"/>
                  <a:gd name="T35" fmla="*/ 141 h 508"/>
                  <a:gd name="T36" fmla="*/ 283 w 565"/>
                  <a:gd name="T37" fmla="*/ 192 h 508"/>
                  <a:gd name="T38" fmla="*/ 193 w 565"/>
                  <a:gd name="T39" fmla="*/ 282 h 508"/>
                  <a:gd name="T40" fmla="*/ 283 w 565"/>
                  <a:gd name="T41" fmla="*/ 372 h 508"/>
                  <a:gd name="T42" fmla="*/ 373 w 565"/>
                  <a:gd name="T43" fmla="*/ 282 h 508"/>
                  <a:gd name="T44" fmla="*/ 283 w 565"/>
                  <a:gd name="T45" fmla="*/ 19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5" h="508">
                    <a:moveTo>
                      <a:pt x="198" y="0"/>
                    </a:moveTo>
                    <a:lnTo>
                      <a:pt x="146" y="57"/>
                    </a:lnTo>
                    <a:lnTo>
                      <a:pt x="57" y="57"/>
                    </a:lnTo>
                    <a:cubicBezTo>
                      <a:pt x="26" y="57"/>
                      <a:pt x="0" y="82"/>
                      <a:pt x="0" y="113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08" y="508"/>
                    </a:lnTo>
                    <a:cubicBezTo>
                      <a:pt x="539" y="508"/>
                      <a:pt x="565" y="483"/>
                      <a:pt x="565" y="452"/>
                    </a:cubicBezTo>
                    <a:lnTo>
                      <a:pt x="565" y="113"/>
                    </a:lnTo>
                    <a:cubicBezTo>
                      <a:pt x="565" y="82"/>
                      <a:pt x="539" y="57"/>
                      <a:pt x="508" y="57"/>
                    </a:cubicBezTo>
                    <a:lnTo>
                      <a:pt x="419" y="57"/>
                    </a:lnTo>
                    <a:lnTo>
                      <a:pt x="367" y="0"/>
                    </a:lnTo>
                    <a:lnTo>
                      <a:pt x="198" y="0"/>
                    </a:lnTo>
                    <a:close/>
                    <a:moveTo>
                      <a:pt x="283" y="141"/>
                    </a:moveTo>
                    <a:cubicBezTo>
                      <a:pt x="361" y="141"/>
                      <a:pt x="424" y="204"/>
                      <a:pt x="424" y="282"/>
                    </a:cubicBezTo>
                    <a:cubicBezTo>
                      <a:pt x="424" y="360"/>
                      <a:pt x="361" y="423"/>
                      <a:pt x="283" y="423"/>
                    </a:cubicBezTo>
                    <a:cubicBezTo>
                      <a:pt x="205" y="423"/>
                      <a:pt x="142" y="360"/>
                      <a:pt x="142" y="282"/>
                    </a:cubicBezTo>
                    <a:cubicBezTo>
                      <a:pt x="142" y="204"/>
                      <a:pt x="205" y="141"/>
                      <a:pt x="283" y="141"/>
                    </a:cubicBezTo>
                    <a:close/>
                    <a:moveTo>
                      <a:pt x="283" y="192"/>
                    </a:moveTo>
                    <a:cubicBezTo>
                      <a:pt x="233" y="192"/>
                      <a:pt x="193" y="232"/>
                      <a:pt x="193" y="282"/>
                    </a:cubicBezTo>
                    <a:cubicBezTo>
                      <a:pt x="193" y="332"/>
                      <a:pt x="233" y="372"/>
                      <a:pt x="283" y="372"/>
                    </a:cubicBezTo>
                    <a:cubicBezTo>
                      <a:pt x="333" y="372"/>
                      <a:pt x="373" y="332"/>
                      <a:pt x="373" y="282"/>
                    </a:cubicBezTo>
                    <a:cubicBezTo>
                      <a:pt x="373" y="232"/>
                      <a:pt x="333" y="192"/>
                      <a:pt x="283" y="1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9" name="App Bar"/>
            <p:cNvGrpSpPr/>
            <p:nvPr/>
          </p:nvGrpSpPr>
          <p:grpSpPr>
            <a:xfrm>
              <a:off x="595686" y="1261242"/>
              <a:ext cx="2286000" cy="508000"/>
              <a:chOff x="595686" y="1261242"/>
              <a:chExt cx="2286000" cy="508000"/>
            </a:xfrm>
          </p:grpSpPr>
          <p:sp>
            <p:nvSpPr>
              <p:cNvPr id="67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Edit Contact</a:t>
                </a:r>
              </a:p>
            </p:txBody>
          </p:sp>
          <p:sp>
            <p:nvSpPr>
              <p:cNvPr id="68" name="Back Icon"/>
              <p:cNvSpPr>
                <a:spLocks noChangeAspect="1"/>
              </p:cNvSpPr>
              <p:nvPr/>
            </p:nvSpPr>
            <p:spPr bwMode="auto">
              <a:xfrm>
                <a:off x="723293" y="1539622"/>
                <a:ext cx="100013" cy="101600"/>
              </a:xfrm>
              <a:custGeom>
                <a:avLst/>
                <a:gdLst>
                  <a:gd name="T0" fmla="*/ 63 w 63"/>
                  <a:gd name="T1" fmla="*/ 28 h 64"/>
                  <a:gd name="T2" fmla="*/ 15 w 63"/>
                  <a:gd name="T3" fmla="*/ 28 h 64"/>
                  <a:gd name="T4" fmla="*/ 37 w 63"/>
                  <a:gd name="T5" fmla="*/ 6 h 64"/>
                  <a:gd name="T6" fmla="*/ 32 w 63"/>
                  <a:gd name="T7" fmla="*/ 0 h 64"/>
                  <a:gd name="T8" fmla="*/ 0 w 63"/>
                  <a:gd name="T9" fmla="*/ 32 h 64"/>
                  <a:gd name="T10" fmla="*/ 32 w 63"/>
                  <a:gd name="T11" fmla="*/ 64 h 64"/>
                  <a:gd name="T12" fmla="*/ 37 w 63"/>
                  <a:gd name="T13" fmla="*/ 58 h 64"/>
                  <a:gd name="T14" fmla="*/ 15 w 63"/>
                  <a:gd name="T15" fmla="*/ 36 h 64"/>
                  <a:gd name="T16" fmla="*/ 63 w 63"/>
                  <a:gd name="T17" fmla="*/ 36 h 64"/>
                  <a:gd name="T18" fmla="*/ 63 w 63"/>
                  <a:gd name="T19" fmla="*/ 2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4">
                    <a:moveTo>
                      <a:pt x="63" y="28"/>
                    </a:moveTo>
                    <a:lnTo>
                      <a:pt x="15" y="28"/>
                    </a:lnTo>
                    <a:lnTo>
                      <a:pt x="37" y="6"/>
                    </a:lnTo>
                    <a:lnTo>
                      <a:pt x="32" y="0"/>
                    </a:lnTo>
                    <a:lnTo>
                      <a:pt x="0" y="32"/>
                    </a:lnTo>
                    <a:lnTo>
                      <a:pt x="32" y="64"/>
                    </a:lnTo>
                    <a:lnTo>
                      <a:pt x="37" y="58"/>
                    </a:lnTo>
                    <a:lnTo>
                      <a:pt x="15" y="36"/>
                    </a:lnTo>
                    <a:lnTo>
                      <a:pt x="63" y="36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ck Icon"/>
              <p:cNvSpPr>
                <a:spLocks noChangeAspect="1"/>
              </p:cNvSpPr>
              <p:nvPr/>
            </p:nvSpPr>
            <p:spPr bwMode="auto">
              <a:xfrm>
                <a:off x="2651441" y="1549042"/>
                <a:ext cx="111125" cy="85725"/>
              </a:xfrm>
              <a:custGeom>
                <a:avLst/>
                <a:gdLst>
                  <a:gd name="T0" fmla="*/ 158 w 497"/>
                  <a:gd name="T1" fmla="*/ 299 h 379"/>
                  <a:gd name="T2" fmla="*/ 40 w 497"/>
                  <a:gd name="T3" fmla="*/ 181 h 379"/>
                  <a:gd name="T4" fmla="*/ 0 w 497"/>
                  <a:gd name="T5" fmla="*/ 221 h 379"/>
                  <a:gd name="T6" fmla="*/ 158 w 497"/>
                  <a:gd name="T7" fmla="*/ 379 h 379"/>
                  <a:gd name="T8" fmla="*/ 497 w 497"/>
                  <a:gd name="T9" fmla="*/ 40 h 379"/>
                  <a:gd name="T10" fmla="*/ 457 w 497"/>
                  <a:gd name="T11" fmla="*/ 0 h 379"/>
                  <a:gd name="T12" fmla="*/ 158 w 497"/>
                  <a:gd name="T13" fmla="*/ 29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379">
                    <a:moveTo>
                      <a:pt x="158" y="299"/>
                    </a:moveTo>
                    <a:lnTo>
                      <a:pt x="40" y="181"/>
                    </a:lnTo>
                    <a:lnTo>
                      <a:pt x="0" y="221"/>
                    </a:lnTo>
                    <a:lnTo>
                      <a:pt x="158" y="379"/>
                    </a:lnTo>
                    <a:lnTo>
                      <a:pt x="497" y="40"/>
                    </a:lnTo>
                    <a:lnTo>
                      <a:pt x="457" y="0"/>
                    </a:lnTo>
                    <a:lnTo>
                      <a:pt x="158" y="299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63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1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52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4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61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5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59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0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6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57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12" name="Find Contact"/>
          <p:cNvGrpSpPr/>
          <p:nvPr/>
        </p:nvGrpSpPr>
        <p:grpSpPr>
          <a:xfrm>
            <a:off x="6213220" y="1479560"/>
            <a:ext cx="2287664" cy="4064000"/>
            <a:chOff x="595686" y="1261242"/>
            <a:chExt cx="2287664" cy="4064000"/>
          </a:xfrm>
        </p:grpSpPr>
        <p:sp>
          <p:nvSpPr>
            <p:cNvPr id="113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List Item"/>
            <p:cNvSpPr/>
            <p:nvPr/>
          </p:nvSpPr>
          <p:spPr>
            <a:xfrm>
              <a:off x="595686" y="3299524"/>
              <a:ext cx="2286000" cy="195438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Aaron Bennett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Abbey Christensen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 Connors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Alex Nelson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Anthony Stevens</a:t>
              </a:r>
            </a:p>
          </p:txBody>
        </p:sp>
        <p:sp>
          <p:nvSpPr>
            <p:cNvPr id="115" name="List Item"/>
            <p:cNvSpPr/>
            <p:nvPr/>
          </p:nvSpPr>
          <p:spPr>
            <a:xfrm>
              <a:off x="595686" y="1772304"/>
              <a:ext cx="2286000" cy="153272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Janet Perkins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Mary Johnson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Peter Carlsson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Trevor Hansen</a:t>
              </a:r>
              <a:endParaRPr lang="en-US" sz="800" noProof="1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Star Icon"/>
            <p:cNvSpPr>
              <a:spLocks/>
            </p:cNvSpPr>
            <p:nvPr/>
          </p:nvSpPr>
          <p:spPr bwMode="auto">
            <a:xfrm>
              <a:off x="700460" y="1928673"/>
              <a:ext cx="141288" cy="133350"/>
            </a:xfrm>
            <a:custGeom>
              <a:avLst/>
              <a:gdLst>
                <a:gd name="T0" fmla="*/ 283 w 565"/>
                <a:gd name="T1" fmla="*/ 431 h 536"/>
                <a:gd name="T2" fmla="*/ 457 w 565"/>
                <a:gd name="T3" fmla="*/ 536 h 536"/>
                <a:gd name="T4" fmla="*/ 411 w 565"/>
                <a:gd name="T5" fmla="*/ 338 h 536"/>
                <a:gd name="T6" fmla="*/ 565 w 565"/>
                <a:gd name="T7" fmla="*/ 204 h 536"/>
                <a:gd name="T8" fmla="*/ 362 w 565"/>
                <a:gd name="T9" fmla="*/ 187 h 536"/>
                <a:gd name="T10" fmla="*/ 283 w 565"/>
                <a:gd name="T11" fmla="*/ 0 h 536"/>
                <a:gd name="T12" fmla="*/ 203 w 565"/>
                <a:gd name="T13" fmla="*/ 187 h 536"/>
                <a:gd name="T14" fmla="*/ 0 w 565"/>
                <a:gd name="T15" fmla="*/ 204 h 536"/>
                <a:gd name="T16" fmla="*/ 155 w 565"/>
                <a:gd name="T17" fmla="*/ 338 h 536"/>
                <a:gd name="T18" fmla="*/ 108 w 565"/>
                <a:gd name="T19" fmla="*/ 536 h 536"/>
                <a:gd name="T20" fmla="*/ 283 w 565"/>
                <a:gd name="T21" fmla="*/ 43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" h="536">
                  <a:moveTo>
                    <a:pt x="283" y="431"/>
                  </a:moveTo>
                  <a:lnTo>
                    <a:pt x="457" y="536"/>
                  </a:lnTo>
                  <a:lnTo>
                    <a:pt x="411" y="338"/>
                  </a:lnTo>
                  <a:lnTo>
                    <a:pt x="565" y="204"/>
                  </a:lnTo>
                  <a:lnTo>
                    <a:pt x="362" y="187"/>
                  </a:lnTo>
                  <a:lnTo>
                    <a:pt x="283" y="0"/>
                  </a:lnTo>
                  <a:lnTo>
                    <a:pt x="203" y="187"/>
                  </a:lnTo>
                  <a:lnTo>
                    <a:pt x="0" y="204"/>
                  </a:lnTo>
                  <a:lnTo>
                    <a:pt x="155" y="338"/>
                  </a:lnTo>
                  <a:lnTo>
                    <a:pt x="108" y="536"/>
                  </a:lnTo>
                  <a:lnTo>
                    <a:pt x="283" y="431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Letter"/>
            <p:cNvSpPr txBox="1"/>
            <p:nvPr/>
          </p:nvSpPr>
          <p:spPr>
            <a:xfrm>
              <a:off x="647545" y="3399088"/>
              <a:ext cx="247119" cy="258532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cxnSp>
          <p:nvCxnSpPr>
            <p:cNvPr id="118" name="Divider"/>
            <p:cNvCxnSpPr/>
            <p:nvPr/>
          </p:nvCxnSpPr>
          <p:spPr>
            <a:xfrm>
              <a:off x="1050825" y="3294011"/>
              <a:ext cx="1830861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vatar Placeholder"/>
            <p:cNvSpPr>
              <a:spLocks noChangeAspect="1"/>
            </p:cNvSpPr>
            <p:nvPr/>
          </p:nvSpPr>
          <p:spPr>
            <a:xfrm>
              <a:off x="2527116" y="188200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Avatar Placeholder"/>
            <p:cNvSpPr>
              <a:spLocks noChangeAspect="1"/>
            </p:cNvSpPr>
            <p:nvPr/>
          </p:nvSpPr>
          <p:spPr>
            <a:xfrm>
              <a:off x="2527116" y="2234426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Avatar Placeholder"/>
            <p:cNvSpPr>
              <a:spLocks noChangeAspect="1"/>
            </p:cNvSpPr>
            <p:nvPr/>
          </p:nvSpPr>
          <p:spPr>
            <a:xfrm>
              <a:off x="2527116" y="258685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Avatar Placeholder"/>
            <p:cNvSpPr>
              <a:spLocks noChangeAspect="1"/>
            </p:cNvSpPr>
            <p:nvPr/>
          </p:nvSpPr>
          <p:spPr>
            <a:xfrm>
              <a:off x="2527116" y="2939276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Avatar Placeholder"/>
            <p:cNvSpPr>
              <a:spLocks noChangeAspect="1"/>
            </p:cNvSpPr>
            <p:nvPr/>
          </p:nvSpPr>
          <p:spPr>
            <a:xfrm>
              <a:off x="2527116" y="34079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Avatar Placeholder"/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Avatar Placeholder"/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Avatar Placeholder"/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Avatar Placeholder"/>
            <p:cNvSpPr>
              <a:spLocks noChangeAspect="1"/>
            </p:cNvSpPr>
            <p:nvPr/>
          </p:nvSpPr>
          <p:spPr>
            <a:xfrm>
              <a:off x="2527116" y="48176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Overlay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App Bar Contain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3238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sp>
          <p:nvSpPr>
            <p:cNvPr id="130" name="Search Icon"/>
            <p:cNvSpPr>
              <a:spLocks noChangeAspect="1" noEditPoints="1"/>
            </p:cNvSpPr>
            <p:nvPr/>
          </p:nvSpPr>
          <p:spPr bwMode="auto">
            <a:xfrm>
              <a:off x="717796" y="153447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1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54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56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63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4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7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61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2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8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59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0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32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50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133" name="Text Cursor"/>
            <p:cNvCxnSpPr/>
            <p:nvPr/>
          </p:nvCxnSpPr>
          <p:spPr>
            <a:xfrm flipV="1">
              <a:off x="1128710" y="1504925"/>
              <a:ext cx="0" cy="177800"/>
            </a:xfrm>
            <a:prstGeom prst="line">
              <a:avLst/>
            </a:prstGeom>
            <a:ln w="6350">
              <a:solidFill>
                <a:srgbClr val="0096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Cancel Icon"/>
            <p:cNvSpPr>
              <a:spLocks noEditPoints="1"/>
            </p:cNvSpPr>
            <p:nvPr/>
          </p:nvSpPr>
          <p:spPr bwMode="auto">
            <a:xfrm>
              <a:off x="2644506" y="1525811"/>
              <a:ext cx="125412" cy="127000"/>
            </a:xfrm>
            <a:custGeom>
              <a:avLst/>
              <a:gdLst>
                <a:gd name="T0" fmla="*/ 283 w 565"/>
                <a:gd name="T1" fmla="*/ 0 h 565"/>
                <a:gd name="T2" fmla="*/ 0 w 565"/>
                <a:gd name="T3" fmla="*/ 282 h 565"/>
                <a:gd name="T4" fmla="*/ 283 w 565"/>
                <a:gd name="T5" fmla="*/ 565 h 565"/>
                <a:gd name="T6" fmla="*/ 565 w 565"/>
                <a:gd name="T7" fmla="*/ 282 h 565"/>
                <a:gd name="T8" fmla="*/ 283 w 565"/>
                <a:gd name="T9" fmla="*/ 0 h 565"/>
                <a:gd name="T10" fmla="*/ 424 w 565"/>
                <a:gd name="T11" fmla="*/ 384 h 565"/>
                <a:gd name="T12" fmla="*/ 384 w 565"/>
                <a:gd name="T13" fmla="*/ 423 h 565"/>
                <a:gd name="T14" fmla="*/ 283 w 565"/>
                <a:gd name="T15" fmla="*/ 322 h 565"/>
                <a:gd name="T16" fmla="*/ 181 w 565"/>
                <a:gd name="T17" fmla="*/ 423 h 565"/>
                <a:gd name="T18" fmla="*/ 142 w 565"/>
                <a:gd name="T19" fmla="*/ 384 h 565"/>
                <a:gd name="T20" fmla="*/ 243 w 565"/>
                <a:gd name="T21" fmla="*/ 282 h 565"/>
                <a:gd name="T22" fmla="*/ 142 w 565"/>
                <a:gd name="T23" fmla="*/ 181 h 565"/>
                <a:gd name="T24" fmla="*/ 181 w 565"/>
                <a:gd name="T25" fmla="*/ 141 h 565"/>
                <a:gd name="T26" fmla="*/ 283 w 565"/>
                <a:gd name="T27" fmla="*/ 243 h 565"/>
                <a:gd name="T28" fmla="*/ 384 w 565"/>
                <a:gd name="T29" fmla="*/ 141 h 565"/>
                <a:gd name="T30" fmla="*/ 424 w 565"/>
                <a:gd name="T31" fmla="*/ 181 h 565"/>
                <a:gd name="T32" fmla="*/ 322 w 565"/>
                <a:gd name="T33" fmla="*/ 282 h 565"/>
                <a:gd name="T34" fmla="*/ 424 w 565"/>
                <a:gd name="T35" fmla="*/ 38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5" h="565">
                  <a:moveTo>
                    <a:pt x="283" y="0"/>
                  </a:moveTo>
                  <a:cubicBezTo>
                    <a:pt x="127" y="0"/>
                    <a:pt x="0" y="126"/>
                    <a:pt x="0" y="282"/>
                  </a:cubicBezTo>
                  <a:cubicBezTo>
                    <a:pt x="0" y="438"/>
                    <a:pt x="127" y="565"/>
                    <a:pt x="283" y="565"/>
                  </a:cubicBezTo>
                  <a:cubicBezTo>
                    <a:pt x="439" y="565"/>
                    <a:pt x="565" y="438"/>
                    <a:pt x="565" y="282"/>
                  </a:cubicBezTo>
                  <a:cubicBezTo>
                    <a:pt x="565" y="126"/>
                    <a:pt x="439" y="0"/>
                    <a:pt x="283" y="0"/>
                  </a:cubicBezTo>
                  <a:close/>
                  <a:moveTo>
                    <a:pt x="424" y="384"/>
                  </a:moveTo>
                  <a:lnTo>
                    <a:pt x="384" y="423"/>
                  </a:lnTo>
                  <a:lnTo>
                    <a:pt x="283" y="322"/>
                  </a:lnTo>
                  <a:lnTo>
                    <a:pt x="181" y="423"/>
                  </a:lnTo>
                  <a:lnTo>
                    <a:pt x="142" y="384"/>
                  </a:lnTo>
                  <a:lnTo>
                    <a:pt x="243" y="282"/>
                  </a:lnTo>
                  <a:lnTo>
                    <a:pt x="142" y="181"/>
                  </a:lnTo>
                  <a:lnTo>
                    <a:pt x="181" y="141"/>
                  </a:lnTo>
                  <a:lnTo>
                    <a:pt x="283" y="243"/>
                  </a:lnTo>
                  <a:lnTo>
                    <a:pt x="384" y="141"/>
                  </a:lnTo>
                  <a:lnTo>
                    <a:pt x="424" y="181"/>
                  </a:lnTo>
                  <a:lnTo>
                    <a:pt x="322" y="282"/>
                  </a:lnTo>
                  <a:lnTo>
                    <a:pt x="424" y="384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List Item"/>
            <p:cNvSpPr/>
            <p:nvPr/>
          </p:nvSpPr>
          <p:spPr>
            <a:xfrm>
              <a:off x="595686" y="1769565"/>
              <a:ext cx="2286000" cy="1532727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0" rIns="91440" bIns="914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Aaron Bennett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Abbey Christensen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 Connors</a:t>
              </a:r>
            </a:p>
            <a:p>
              <a:pPr>
                <a:lnSpc>
                  <a:spcPct val="260000"/>
                </a:lnSpc>
              </a:pPr>
              <a:r>
                <a:rPr lang="en-US" sz="9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Alex Nelson</a:t>
              </a:r>
            </a:p>
          </p:txBody>
        </p:sp>
        <p:sp>
          <p:nvSpPr>
            <p:cNvPr id="136" name="Avatar Placeholder"/>
            <p:cNvSpPr>
              <a:spLocks noChangeAspect="1"/>
            </p:cNvSpPr>
            <p:nvPr/>
          </p:nvSpPr>
          <p:spPr>
            <a:xfrm>
              <a:off x="2527116" y="1878019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Avatar Placeholder"/>
            <p:cNvSpPr>
              <a:spLocks noChangeAspect="1"/>
            </p:cNvSpPr>
            <p:nvPr/>
          </p:nvSpPr>
          <p:spPr>
            <a:xfrm>
              <a:off x="2527116" y="223044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Avatar Placeholder"/>
            <p:cNvSpPr>
              <a:spLocks noChangeAspect="1"/>
            </p:cNvSpPr>
            <p:nvPr/>
          </p:nvSpPr>
          <p:spPr>
            <a:xfrm>
              <a:off x="2527116" y="2582869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Avatar Placeholder"/>
            <p:cNvSpPr>
              <a:spLocks noChangeAspect="1"/>
            </p:cNvSpPr>
            <p:nvPr/>
          </p:nvSpPr>
          <p:spPr>
            <a:xfrm>
              <a:off x="2527116" y="293529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0" name="Divider"/>
            <p:cNvCxnSpPr/>
            <p:nvPr/>
          </p:nvCxnSpPr>
          <p:spPr>
            <a:xfrm>
              <a:off x="595686" y="1769242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Keyboard"/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142" name="Keyboard Container"/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Keys"/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Space"/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Uppercase"/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Backspace"/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Numbers"/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Return Background"/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Return"/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5" name="Gallery"/>
          <p:cNvGrpSpPr/>
          <p:nvPr/>
        </p:nvGrpSpPr>
        <p:grpSpPr>
          <a:xfrm>
            <a:off x="8835276" y="1490568"/>
            <a:ext cx="2286000" cy="4064000"/>
            <a:chOff x="595686" y="1261242"/>
            <a:chExt cx="2286000" cy="4064000"/>
          </a:xfrm>
        </p:grpSpPr>
        <p:sp>
          <p:nvSpPr>
            <p:cNvPr id="166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Subheader"/>
            <p:cNvSpPr/>
            <p:nvPr/>
          </p:nvSpPr>
          <p:spPr>
            <a:xfrm>
              <a:off x="595686" y="1769163"/>
              <a:ext cx="2286000" cy="30480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123 photos</a:t>
              </a:r>
            </a:p>
          </p:txBody>
        </p:sp>
        <p:grpSp>
          <p:nvGrpSpPr>
            <p:cNvPr id="168" name="App Bar"/>
            <p:cNvGrpSpPr/>
            <p:nvPr/>
          </p:nvGrpSpPr>
          <p:grpSpPr>
            <a:xfrm>
              <a:off x="595686" y="1261242"/>
              <a:ext cx="2286000" cy="508000"/>
              <a:chOff x="595686" y="1261242"/>
              <a:chExt cx="2286000" cy="508000"/>
            </a:xfrm>
          </p:grpSpPr>
          <p:sp>
            <p:nvSpPr>
              <p:cNvPr id="182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Fun times</a:t>
                </a:r>
              </a:p>
            </p:txBody>
          </p:sp>
          <p:sp>
            <p:nvSpPr>
              <p:cNvPr id="183" name="Search Icon"/>
              <p:cNvSpPr>
                <a:spLocks noChangeAspect="1" noEditPoints="1"/>
              </p:cNvSpPr>
              <p:nvPr/>
            </p:nvSpPr>
            <p:spPr bwMode="auto">
              <a:xfrm>
                <a:off x="2349496" y="1537619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4" name="Status Bar"/>
              <p:cNvGrpSpPr/>
              <p:nvPr/>
            </p:nvGrpSpPr>
            <p:grpSpPr>
              <a:xfrm>
                <a:off x="595686" y="1261242"/>
                <a:ext cx="2286000" cy="152400"/>
                <a:chOff x="595686" y="1268402"/>
                <a:chExt cx="2286000" cy="152400"/>
              </a:xfrm>
            </p:grpSpPr>
            <p:sp>
              <p:nvSpPr>
                <p:cNvPr id="187" name="System Bar Container"/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8" name="Time"/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9" name="Battery"/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196" name="Battery Part 1"/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7" name="Battery Part 2"/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0" name="Signal Strength"/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94" name="Signal Strength Part 1"/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5" name="Signal Strength Part 2"/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91" name="WiFi"/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92" name="WiFi Part 1"/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3" name="WiFi Part 2"/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85" name="Back Icon"/>
              <p:cNvSpPr>
                <a:spLocks noChangeAspect="1"/>
              </p:cNvSpPr>
              <p:nvPr/>
            </p:nvSpPr>
            <p:spPr bwMode="auto">
              <a:xfrm>
                <a:off x="723293" y="1539622"/>
                <a:ext cx="100013" cy="101600"/>
              </a:xfrm>
              <a:custGeom>
                <a:avLst/>
                <a:gdLst>
                  <a:gd name="T0" fmla="*/ 63 w 63"/>
                  <a:gd name="T1" fmla="*/ 28 h 64"/>
                  <a:gd name="T2" fmla="*/ 15 w 63"/>
                  <a:gd name="T3" fmla="*/ 28 h 64"/>
                  <a:gd name="T4" fmla="*/ 37 w 63"/>
                  <a:gd name="T5" fmla="*/ 6 h 64"/>
                  <a:gd name="T6" fmla="*/ 32 w 63"/>
                  <a:gd name="T7" fmla="*/ 0 h 64"/>
                  <a:gd name="T8" fmla="*/ 0 w 63"/>
                  <a:gd name="T9" fmla="*/ 32 h 64"/>
                  <a:gd name="T10" fmla="*/ 32 w 63"/>
                  <a:gd name="T11" fmla="*/ 64 h 64"/>
                  <a:gd name="T12" fmla="*/ 37 w 63"/>
                  <a:gd name="T13" fmla="*/ 58 h 64"/>
                  <a:gd name="T14" fmla="*/ 15 w 63"/>
                  <a:gd name="T15" fmla="*/ 36 h 64"/>
                  <a:gd name="T16" fmla="*/ 63 w 63"/>
                  <a:gd name="T17" fmla="*/ 36 h 64"/>
                  <a:gd name="T18" fmla="*/ 63 w 63"/>
                  <a:gd name="T19" fmla="*/ 2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4">
                    <a:moveTo>
                      <a:pt x="63" y="28"/>
                    </a:moveTo>
                    <a:lnTo>
                      <a:pt x="15" y="28"/>
                    </a:lnTo>
                    <a:lnTo>
                      <a:pt x="37" y="6"/>
                    </a:lnTo>
                    <a:lnTo>
                      <a:pt x="32" y="0"/>
                    </a:lnTo>
                    <a:lnTo>
                      <a:pt x="0" y="32"/>
                    </a:lnTo>
                    <a:lnTo>
                      <a:pt x="32" y="64"/>
                    </a:lnTo>
                    <a:lnTo>
                      <a:pt x="37" y="58"/>
                    </a:lnTo>
                    <a:lnTo>
                      <a:pt x="15" y="36"/>
                    </a:lnTo>
                    <a:lnTo>
                      <a:pt x="63" y="36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Menu Icon"/>
              <p:cNvSpPr>
                <a:spLocks noChangeAspect="1" noEditPoints="1"/>
              </p:cNvSpPr>
              <p:nvPr/>
            </p:nvSpPr>
            <p:spPr bwMode="auto">
              <a:xfrm>
                <a:off x="2723101" y="1540760"/>
                <a:ext cx="25374" cy="101286"/>
              </a:xfrm>
              <a:custGeom>
                <a:avLst/>
                <a:gdLst>
                  <a:gd name="T0" fmla="*/ 71 w 141"/>
                  <a:gd name="T1" fmla="*/ 423 h 564"/>
                  <a:gd name="T2" fmla="*/ 0 w 141"/>
                  <a:gd name="T3" fmla="*/ 494 h 564"/>
                  <a:gd name="T4" fmla="*/ 71 w 141"/>
                  <a:gd name="T5" fmla="*/ 564 h 564"/>
                  <a:gd name="T6" fmla="*/ 141 w 141"/>
                  <a:gd name="T7" fmla="*/ 494 h 564"/>
                  <a:gd name="T8" fmla="*/ 71 w 141"/>
                  <a:gd name="T9" fmla="*/ 423 h 564"/>
                  <a:gd name="T10" fmla="*/ 71 w 141"/>
                  <a:gd name="T11" fmla="*/ 212 h 564"/>
                  <a:gd name="T12" fmla="*/ 0 w 141"/>
                  <a:gd name="T13" fmla="*/ 282 h 564"/>
                  <a:gd name="T14" fmla="*/ 71 w 141"/>
                  <a:gd name="T15" fmla="*/ 353 h 564"/>
                  <a:gd name="T16" fmla="*/ 141 w 141"/>
                  <a:gd name="T17" fmla="*/ 282 h 564"/>
                  <a:gd name="T18" fmla="*/ 71 w 141"/>
                  <a:gd name="T19" fmla="*/ 212 h 564"/>
                  <a:gd name="T20" fmla="*/ 71 w 141"/>
                  <a:gd name="T21" fmla="*/ 141 h 564"/>
                  <a:gd name="T22" fmla="*/ 141 w 141"/>
                  <a:gd name="T23" fmla="*/ 71 h 564"/>
                  <a:gd name="T24" fmla="*/ 71 w 141"/>
                  <a:gd name="T25" fmla="*/ 0 h 564"/>
                  <a:gd name="T26" fmla="*/ 0 w 141"/>
                  <a:gd name="T27" fmla="*/ 71 h 564"/>
                  <a:gd name="T28" fmla="*/ 71 w 141"/>
                  <a:gd name="T29" fmla="*/ 141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564">
                    <a:moveTo>
                      <a:pt x="71" y="423"/>
                    </a:moveTo>
                    <a:cubicBezTo>
                      <a:pt x="32" y="423"/>
                      <a:pt x="0" y="455"/>
                      <a:pt x="0" y="494"/>
                    </a:cubicBezTo>
                    <a:cubicBezTo>
                      <a:pt x="0" y="533"/>
                      <a:pt x="32" y="564"/>
                      <a:pt x="71" y="564"/>
                    </a:cubicBezTo>
                    <a:cubicBezTo>
                      <a:pt x="110" y="564"/>
                      <a:pt x="141" y="533"/>
                      <a:pt x="141" y="494"/>
                    </a:cubicBezTo>
                    <a:cubicBezTo>
                      <a:pt x="141" y="455"/>
                      <a:pt x="110" y="423"/>
                      <a:pt x="71" y="423"/>
                    </a:cubicBezTo>
                    <a:moveTo>
                      <a:pt x="71" y="212"/>
                    </a:moveTo>
                    <a:cubicBezTo>
                      <a:pt x="32" y="212"/>
                      <a:pt x="0" y="243"/>
                      <a:pt x="0" y="282"/>
                    </a:cubicBezTo>
                    <a:cubicBezTo>
                      <a:pt x="0" y="321"/>
                      <a:pt x="32" y="353"/>
                      <a:pt x="71" y="353"/>
                    </a:cubicBezTo>
                    <a:cubicBezTo>
                      <a:pt x="110" y="353"/>
                      <a:pt x="141" y="321"/>
                      <a:pt x="141" y="282"/>
                    </a:cubicBezTo>
                    <a:cubicBezTo>
                      <a:pt x="141" y="243"/>
                      <a:pt x="110" y="212"/>
                      <a:pt x="71" y="212"/>
                    </a:cubicBezTo>
                    <a:moveTo>
                      <a:pt x="71" y="141"/>
                    </a:moveTo>
                    <a:cubicBezTo>
                      <a:pt x="110" y="141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10"/>
                      <a:pt x="32" y="141"/>
                      <a:pt x="71" y="141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Photo Grid"/>
            <p:cNvGrpSpPr/>
            <p:nvPr/>
          </p:nvGrpSpPr>
          <p:grpSpPr>
            <a:xfrm>
              <a:off x="595686" y="2073963"/>
              <a:ext cx="2286000" cy="3066284"/>
              <a:chOff x="595686" y="2073963"/>
              <a:chExt cx="2286000" cy="3066284"/>
            </a:xfrm>
          </p:grpSpPr>
          <p:sp>
            <p:nvSpPr>
              <p:cNvPr id="175" name="Grid"/>
              <p:cNvSpPr/>
              <p:nvPr/>
            </p:nvSpPr>
            <p:spPr>
              <a:xfrm>
                <a:off x="595686" y="2073963"/>
                <a:ext cx="2286000" cy="2942514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76" name="Placeholder Photo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624"/>
              <a:stretch>
                <a:fillRect/>
              </a:stretch>
            </p:blipFill>
            <p:spPr>
              <a:xfrm>
                <a:off x="618969" y="3110345"/>
                <a:ext cx="1485900" cy="1016001"/>
              </a:xfrm>
              <a:prstGeom prst="rect">
                <a:avLst/>
              </a:prstGeom>
            </p:spPr>
          </p:pic>
          <p:pic>
            <p:nvPicPr>
              <p:cNvPr id="177" name="Placeholder Photo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2" r="14062"/>
              <a:stretch>
                <a:fillRect/>
              </a:stretch>
            </p:blipFill>
            <p:spPr>
              <a:xfrm>
                <a:off x="2128152" y="3110345"/>
                <a:ext cx="730252" cy="1016000"/>
              </a:xfrm>
              <a:prstGeom prst="rect">
                <a:avLst/>
              </a:prstGeom>
            </p:spPr>
          </p:pic>
          <p:pic>
            <p:nvPicPr>
              <p:cNvPr id="178" name="Placeholder Photo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333" b="8344"/>
              <a:stretch/>
            </p:blipFill>
            <p:spPr>
              <a:xfrm>
                <a:off x="617911" y="4146729"/>
                <a:ext cx="2241550" cy="993518"/>
              </a:xfrm>
              <a:prstGeom prst="rect">
                <a:avLst/>
              </a:prstGeom>
            </p:spPr>
          </p:pic>
          <p:pic>
            <p:nvPicPr>
              <p:cNvPr id="179" name="Placeholder Photo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2" r="14062"/>
              <a:stretch/>
            </p:blipFill>
            <p:spPr>
              <a:xfrm>
                <a:off x="619500" y="2073963"/>
                <a:ext cx="730242" cy="101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0" name="Placeholder Photo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25"/>
              <a:stretch>
                <a:fillRect/>
              </a:stretch>
            </p:blipFill>
            <p:spPr>
              <a:xfrm>
                <a:off x="2127622" y="2073963"/>
                <a:ext cx="730251" cy="1016000"/>
              </a:xfrm>
              <a:prstGeom prst="rect">
                <a:avLst/>
              </a:prstGeom>
            </p:spPr>
          </p:pic>
          <p:pic>
            <p:nvPicPr>
              <p:cNvPr id="181" name="Placeholder Photo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2" r="14062"/>
              <a:stretch>
                <a:fillRect/>
              </a:stretch>
            </p:blipFill>
            <p:spPr>
              <a:xfrm>
                <a:off x="1373556" y="2073963"/>
                <a:ext cx="730252" cy="1016000"/>
              </a:xfrm>
              <a:prstGeom prst="rect">
                <a:avLst/>
              </a:prstGeom>
            </p:spPr>
          </p:pic>
        </p:grpSp>
        <p:grpSp>
          <p:nvGrpSpPr>
            <p:cNvPr id="170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71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8" name="Inbox"/>
          <p:cNvGrpSpPr/>
          <p:nvPr/>
        </p:nvGrpSpPr>
        <p:grpSpPr>
          <a:xfrm>
            <a:off x="9485076" y="2129034"/>
            <a:ext cx="2286000" cy="4064000"/>
            <a:chOff x="595686" y="1261242"/>
            <a:chExt cx="2286000" cy="4064000"/>
          </a:xfrm>
        </p:grpSpPr>
        <p:sp>
          <p:nvSpPr>
            <p:cNvPr id="199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List Item"/>
            <p:cNvSpPr/>
            <p:nvPr/>
          </p:nvSpPr>
          <p:spPr>
            <a:xfrm>
              <a:off x="595686" y="1766022"/>
              <a:ext cx="2286000" cy="543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 Connors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Brunch this weekend?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I’ll be in your neighborhood doing errands …</a:t>
              </a:r>
            </a:p>
          </p:txBody>
        </p:sp>
        <p:sp>
          <p:nvSpPr>
            <p:cNvPr id="201" name="List Item"/>
            <p:cNvSpPr/>
            <p:nvPr/>
          </p:nvSpPr>
          <p:spPr>
            <a:xfrm>
              <a:off x="595686" y="2309761"/>
              <a:ext cx="2286000" cy="543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me, Scott, Jennifer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Summer BBQ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Wish I could come, but I’m out of town this …</a:t>
              </a:r>
            </a:p>
          </p:txBody>
        </p:sp>
        <p:sp>
          <p:nvSpPr>
            <p:cNvPr id="202" name="List Item"/>
            <p:cNvSpPr/>
            <p:nvPr/>
          </p:nvSpPr>
          <p:spPr>
            <a:xfrm>
              <a:off x="595686" y="2853500"/>
              <a:ext cx="2286000" cy="543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Sandra Adams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Oui oui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you have any recommendations? Have …</a:t>
              </a:r>
            </a:p>
          </p:txBody>
        </p:sp>
        <p:sp>
          <p:nvSpPr>
            <p:cNvPr id="203" name="List Item"/>
            <p:cNvSpPr/>
            <p:nvPr/>
          </p:nvSpPr>
          <p:spPr>
            <a:xfrm>
              <a:off x="595686" y="3397239"/>
              <a:ext cx="2286000" cy="543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Trevor Hansen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Birthday gift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Have any ideas about what to get Heidi for …</a:t>
              </a:r>
            </a:p>
          </p:txBody>
        </p:sp>
        <p:sp>
          <p:nvSpPr>
            <p:cNvPr id="204" name="List Item"/>
            <p:cNvSpPr/>
            <p:nvPr/>
          </p:nvSpPr>
          <p:spPr>
            <a:xfrm>
              <a:off x="595686" y="3940978"/>
              <a:ext cx="2286000" cy="543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Britta Holt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Recipe to try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 should eat this: grated squash, corn and …</a:t>
              </a:r>
            </a:p>
          </p:txBody>
        </p:sp>
        <p:sp>
          <p:nvSpPr>
            <p:cNvPr id="205" name="List Item"/>
            <p:cNvSpPr/>
            <p:nvPr/>
          </p:nvSpPr>
          <p:spPr>
            <a:xfrm>
              <a:off x="595686" y="4484717"/>
              <a:ext cx="2286000" cy="54373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76200" rIns="91440" bIns="76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David Park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Giants game</a:t>
              </a:r>
            </a:p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Any interest in seeing the Giants play next …</a:t>
              </a:r>
            </a:p>
          </p:txBody>
        </p:sp>
        <p:cxnSp>
          <p:nvCxnSpPr>
            <p:cNvPr id="206" name="Divider"/>
            <p:cNvCxnSpPr/>
            <p:nvPr/>
          </p:nvCxnSpPr>
          <p:spPr>
            <a:xfrm>
              <a:off x="595686" y="2309761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Divider"/>
            <p:cNvCxnSpPr/>
            <p:nvPr/>
          </p:nvCxnSpPr>
          <p:spPr>
            <a:xfrm>
              <a:off x="595686" y="2853500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Divider"/>
            <p:cNvCxnSpPr/>
            <p:nvPr/>
          </p:nvCxnSpPr>
          <p:spPr>
            <a:xfrm>
              <a:off x="595686" y="3397239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Divider"/>
            <p:cNvCxnSpPr/>
            <p:nvPr/>
          </p:nvCxnSpPr>
          <p:spPr>
            <a:xfrm>
              <a:off x="595686" y="3940978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Divider"/>
            <p:cNvCxnSpPr/>
            <p:nvPr/>
          </p:nvCxnSpPr>
          <p:spPr>
            <a:xfrm>
              <a:off x="595686" y="4484717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230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App Bar"/>
            <p:cNvGrpSpPr/>
            <p:nvPr/>
          </p:nvGrpSpPr>
          <p:grpSpPr>
            <a:xfrm>
              <a:off x="595686" y="1261242"/>
              <a:ext cx="2286000" cy="508000"/>
              <a:chOff x="595686" y="1261242"/>
              <a:chExt cx="2286000" cy="508000"/>
            </a:xfrm>
          </p:grpSpPr>
          <p:sp>
            <p:nvSpPr>
              <p:cNvPr id="226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Inbox</a:t>
                </a:r>
              </a:p>
            </p:txBody>
          </p:sp>
          <p:sp>
            <p:nvSpPr>
              <p:cNvPr id="227" name="Search Icon"/>
              <p:cNvSpPr>
                <a:spLocks noChangeAspect="1" noEditPoints="1"/>
              </p:cNvSpPr>
              <p:nvPr/>
            </p:nvSpPr>
            <p:spPr bwMode="auto">
              <a:xfrm>
                <a:off x="2349496" y="1537619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Nav Icon"/>
              <p:cNvSpPr>
                <a:spLocks noChangeAspect="1" noEditPoints="1"/>
              </p:cNvSpPr>
              <p:nvPr/>
            </p:nvSpPr>
            <p:spPr bwMode="auto">
              <a:xfrm>
                <a:off x="716210" y="1553322"/>
                <a:ext cx="114181" cy="76161"/>
              </a:xfrm>
              <a:custGeom>
                <a:avLst/>
                <a:gdLst>
                  <a:gd name="T0" fmla="*/ 0 w 635"/>
                  <a:gd name="T1" fmla="*/ 70 h 423"/>
                  <a:gd name="T2" fmla="*/ 635 w 635"/>
                  <a:gd name="T3" fmla="*/ 70 h 423"/>
                  <a:gd name="T4" fmla="*/ 635 w 635"/>
                  <a:gd name="T5" fmla="*/ 0 h 423"/>
                  <a:gd name="T6" fmla="*/ 0 w 635"/>
                  <a:gd name="T7" fmla="*/ 0 h 423"/>
                  <a:gd name="T8" fmla="*/ 0 w 635"/>
                  <a:gd name="T9" fmla="*/ 70 h 423"/>
                  <a:gd name="T10" fmla="*/ 0 w 635"/>
                  <a:gd name="T11" fmla="*/ 247 h 423"/>
                  <a:gd name="T12" fmla="*/ 635 w 635"/>
                  <a:gd name="T13" fmla="*/ 247 h 423"/>
                  <a:gd name="T14" fmla="*/ 635 w 635"/>
                  <a:gd name="T15" fmla="*/ 176 h 423"/>
                  <a:gd name="T16" fmla="*/ 0 w 635"/>
                  <a:gd name="T17" fmla="*/ 176 h 423"/>
                  <a:gd name="T18" fmla="*/ 0 w 635"/>
                  <a:gd name="T19" fmla="*/ 247 h 423"/>
                  <a:gd name="T20" fmla="*/ 0 w 635"/>
                  <a:gd name="T21" fmla="*/ 423 h 423"/>
                  <a:gd name="T22" fmla="*/ 635 w 635"/>
                  <a:gd name="T23" fmla="*/ 423 h 423"/>
                  <a:gd name="T24" fmla="*/ 635 w 635"/>
                  <a:gd name="T25" fmla="*/ 352 h 423"/>
                  <a:gd name="T26" fmla="*/ 0 w 635"/>
                  <a:gd name="T27" fmla="*/ 352 h 423"/>
                  <a:gd name="T28" fmla="*/ 0 w 635"/>
                  <a:gd name="T2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5" h="423">
                    <a:moveTo>
                      <a:pt x="0" y="70"/>
                    </a:moveTo>
                    <a:lnTo>
                      <a:pt x="635" y="70"/>
                    </a:lnTo>
                    <a:lnTo>
                      <a:pt x="635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0" y="247"/>
                    </a:moveTo>
                    <a:lnTo>
                      <a:pt x="635" y="247"/>
                    </a:lnTo>
                    <a:lnTo>
                      <a:pt x="635" y="176"/>
                    </a:lnTo>
                    <a:lnTo>
                      <a:pt x="0" y="176"/>
                    </a:lnTo>
                    <a:lnTo>
                      <a:pt x="0" y="247"/>
                    </a:lnTo>
                    <a:close/>
                    <a:moveTo>
                      <a:pt x="0" y="423"/>
                    </a:moveTo>
                    <a:lnTo>
                      <a:pt x="635" y="423"/>
                    </a:lnTo>
                    <a:lnTo>
                      <a:pt x="635" y="352"/>
                    </a:lnTo>
                    <a:lnTo>
                      <a:pt x="0" y="352"/>
                    </a:lnTo>
                    <a:lnTo>
                      <a:pt x="0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Check Icon"/>
              <p:cNvSpPr>
                <a:spLocks noChangeAspect="1" noEditPoints="1"/>
              </p:cNvSpPr>
              <p:nvPr/>
            </p:nvSpPr>
            <p:spPr bwMode="auto">
              <a:xfrm>
                <a:off x="2626042" y="1530836"/>
                <a:ext cx="128588" cy="127000"/>
              </a:xfrm>
              <a:custGeom>
                <a:avLst/>
                <a:gdLst>
                  <a:gd name="T0" fmla="*/ 282 w 564"/>
                  <a:gd name="T1" fmla="*/ 0 h 564"/>
                  <a:gd name="T2" fmla="*/ 0 w 564"/>
                  <a:gd name="T3" fmla="*/ 282 h 564"/>
                  <a:gd name="T4" fmla="*/ 282 w 564"/>
                  <a:gd name="T5" fmla="*/ 564 h 564"/>
                  <a:gd name="T6" fmla="*/ 564 w 564"/>
                  <a:gd name="T7" fmla="*/ 282 h 564"/>
                  <a:gd name="T8" fmla="*/ 282 w 564"/>
                  <a:gd name="T9" fmla="*/ 0 h 564"/>
                  <a:gd name="T10" fmla="*/ 226 w 564"/>
                  <a:gd name="T11" fmla="*/ 423 h 564"/>
                  <a:gd name="T12" fmla="*/ 85 w 564"/>
                  <a:gd name="T13" fmla="*/ 282 h 564"/>
                  <a:gd name="T14" fmla="*/ 124 w 564"/>
                  <a:gd name="T15" fmla="*/ 242 h 564"/>
                  <a:gd name="T16" fmla="*/ 226 w 564"/>
                  <a:gd name="T17" fmla="*/ 343 h 564"/>
                  <a:gd name="T18" fmla="*/ 440 w 564"/>
                  <a:gd name="T19" fmla="*/ 129 h 564"/>
                  <a:gd name="T20" fmla="*/ 480 w 564"/>
                  <a:gd name="T21" fmla="*/ 169 h 564"/>
                  <a:gd name="T22" fmla="*/ 226 w 564"/>
                  <a:gd name="T23" fmla="*/ 423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4" h="564">
                    <a:moveTo>
                      <a:pt x="282" y="0"/>
                    </a:moveTo>
                    <a:cubicBezTo>
                      <a:pt x="126" y="0"/>
                      <a:pt x="0" y="126"/>
                      <a:pt x="0" y="282"/>
                    </a:cubicBezTo>
                    <a:cubicBezTo>
                      <a:pt x="0" y="438"/>
                      <a:pt x="126" y="564"/>
                      <a:pt x="282" y="564"/>
                    </a:cubicBezTo>
                    <a:cubicBezTo>
                      <a:pt x="438" y="564"/>
                      <a:pt x="564" y="438"/>
                      <a:pt x="564" y="282"/>
                    </a:cubicBezTo>
                    <a:cubicBezTo>
                      <a:pt x="564" y="126"/>
                      <a:pt x="438" y="0"/>
                      <a:pt x="282" y="0"/>
                    </a:cubicBezTo>
                    <a:close/>
                    <a:moveTo>
                      <a:pt x="226" y="423"/>
                    </a:moveTo>
                    <a:lnTo>
                      <a:pt x="85" y="282"/>
                    </a:lnTo>
                    <a:lnTo>
                      <a:pt x="124" y="242"/>
                    </a:lnTo>
                    <a:lnTo>
                      <a:pt x="226" y="343"/>
                    </a:lnTo>
                    <a:lnTo>
                      <a:pt x="440" y="129"/>
                    </a:lnTo>
                    <a:lnTo>
                      <a:pt x="480" y="169"/>
                    </a:lnTo>
                    <a:lnTo>
                      <a:pt x="226" y="423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3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215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7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24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5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8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22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3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9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20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1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14" name="Floating Button"/>
            <p:cNvSpPr>
              <a:spLocks noChangeAspect="1"/>
            </p:cNvSpPr>
            <p:nvPr/>
          </p:nvSpPr>
          <p:spPr>
            <a:xfrm>
              <a:off x="2408611" y="4547036"/>
              <a:ext cx="355600" cy="355600"/>
            </a:xfrm>
            <a:prstGeom prst="ellipse">
              <a:avLst/>
            </a:prstGeom>
            <a:solidFill>
              <a:srgbClr val="009688"/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822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</p:txBody>
        </p:sp>
      </p:grpSp>
      <p:grpSp>
        <p:nvGrpSpPr>
          <p:cNvPr id="234" name="Settings Dialog"/>
          <p:cNvGrpSpPr/>
          <p:nvPr/>
        </p:nvGrpSpPr>
        <p:grpSpPr>
          <a:xfrm>
            <a:off x="6775310" y="2525323"/>
            <a:ext cx="2286863" cy="4064000"/>
            <a:chOff x="594823" y="1261242"/>
            <a:chExt cx="2286863" cy="4064000"/>
          </a:xfrm>
        </p:grpSpPr>
        <p:sp>
          <p:nvSpPr>
            <p:cNvPr id="235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6" name="Settings"/>
            <p:cNvGrpSpPr/>
            <p:nvPr/>
          </p:nvGrpSpPr>
          <p:grpSpPr>
            <a:xfrm>
              <a:off x="594823" y="1769163"/>
              <a:ext cx="2286863" cy="3308722"/>
              <a:chOff x="594823" y="1769163"/>
              <a:chExt cx="2286863" cy="3308722"/>
            </a:xfrm>
          </p:grpSpPr>
          <p:sp>
            <p:nvSpPr>
              <p:cNvPr id="278" name="Subheader"/>
              <p:cNvSpPr/>
              <p:nvPr/>
            </p:nvSpPr>
            <p:spPr>
              <a:xfrm>
                <a:off x="595686" y="1769163"/>
                <a:ext cx="2286000" cy="304800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53725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Wireless &amp; networks</a:t>
                </a:r>
              </a:p>
            </p:txBody>
          </p:sp>
          <p:sp>
            <p:nvSpPr>
              <p:cNvPr id="279" name="Text"/>
              <p:cNvSpPr/>
              <p:nvPr/>
            </p:nvSpPr>
            <p:spPr>
              <a:xfrm>
                <a:off x="595686" y="2073963"/>
                <a:ext cx="2286000" cy="1526572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Wi-Fi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Bluetooth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 usage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More</a:t>
                </a:r>
              </a:p>
            </p:txBody>
          </p:sp>
          <p:sp>
            <p:nvSpPr>
              <p:cNvPr id="280" name="Bluetooth Icon"/>
              <p:cNvSpPr>
                <a:spLocks noChangeAspect="1" noEditPoints="1"/>
              </p:cNvSpPr>
              <p:nvPr/>
            </p:nvSpPr>
            <p:spPr bwMode="auto">
              <a:xfrm>
                <a:off x="784599" y="2595085"/>
                <a:ext cx="79375" cy="127000"/>
              </a:xfrm>
              <a:custGeom>
                <a:avLst/>
                <a:gdLst>
                  <a:gd name="T0" fmla="*/ 359 w 359"/>
                  <a:gd name="T1" fmla="*/ 161 h 565"/>
                  <a:gd name="T2" fmla="*/ 198 w 359"/>
                  <a:gd name="T3" fmla="*/ 0 h 565"/>
                  <a:gd name="T4" fmla="*/ 169 w 359"/>
                  <a:gd name="T5" fmla="*/ 0 h 565"/>
                  <a:gd name="T6" fmla="*/ 169 w 359"/>
                  <a:gd name="T7" fmla="*/ 214 h 565"/>
                  <a:gd name="T8" fmla="*/ 40 w 359"/>
                  <a:gd name="T9" fmla="*/ 85 h 565"/>
                  <a:gd name="T10" fmla="*/ 0 w 359"/>
                  <a:gd name="T11" fmla="*/ 125 h 565"/>
                  <a:gd name="T12" fmla="*/ 158 w 359"/>
                  <a:gd name="T13" fmla="*/ 282 h 565"/>
                  <a:gd name="T14" fmla="*/ 0 w 359"/>
                  <a:gd name="T15" fmla="*/ 440 h 565"/>
                  <a:gd name="T16" fmla="*/ 40 w 359"/>
                  <a:gd name="T17" fmla="*/ 480 h 565"/>
                  <a:gd name="T18" fmla="*/ 169 w 359"/>
                  <a:gd name="T19" fmla="*/ 350 h 565"/>
                  <a:gd name="T20" fmla="*/ 169 w 359"/>
                  <a:gd name="T21" fmla="*/ 565 h 565"/>
                  <a:gd name="T22" fmla="*/ 198 w 359"/>
                  <a:gd name="T23" fmla="*/ 565 h 565"/>
                  <a:gd name="T24" fmla="*/ 359 w 359"/>
                  <a:gd name="T25" fmla="*/ 403 h 565"/>
                  <a:gd name="T26" fmla="*/ 237 w 359"/>
                  <a:gd name="T27" fmla="*/ 282 h 565"/>
                  <a:gd name="T28" fmla="*/ 359 w 359"/>
                  <a:gd name="T29" fmla="*/ 161 h 565"/>
                  <a:gd name="T30" fmla="*/ 226 w 359"/>
                  <a:gd name="T31" fmla="*/ 108 h 565"/>
                  <a:gd name="T32" fmla="*/ 279 w 359"/>
                  <a:gd name="T33" fmla="*/ 161 h 565"/>
                  <a:gd name="T34" fmla="*/ 226 w 359"/>
                  <a:gd name="T35" fmla="*/ 214 h 565"/>
                  <a:gd name="T36" fmla="*/ 226 w 359"/>
                  <a:gd name="T37" fmla="*/ 108 h 565"/>
                  <a:gd name="T38" fmla="*/ 279 w 359"/>
                  <a:gd name="T39" fmla="*/ 403 h 565"/>
                  <a:gd name="T40" fmla="*/ 226 w 359"/>
                  <a:gd name="T41" fmla="*/ 456 h 565"/>
                  <a:gd name="T42" fmla="*/ 226 w 359"/>
                  <a:gd name="T43" fmla="*/ 350 h 565"/>
                  <a:gd name="T44" fmla="*/ 279 w 359"/>
                  <a:gd name="T45" fmla="*/ 40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9" h="565">
                    <a:moveTo>
                      <a:pt x="359" y="161"/>
                    </a:moveTo>
                    <a:lnTo>
                      <a:pt x="198" y="0"/>
                    </a:lnTo>
                    <a:lnTo>
                      <a:pt x="169" y="0"/>
                    </a:lnTo>
                    <a:lnTo>
                      <a:pt x="169" y="214"/>
                    </a:lnTo>
                    <a:lnTo>
                      <a:pt x="40" y="85"/>
                    </a:lnTo>
                    <a:lnTo>
                      <a:pt x="0" y="125"/>
                    </a:lnTo>
                    <a:lnTo>
                      <a:pt x="158" y="282"/>
                    </a:lnTo>
                    <a:lnTo>
                      <a:pt x="0" y="440"/>
                    </a:lnTo>
                    <a:lnTo>
                      <a:pt x="40" y="480"/>
                    </a:lnTo>
                    <a:lnTo>
                      <a:pt x="169" y="350"/>
                    </a:lnTo>
                    <a:lnTo>
                      <a:pt x="169" y="565"/>
                    </a:lnTo>
                    <a:lnTo>
                      <a:pt x="198" y="565"/>
                    </a:lnTo>
                    <a:lnTo>
                      <a:pt x="359" y="403"/>
                    </a:lnTo>
                    <a:lnTo>
                      <a:pt x="237" y="282"/>
                    </a:lnTo>
                    <a:lnTo>
                      <a:pt x="359" y="161"/>
                    </a:lnTo>
                    <a:close/>
                    <a:moveTo>
                      <a:pt x="226" y="108"/>
                    </a:moveTo>
                    <a:lnTo>
                      <a:pt x="279" y="161"/>
                    </a:lnTo>
                    <a:lnTo>
                      <a:pt x="226" y="214"/>
                    </a:lnTo>
                    <a:lnTo>
                      <a:pt x="226" y="108"/>
                    </a:lnTo>
                    <a:close/>
                    <a:moveTo>
                      <a:pt x="279" y="403"/>
                    </a:moveTo>
                    <a:lnTo>
                      <a:pt x="226" y="456"/>
                    </a:lnTo>
                    <a:lnTo>
                      <a:pt x="226" y="350"/>
                    </a:lnTo>
                    <a:lnTo>
                      <a:pt x="279" y="403"/>
                    </a:ln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1" name="Data Usage Icon"/>
              <p:cNvSpPr>
                <a:spLocks noChangeAspect="1" noEditPoints="1"/>
              </p:cNvSpPr>
              <p:nvPr/>
            </p:nvSpPr>
            <p:spPr bwMode="auto">
              <a:xfrm>
                <a:off x="760786" y="2910704"/>
                <a:ext cx="127000" cy="128587"/>
              </a:xfrm>
              <a:custGeom>
                <a:avLst/>
                <a:gdLst>
                  <a:gd name="T0" fmla="*/ 311 w 565"/>
                  <a:gd name="T1" fmla="*/ 0 h 563"/>
                  <a:gd name="T2" fmla="*/ 311 w 565"/>
                  <a:gd name="T3" fmla="*/ 85 h 563"/>
                  <a:gd name="T4" fmla="*/ 480 w 565"/>
                  <a:gd name="T5" fmla="*/ 280 h 563"/>
                  <a:gd name="T6" fmla="*/ 467 w 565"/>
                  <a:gd name="T7" fmla="*/ 352 h 563"/>
                  <a:gd name="T8" fmla="*/ 540 w 565"/>
                  <a:gd name="T9" fmla="*/ 395 h 563"/>
                  <a:gd name="T10" fmla="*/ 565 w 565"/>
                  <a:gd name="T11" fmla="*/ 280 h 563"/>
                  <a:gd name="T12" fmla="*/ 311 w 565"/>
                  <a:gd name="T13" fmla="*/ 0 h 563"/>
                  <a:gd name="T14" fmla="*/ 283 w 565"/>
                  <a:gd name="T15" fmla="*/ 478 h 563"/>
                  <a:gd name="T16" fmla="*/ 85 w 565"/>
                  <a:gd name="T17" fmla="*/ 280 h 563"/>
                  <a:gd name="T18" fmla="*/ 254 w 565"/>
                  <a:gd name="T19" fmla="*/ 85 h 563"/>
                  <a:gd name="T20" fmla="*/ 254 w 565"/>
                  <a:gd name="T21" fmla="*/ 0 h 563"/>
                  <a:gd name="T22" fmla="*/ 0 w 565"/>
                  <a:gd name="T23" fmla="*/ 280 h 563"/>
                  <a:gd name="T24" fmla="*/ 282 w 565"/>
                  <a:gd name="T25" fmla="*/ 563 h 563"/>
                  <a:gd name="T26" fmla="*/ 510 w 565"/>
                  <a:gd name="T27" fmla="*/ 447 h 563"/>
                  <a:gd name="T28" fmla="*/ 436 w 565"/>
                  <a:gd name="T29" fmla="*/ 404 h 563"/>
                  <a:gd name="T30" fmla="*/ 283 w 565"/>
                  <a:gd name="T31" fmla="*/ 478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563">
                    <a:moveTo>
                      <a:pt x="311" y="0"/>
                    </a:moveTo>
                    <a:lnTo>
                      <a:pt x="311" y="85"/>
                    </a:lnTo>
                    <a:cubicBezTo>
                      <a:pt x="407" y="99"/>
                      <a:pt x="480" y="181"/>
                      <a:pt x="480" y="280"/>
                    </a:cubicBezTo>
                    <a:cubicBezTo>
                      <a:pt x="480" y="306"/>
                      <a:pt x="475" y="330"/>
                      <a:pt x="467" y="352"/>
                    </a:cubicBezTo>
                    <a:lnTo>
                      <a:pt x="540" y="395"/>
                    </a:lnTo>
                    <a:cubicBezTo>
                      <a:pt x="556" y="360"/>
                      <a:pt x="565" y="321"/>
                      <a:pt x="565" y="280"/>
                    </a:cubicBezTo>
                    <a:cubicBezTo>
                      <a:pt x="565" y="134"/>
                      <a:pt x="453" y="14"/>
                      <a:pt x="311" y="0"/>
                    </a:cubicBezTo>
                    <a:close/>
                    <a:moveTo>
                      <a:pt x="283" y="478"/>
                    </a:moveTo>
                    <a:cubicBezTo>
                      <a:pt x="173" y="478"/>
                      <a:pt x="85" y="390"/>
                      <a:pt x="85" y="280"/>
                    </a:cubicBezTo>
                    <a:cubicBezTo>
                      <a:pt x="85" y="181"/>
                      <a:pt x="159" y="99"/>
                      <a:pt x="254" y="85"/>
                    </a:cubicBezTo>
                    <a:lnTo>
                      <a:pt x="254" y="0"/>
                    </a:lnTo>
                    <a:cubicBezTo>
                      <a:pt x="112" y="14"/>
                      <a:pt x="0" y="134"/>
                      <a:pt x="0" y="280"/>
                    </a:cubicBezTo>
                    <a:cubicBezTo>
                      <a:pt x="0" y="436"/>
                      <a:pt x="127" y="563"/>
                      <a:pt x="282" y="563"/>
                    </a:cubicBezTo>
                    <a:cubicBezTo>
                      <a:pt x="376" y="563"/>
                      <a:pt x="458" y="517"/>
                      <a:pt x="510" y="447"/>
                    </a:cubicBezTo>
                    <a:lnTo>
                      <a:pt x="436" y="404"/>
                    </a:lnTo>
                    <a:cubicBezTo>
                      <a:pt x="400" y="449"/>
                      <a:pt x="345" y="478"/>
                      <a:pt x="283" y="478"/>
                    </a:cubicBez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2" name="More Icon"/>
              <p:cNvSpPr>
                <a:spLocks noChangeAspect="1" noEditPoints="1"/>
              </p:cNvSpPr>
              <p:nvPr/>
            </p:nvSpPr>
            <p:spPr bwMode="auto">
              <a:xfrm>
                <a:off x="774280" y="3331312"/>
                <a:ext cx="100013" cy="25400"/>
              </a:xfrm>
              <a:custGeom>
                <a:avLst/>
                <a:gdLst>
                  <a:gd name="T0" fmla="*/ 56 w 451"/>
                  <a:gd name="T1" fmla="*/ 0 h 113"/>
                  <a:gd name="T2" fmla="*/ 0 w 451"/>
                  <a:gd name="T3" fmla="*/ 56 h 113"/>
                  <a:gd name="T4" fmla="*/ 56 w 451"/>
                  <a:gd name="T5" fmla="*/ 113 h 113"/>
                  <a:gd name="T6" fmla="*/ 113 w 451"/>
                  <a:gd name="T7" fmla="*/ 56 h 113"/>
                  <a:gd name="T8" fmla="*/ 56 w 451"/>
                  <a:gd name="T9" fmla="*/ 0 h 113"/>
                  <a:gd name="T10" fmla="*/ 395 w 451"/>
                  <a:gd name="T11" fmla="*/ 0 h 113"/>
                  <a:gd name="T12" fmla="*/ 339 w 451"/>
                  <a:gd name="T13" fmla="*/ 56 h 113"/>
                  <a:gd name="T14" fmla="*/ 395 w 451"/>
                  <a:gd name="T15" fmla="*/ 113 h 113"/>
                  <a:gd name="T16" fmla="*/ 451 w 451"/>
                  <a:gd name="T17" fmla="*/ 56 h 113"/>
                  <a:gd name="T18" fmla="*/ 395 w 451"/>
                  <a:gd name="T19" fmla="*/ 0 h 113"/>
                  <a:gd name="T20" fmla="*/ 226 w 451"/>
                  <a:gd name="T21" fmla="*/ 0 h 113"/>
                  <a:gd name="T22" fmla="*/ 169 w 451"/>
                  <a:gd name="T23" fmla="*/ 56 h 113"/>
                  <a:gd name="T24" fmla="*/ 226 w 451"/>
                  <a:gd name="T25" fmla="*/ 113 h 113"/>
                  <a:gd name="T26" fmla="*/ 282 w 451"/>
                  <a:gd name="T27" fmla="*/ 56 h 113"/>
                  <a:gd name="T28" fmla="*/ 226 w 451"/>
                  <a:gd name="T2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1" h="113">
                    <a:moveTo>
                      <a:pt x="56" y="0"/>
                    </a:moveTo>
                    <a:cubicBezTo>
                      <a:pt x="25" y="0"/>
                      <a:pt x="0" y="25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7" y="113"/>
                      <a:pt x="113" y="87"/>
                      <a:pt x="113" y="56"/>
                    </a:cubicBezTo>
                    <a:cubicBezTo>
                      <a:pt x="113" y="25"/>
                      <a:pt x="87" y="0"/>
                      <a:pt x="56" y="0"/>
                    </a:cubicBezTo>
                    <a:close/>
                    <a:moveTo>
                      <a:pt x="395" y="0"/>
                    </a:moveTo>
                    <a:cubicBezTo>
                      <a:pt x="364" y="0"/>
                      <a:pt x="339" y="25"/>
                      <a:pt x="339" y="56"/>
                    </a:cubicBezTo>
                    <a:cubicBezTo>
                      <a:pt x="339" y="87"/>
                      <a:pt x="364" y="113"/>
                      <a:pt x="395" y="113"/>
                    </a:cubicBezTo>
                    <a:cubicBezTo>
                      <a:pt x="426" y="113"/>
                      <a:pt x="451" y="87"/>
                      <a:pt x="451" y="56"/>
                    </a:cubicBezTo>
                    <a:cubicBezTo>
                      <a:pt x="451" y="25"/>
                      <a:pt x="426" y="0"/>
                      <a:pt x="395" y="0"/>
                    </a:cubicBezTo>
                    <a:close/>
                    <a:moveTo>
                      <a:pt x="226" y="0"/>
                    </a:moveTo>
                    <a:cubicBezTo>
                      <a:pt x="195" y="0"/>
                      <a:pt x="169" y="25"/>
                      <a:pt x="169" y="56"/>
                    </a:cubicBezTo>
                    <a:cubicBezTo>
                      <a:pt x="169" y="87"/>
                      <a:pt x="195" y="113"/>
                      <a:pt x="226" y="113"/>
                    </a:cubicBezTo>
                    <a:cubicBezTo>
                      <a:pt x="257" y="113"/>
                      <a:pt x="282" y="87"/>
                      <a:pt x="282" y="56"/>
                    </a:cubicBezTo>
                    <a:cubicBezTo>
                      <a:pt x="282" y="25"/>
                      <a:pt x="257" y="0"/>
                      <a:pt x="226" y="0"/>
                    </a:cubicBez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3" name="WiFi Icon"/>
              <p:cNvSpPr>
                <a:spLocks noChangeAspect="1"/>
              </p:cNvSpPr>
              <p:nvPr/>
            </p:nvSpPr>
            <p:spPr bwMode="auto">
              <a:xfrm>
                <a:off x="750467" y="2251763"/>
                <a:ext cx="147638" cy="117475"/>
              </a:xfrm>
              <a:custGeom>
                <a:avLst/>
                <a:gdLst>
                  <a:gd name="T0" fmla="*/ 329 w 657"/>
                  <a:gd name="T1" fmla="*/ 522 h 522"/>
                  <a:gd name="T2" fmla="*/ 657 w 657"/>
                  <a:gd name="T3" fmla="*/ 113 h 522"/>
                  <a:gd name="T4" fmla="*/ 329 w 657"/>
                  <a:gd name="T5" fmla="*/ 0 h 522"/>
                  <a:gd name="T6" fmla="*/ 0 w 657"/>
                  <a:gd name="T7" fmla="*/ 113 h 522"/>
                  <a:gd name="T8" fmla="*/ 328 w 657"/>
                  <a:gd name="T9" fmla="*/ 522 h 522"/>
                  <a:gd name="T10" fmla="*/ 329 w 657"/>
                  <a:gd name="T11" fmla="*/ 522 h 522"/>
                  <a:gd name="T12" fmla="*/ 329 w 657"/>
                  <a:gd name="T13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7" h="522">
                    <a:moveTo>
                      <a:pt x="329" y="522"/>
                    </a:moveTo>
                    <a:lnTo>
                      <a:pt x="657" y="113"/>
                    </a:lnTo>
                    <a:cubicBezTo>
                      <a:pt x="644" y="104"/>
                      <a:pt x="518" y="0"/>
                      <a:pt x="329" y="0"/>
                    </a:cubicBezTo>
                    <a:cubicBezTo>
                      <a:pt x="139" y="0"/>
                      <a:pt x="13" y="104"/>
                      <a:pt x="0" y="113"/>
                    </a:cubicBezTo>
                    <a:lnTo>
                      <a:pt x="328" y="522"/>
                    </a:lnTo>
                    <a:lnTo>
                      <a:pt x="329" y="522"/>
                    </a:lnTo>
                    <a:lnTo>
                      <a:pt x="329" y="522"/>
                    </a:ln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84" name="Divider"/>
              <p:cNvCxnSpPr/>
              <p:nvPr/>
            </p:nvCxnSpPr>
            <p:spPr>
              <a:xfrm>
                <a:off x="1050825" y="2460439"/>
                <a:ext cx="183086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Divider"/>
              <p:cNvCxnSpPr/>
              <p:nvPr/>
            </p:nvCxnSpPr>
            <p:spPr>
              <a:xfrm>
                <a:off x="1050825" y="2815244"/>
                <a:ext cx="183086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Divider"/>
              <p:cNvCxnSpPr/>
              <p:nvPr/>
            </p:nvCxnSpPr>
            <p:spPr>
              <a:xfrm>
                <a:off x="1050825" y="3170050"/>
                <a:ext cx="183086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Subheader"/>
              <p:cNvSpPr/>
              <p:nvPr/>
            </p:nvSpPr>
            <p:spPr>
              <a:xfrm>
                <a:off x="594823" y="3600456"/>
                <a:ext cx="2286000" cy="304800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53725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Device</a:t>
                </a:r>
              </a:p>
            </p:txBody>
          </p:sp>
          <p:sp>
            <p:nvSpPr>
              <p:cNvPr id="288" name="Text"/>
              <p:cNvSpPr/>
              <p:nvPr/>
            </p:nvSpPr>
            <p:spPr>
              <a:xfrm>
                <a:off x="594823" y="3905256"/>
                <a:ext cx="2286000" cy="11726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Display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Sound &amp; notification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8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Storage</a:t>
                </a:r>
              </a:p>
            </p:txBody>
          </p:sp>
          <p:cxnSp>
            <p:nvCxnSpPr>
              <p:cNvPr id="289" name="Divider"/>
              <p:cNvCxnSpPr/>
              <p:nvPr/>
            </p:nvCxnSpPr>
            <p:spPr>
              <a:xfrm>
                <a:off x="1049962" y="4291732"/>
                <a:ext cx="183086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Divider"/>
              <p:cNvCxnSpPr/>
              <p:nvPr/>
            </p:nvCxnSpPr>
            <p:spPr>
              <a:xfrm>
                <a:off x="1049962" y="4646537"/>
                <a:ext cx="183086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ivider"/>
              <p:cNvCxnSpPr/>
              <p:nvPr/>
            </p:nvCxnSpPr>
            <p:spPr>
              <a:xfrm>
                <a:off x="1049962" y="5001343"/>
                <a:ext cx="183086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Notification Icon"/>
              <p:cNvSpPr>
                <a:spLocks noChangeAspect="1" noEditPoints="1"/>
              </p:cNvSpPr>
              <p:nvPr/>
            </p:nvSpPr>
            <p:spPr bwMode="auto">
              <a:xfrm>
                <a:off x="771105" y="4429141"/>
                <a:ext cx="106363" cy="128588"/>
              </a:xfrm>
              <a:custGeom>
                <a:avLst/>
                <a:gdLst>
                  <a:gd name="T0" fmla="*/ 240 w 479"/>
                  <a:gd name="T1" fmla="*/ 565 h 565"/>
                  <a:gd name="T2" fmla="*/ 296 w 479"/>
                  <a:gd name="T3" fmla="*/ 508 h 565"/>
                  <a:gd name="T4" fmla="*/ 183 w 479"/>
                  <a:gd name="T5" fmla="*/ 508 h 565"/>
                  <a:gd name="T6" fmla="*/ 240 w 479"/>
                  <a:gd name="T7" fmla="*/ 565 h 565"/>
                  <a:gd name="T8" fmla="*/ 423 w 479"/>
                  <a:gd name="T9" fmla="*/ 395 h 565"/>
                  <a:gd name="T10" fmla="*/ 423 w 479"/>
                  <a:gd name="T11" fmla="*/ 240 h 565"/>
                  <a:gd name="T12" fmla="*/ 282 w 479"/>
                  <a:gd name="T13" fmla="*/ 62 h 565"/>
                  <a:gd name="T14" fmla="*/ 282 w 479"/>
                  <a:gd name="T15" fmla="*/ 42 h 565"/>
                  <a:gd name="T16" fmla="*/ 240 w 479"/>
                  <a:gd name="T17" fmla="*/ 0 h 565"/>
                  <a:gd name="T18" fmla="*/ 197 w 479"/>
                  <a:gd name="T19" fmla="*/ 42 h 565"/>
                  <a:gd name="T20" fmla="*/ 197 w 479"/>
                  <a:gd name="T21" fmla="*/ 62 h 565"/>
                  <a:gd name="T22" fmla="*/ 56 w 479"/>
                  <a:gd name="T23" fmla="*/ 240 h 565"/>
                  <a:gd name="T24" fmla="*/ 56 w 479"/>
                  <a:gd name="T25" fmla="*/ 395 h 565"/>
                  <a:gd name="T26" fmla="*/ 0 w 479"/>
                  <a:gd name="T27" fmla="*/ 452 h 565"/>
                  <a:gd name="T28" fmla="*/ 0 w 479"/>
                  <a:gd name="T29" fmla="*/ 480 h 565"/>
                  <a:gd name="T30" fmla="*/ 479 w 479"/>
                  <a:gd name="T31" fmla="*/ 480 h 565"/>
                  <a:gd name="T32" fmla="*/ 479 w 479"/>
                  <a:gd name="T33" fmla="*/ 452 h 565"/>
                  <a:gd name="T34" fmla="*/ 423 w 479"/>
                  <a:gd name="T35" fmla="*/ 39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9" h="565">
                    <a:moveTo>
                      <a:pt x="240" y="565"/>
                    </a:moveTo>
                    <a:cubicBezTo>
                      <a:pt x="271" y="565"/>
                      <a:pt x="296" y="539"/>
                      <a:pt x="296" y="508"/>
                    </a:cubicBezTo>
                    <a:lnTo>
                      <a:pt x="183" y="508"/>
                    </a:lnTo>
                    <a:cubicBezTo>
                      <a:pt x="183" y="539"/>
                      <a:pt x="209" y="565"/>
                      <a:pt x="240" y="565"/>
                    </a:cubicBezTo>
                    <a:close/>
                    <a:moveTo>
                      <a:pt x="423" y="395"/>
                    </a:moveTo>
                    <a:lnTo>
                      <a:pt x="423" y="240"/>
                    </a:lnTo>
                    <a:cubicBezTo>
                      <a:pt x="423" y="153"/>
                      <a:pt x="363" y="81"/>
                      <a:pt x="282" y="62"/>
                    </a:cubicBezTo>
                    <a:lnTo>
                      <a:pt x="282" y="42"/>
                    </a:lnTo>
                    <a:cubicBezTo>
                      <a:pt x="282" y="19"/>
                      <a:pt x="263" y="0"/>
                      <a:pt x="240" y="0"/>
                    </a:cubicBezTo>
                    <a:cubicBezTo>
                      <a:pt x="216" y="0"/>
                      <a:pt x="197" y="19"/>
                      <a:pt x="197" y="42"/>
                    </a:cubicBezTo>
                    <a:lnTo>
                      <a:pt x="197" y="62"/>
                    </a:lnTo>
                    <a:cubicBezTo>
                      <a:pt x="116" y="81"/>
                      <a:pt x="56" y="153"/>
                      <a:pt x="56" y="240"/>
                    </a:cubicBezTo>
                    <a:lnTo>
                      <a:pt x="56" y="395"/>
                    </a:lnTo>
                    <a:lnTo>
                      <a:pt x="0" y="452"/>
                    </a:lnTo>
                    <a:lnTo>
                      <a:pt x="0" y="480"/>
                    </a:lnTo>
                    <a:lnTo>
                      <a:pt x="479" y="480"/>
                    </a:lnTo>
                    <a:lnTo>
                      <a:pt x="479" y="452"/>
                    </a:lnTo>
                    <a:lnTo>
                      <a:pt x="423" y="395"/>
                    </a:ln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3" name="Display Settings Icon"/>
              <p:cNvSpPr>
                <a:spLocks noChangeAspect="1" noEditPoints="1"/>
              </p:cNvSpPr>
              <p:nvPr/>
            </p:nvSpPr>
            <p:spPr bwMode="auto">
              <a:xfrm>
                <a:off x="755230" y="4084102"/>
                <a:ext cx="138113" cy="114300"/>
              </a:xfrm>
              <a:custGeom>
                <a:avLst/>
                <a:gdLst>
                  <a:gd name="T0" fmla="*/ 565 w 621"/>
                  <a:gd name="T1" fmla="*/ 0 h 508"/>
                  <a:gd name="T2" fmla="*/ 57 w 621"/>
                  <a:gd name="T3" fmla="*/ 0 h 508"/>
                  <a:gd name="T4" fmla="*/ 0 w 621"/>
                  <a:gd name="T5" fmla="*/ 57 h 508"/>
                  <a:gd name="T6" fmla="*/ 0 w 621"/>
                  <a:gd name="T7" fmla="*/ 452 h 508"/>
                  <a:gd name="T8" fmla="*/ 57 w 621"/>
                  <a:gd name="T9" fmla="*/ 508 h 508"/>
                  <a:gd name="T10" fmla="*/ 565 w 621"/>
                  <a:gd name="T11" fmla="*/ 508 h 508"/>
                  <a:gd name="T12" fmla="*/ 621 w 621"/>
                  <a:gd name="T13" fmla="*/ 452 h 508"/>
                  <a:gd name="T14" fmla="*/ 621 w 621"/>
                  <a:gd name="T15" fmla="*/ 57 h 508"/>
                  <a:gd name="T16" fmla="*/ 565 w 621"/>
                  <a:gd name="T17" fmla="*/ 0 h 508"/>
                  <a:gd name="T18" fmla="*/ 565 w 621"/>
                  <a:gd name="T19" fmla="*/ 452 h 508"/>
                  <a:gd name="T20" fmla="*/ 57 w 621"/>
                  <a:gd name="T21" fmla="*/ 452 h 508"/>
                  <a:gd name="T22" fmla="*/ 57 w 621"/>
                  <a:gd name="T23" fmla="*/ 56 h 508"/>
                  <a:gd name="T24" fmla="*/ 565 w 621"/>
                  <a:gd name="T25" fmla="*/ 56 h 508"/>
                  <a:gd name="T26" fmla="*/ 565 w 621"/>
                  <a:gd name="T27" fmla="*/ 452 h 508"/>
                  <a:gd name="T28" fmla="*/ 198 w 621"/>
                  <a:gd name="T29" fmla="*/ 367 h 508"/>
                  <a:gd name="T30" fmla="*/ 268 w 621"/>
                  <a:gd name="T31" fmla="*/ 367 h 508"/>
                  <a:gd name="T32" fmla="*/ 311 w 621"/>
                  <a:gd name="T33" fmla="*/ 410 h 508"/>
                  <a:gd name="T34" fmla="*/ 353 w 621"/>
                  <a:gd name="T35" fmla="*/ 367 h 508"/>
                  <a:gd name="T36" fmla="*/ 424 w 621"/>
                  <a:gd name="T37" fmla="*/ 367 h 508"/>
                  <a:gd name="T38" fmla="*/ 424 w 621"/>
                  <a:gd name="T39" fmla="*/ 297 h 508"/>
                  <a:gd name="T40" fmla="*/ 466 w 621"/>
                  <a:gd name="T41" fmla="*/ 254 h 508"/>
                  <a:gd name="T42" fmla="*/ 424 w 621"/>
                  <a:gd name="T43" fmla="*/ 212 h 508"/>
                  <a:gd name="T44" fmla="*/ 424 w 621"/>
                  <a:gd name="T45" fmla="*/ 141 h 508"/>
                  <a:gd name="T46" fmla="*/ 353 w 621"/>
                  <a:gd name="T47" fmla="*/ 141 h 508"/>
                  <a:gd name="T48" fmla="*/ 311 w 621"/>
                  <a:gd name="T49" fmla="*/ 99 h 508"/>
                  <a:gd name="T50" fmla="*/ 268 w 621"/>
                  <a:gd name="T51" fmla="*/ 141 h 508"/>
                  <a:gd name="T52" fmla="*/ 198 w 621"/>
                  <a:gd name="T53" fmla="*/ 141 h 508"/>
                  <a:gd name="T54" fmla="*/ 198 w 621"/>
                  <a:gd name="T55" fmla="*/ 212 h 508"/>
                  <a:gd name="T56" fmla="*/ 155 w 621"/>
                  <a:gd name="T57" fmla="*/ 254 h 508"/>
                  <a:gd name="T58" fmla="*/ 198 w 621"/>
                  <a:gd name="T59" fmla="*/ 297 h 508"/>
                  <a:gd name="T60" fmla="*/ 198 w 621"/>
                  <a:gd name="T61" fmla="*/ 367 h 508"/>
                  <a:gd name="T62" fmla="*/ 311 w 621"/>
                  <a:gd name="T63" fmla="*/ 170 h 508"/>
                  <a:gd name="T64" fmla="*/ 395 w 621"/>
                  <a:gd name="T65" fmla="*/ 254 h 508"/>
                  <a:gd name="T66" fmla="*/ 311 w 621"/>
                  <a:gd name="T67" fmla="*/ 339 h 508"/>
                  <a:gd name="T68" fmla="*/ 311 w 621"/>
                  <a:gd name="T69" fmla="*/ 17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1" h="508">
                    <a:moveTo>
                      <a:pt x="565" y="0"/>
                    </a:moveTo>
                    <a:lnTo>
                      <a:pt x="57" y="0"/>
                    </a:lnTo>
                    <a:cubicBezTo>
                      <a:pt x="26" y="0"/>
                      <a:pt x="0" y="26"/>
                      <a:pt x="0" y="57"/>
                    </a:cubicBezTo>
                    <a:lnTo>
                      <a:pt x="0" y="452"/>
                    </a:lnTo>
                    <a:cubicBezTo>
                      <a:pt x="0" y="483"/>
                      <a:pt x="26" y="508"/>
                      <a:pt x="57" y="508"/>
                    </a:cubicBezTo>
                    <a:lnTo>
                      <a:pt x="565" y="508"/>
                    </a:lnTo>
                    <a:cubicBezTo>
                      <a:pt x="596" y="508"/>
                      <a:pt x="621" y="483"/>
                      <a:pt x="621" y="452"/>
                    </a:cubicBezTo>
                    <a:lnTo>
                      <a:pt x="621" y="57"/>
                    </a:lnTo>
                    <a:cubicBezTo>
                      <a:pt x="621" y="26"/>
                      <a:pt x="596" y="0"/>
                      <a:pt x="565" y="0"/>
                    </a:cubicBezTo>
                    <a:close/>
                    <a:moveTo>
                      <a:pt x="565" y="452"/>
                    </a:moveTo>
                    <a:lnTo>
                      <a:pt x="57" y="452"/>
                    </a:lnTo>
                    <a:lnTo>
                      <a:pt x="57" y="56"/>
                    </a:lnTo>
                    <a:lnTo>
                      <a:pt x="565" y="56"/>
                    </a:lnTo>
                    <a:lnTo>
                      <a:pt x="565" y="452"/>
                    </a:lnTo>
                    <a:close/>
                    <a:moveTo>
                      <a:pt x="198" y="367"/>
                    </a:moveTo>
                    <a:lnTo>
                      <a:pt x="268" y="367"/>
                    </a:lnTo>
                    <a:lnTo>
                      <a:pt x="311" y="410"/>
                    </a:lnTo>
                    <a:lnTo>
                      <a:pt x="353" y="367"/>
                    </a:lnTo>
                    <a:lnTo>
                      <a:pt x="424" y="367"/>
                    </a:lnTo>
                    <a:lnTo>
                      <a:pt x="424" y="297"/>
                    </a:lnTo>
                    <a:lnTo>
                      <a:pt x="466" y="254"/>
                    </a:lnTo>
                    <a:lnTo>
                      <a:pt x="424" y="212"/>
                    </a:lnTo>
                    <a:lnTo>
                      <a:pt x="424" y="141"/>
                    </a:lnTo>
                    <a:lnTo>
                      <a:pt x="353" y="141"/>
                    </a:lnTo>
                    <a:lnTo>
                      <a:pt x="311" y="99"/>
                    </a:lnTo>
                    <a:lnTo>
                      <a:pt x="268" y="141"/>
                    </a:lnTo>
                    <a:lnTo>
                      <a:pt x="198" y="141"/>
                    </a:lnTo>
                    <a:lnTo>
                      <a:pt x="198" y="212"/>
                    </a:lnTo>
                    <a:lnTo>
                      <a:pt x="155" y="254"/>
                    </a:lnTo>
                    <a:lnTo>
                      <a:pt x="198" y="297"/>
                    </a:lnTo>
                    <a:lnTo>
                      <a:pt x="198" y="367"/>
                    </a:lnTo>
                    <a:close/>
                    <a:moveTo>
                      <a:pt x="311" y="170"/>
                    </a:moveTo>
                    <a:cubicBezTo>
                      <a:pt x="358" y="170"/>
                      <a:pt x="395" y="207"/>
                      <a:pt x="395" y="254"/>
                    </a:cubicBezTo>
                    <a:cubicBezTo>
                      <a:pt x="395" y="301"/>
                      <a:pt x="358" y="339"/>
                      <a:pt x="311" y="339"/>
                    </a:cubicBezTo>
                    <a:lnTo>
                      <a:pt x="311" y="170"/>
                    </a:ln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4" name="Storage Icon"/>
              <p:cNvSpPr>
                <a:spLocks noChangeAspect="1" noEditPoints="1"/>
              </p:cNvSpPr>
              <p:nvPr/>
            </p:nvSpPr>
            <p:spPr bwMode="auto">
              <a:xfrm>
                <a:off x="760786" y="4753996"/>
                <a:ext cx="127000" cy="101600"/>
              </a:xfrm>
              <a:custGeom>
                <a:avLst/>
                <a:gdLst>
                  <a:gd name="T0" fmla="*/ 0 w 565"/>
                  <a:gd name="T1" fmla="*/ 451 h 451"/>
                  <a:gd name="T2" fmla="*/ 565 w 565"/>
                  <a:gd name="T3" fmla="*/ 451 h 451"/>
                  <a:gd name="T4" fmla="*/ 565 w 565"/>
                  <a:gd name="T5" fmla="*/ 338 h 451"/>
                  <a:gd name="T6" fmla="*/ 0 w 565"/>
                  <a:gd name="T7" fmla="*/ 338 h 451"/>
                  <a:gd name="T8" fmla="*/ 0 w 565"/>
                  <a:gd name="T9" fmla="*/ 451 h 451"/>
                  <a:gd name="T10" fmla="*/ 57 w 565"/>
                  <a:gd name="T11" fmla="*/ 366 h 451"/>
                  <a:gd name="T12" fmla="*/ 113 w 565"/>
                  <a:gd name="T13" fmla="*/ 366 h 451"/>
                  <a:gd name="T14" fmla="*/ 113 w 565"/>
                  <a:gd name="T15" fmla="*/ 423 h 451"/>
                  <a:gd name="T16" fmla="*/ 57 w 565"/>
                  <a:gd name="T17" fmla="*/ 423 h 451"/>
                  <a:gd name="T18" fmla="*/ 57 w 565"/>
                  <a:gd name="T19" fmla="*/ 366 h 451"/>
                  <a:gd name="T20" fmla="*/ 0 w 565"/>
                  <a:gd name="T21" fmla="*/ 0 h 451"/>
                  <a:gd name="T22" fmla="*/ 0 w 565"/>
                  <a:gd name="T23" fmla="*/ 112 h 451"/>
                  <a:gd name="T24" fmla="*/ 565 w 565"/>
                  <a:gd name="T25" fmla="*/ 112 h 451"/>
                  <a:gd name="T26" fmla="*/ 565 w 565"/>
                  <a:gd name="T27" fmla="*/ 0 h 451"/>
                  <a:gd name="T28" fmla="*/ 0 w 565"/>
                  <a:gd name="T29" fmla="*/ 0 h 451"/>
                  <a:gd name="T30" fmla="*/ 113 w 565"/>
                  <a:gd name="T31" fmla="*/ 84 h 451"/>
                  <a:gd name="T32" fmla="*/ 57 w 565"/>
                  <a:gd name="T33" fmla="*/ 84 h 451"/>
                  <a:gd name="T34" fmla="*/ 57 w 565"/>
                  <a:gd name="T35" fmla="*/ 28 h 451"/>
                  <a:gd name="T36" fmla="*/ 113 w 565"/>
                  <a:gd name="T37" fmla="*/ 28 h 451"/>
                  <a:gd name="T38" fmla="*/ 113 w 565"/>
                  <a:gd name="T39" fmla="*/ 84 h 451"/>
                  <a:gd name="T40" fmla="*/ 0 w 565"/>
                  <a:gd name="T41" fmla="*/ 282 h 451"/>
                  <a:gd name="T42" fmla="*/ 565 w 565"/>
                  <a:gd name="T43" fmla="*/ 282 h 451"/>
                  <a:gd name="T44" fmla="*/ 565 w 565"/>
                  <a:gd name="T45" fmla="*/ 169 h 451"/>
                  <a:gd name="T46" fmla="*/ 0 w 565"/>
                  <a:gd name="T47" fmla="*/ 169 h 451"/>
                  <a:gd name="T48" fmla="*/ 0 w 565"/>
                  <a:gd name="T49" fmla="*/ 282 h 451"/>
                  <a:gd name="T50" fmla="*/ 57 w 565"/>
                  <a:gd name="T51" fmla="*/ 197 h 451"/>
                  <a:gd name="T52" fmla="*/ 113 w 565"/>
                  <a:gd name="T53" fmla="*/ 197 h 451"/>
                  <a:gd name="T54" fmla="*/ 113 w 565"/>
                  <a:gd name="T55" fmla="*/ 254 h 451"/>
                  <a:gd name="T56" fmla="*/ 57 w 565"/>
                  <a:gd name="T57" fmla="*/ 254 h 451"/>
                  <a:gd name="T58" fmla="*/ 57 w 565"/>
                  <a:gd name="T59" fmla="*/ 197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5" h="451">
                    <a:moveTo>
                      <a:pt x="0" y="451"/>
                    </a:moveTo>
                    <a:lnTo>
                      <a:pt x="565" y="451"/>
                    </a:lnTo>
                    <a:lnTo>
                      <a:pt x="565" y="338"/>
                    </a:lnTo>
                    <a:lnTo>
                      <a:pt x="0" y="338"/>
                    </a:lnTo>
                    <a:lnTo>
                      <a:pt x="0" y="451"/>
                    </a:lnTo>
                    <a:close/>
                    <a:moveTo>
                      <a:pt x="57" y="366"/>
                    </a:moveTo>
                    <a:lnTo>
                      <a:pt x="113" y="366"/>
                    </a:lnTo>
                    <a:lnTo>
                      <a:pt x="113" y="423"/>
                    </a:lnTo>
                    <a:lnTo>
                      <a:pt x="57" y="423"/>
                    </a:lnTo>
                    <a:lnTo>
                      <a:pt x="57" y="366"/>
                    </a:lnTo>
                    <a:close/>
                    <a:moveTo>
                      <a:pt x="0" y="0"/>
                    </a:moveTo>
                    <a:lnTo>
                      <a:pt x="0" y="112"/>
                    </a:lnTo>
                    <a:lnTo>
                      <a:pt x="565" y="112"/>
                    </a:lnTo>
                    <a:lnTo>
                      <a:pt x="565" y="0"/>
                    </a:lnTo>
                    <a:lnTo>
                      <a:pt x="0" y="0"/>
                    </a:lnTo>
                    <a:close/>
                    <a:moveTo>
                      <a:pt x="113" y="84"/>
                    </a:moveTo>
                    <a:lnTo>
                      <a:pt x="57" y="84"/>
                    </a:lnTo>
                    <a:lnTo>
                      <a:pt x="57" y="28"/>
                    </a:lnTo>
                    <a:lnTo>
                      <a:pt x="113" y="28"/>
                    </a:lnTo>
                    <a:lnTo>
                      <a:pt x="113" y="84"/>
                    </a:lnTo>
                    <a:close/>
                    <a:moveTo>
                      <a:pt x="0" y="282"/>
                    </a:moveTo>
                    <a:lnTo>
                      <a:pt x="565" y="282"/>
                    </a:lnTo>
                    <a:lnTo>
                      <a:pt x="565" y="169"/>
                    </a:lnTo>
                    <a:lnTo>
                      <a:pt x="0" y="169"/>
                    </a:lnTo>
                    <a:lnTo>
                      <a:pt x="0" y="282"/>
                    </a:lnTo>
                    <a:close/>
                    <a:moveTo>
                      <a:pt x="57" y="197"/>
                    </a:moveTo>
                    <a:lnTo>
                      <a:pt x="113" y="197"/>
                    </a:lnTo>
                    <a:lnTo>
                      <a:pt x="113" y="254"/>
                    </a:lnTo>
                    <a:lnTo>
                      <a:pt x="57" y="254"/>
                    </a:lnTo>
                    <a:lnTo>
                      <a:pt x="57" y="197"/>
                    </a:lnTo>
                    <a:close/>
                  </a:path>
                </a:pathLst>
              </a:custGeom>
              <a:solidFill>
                <a:srgbClr val="0096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7" name="App Bar"/>
            <p:cNvGrpSpPr/>
            <p:nvPr/>
          </p:nvGrpSpPr>
          <p:grpSpPr>
            <a:xfrm>
              <a:off x="595686" y="1261242"/>
              <a:ext cx="2286000" cy="508000"/>
              <a:chOff x="595686" y="1261242"/>
              <a:chExt cx="2286000" cy="508000"/>
            </a:xfrm>
          </p:grpSpPr>
          <p:sp>
            <p:nvSpPr>
              <p:cNvPr id="276" name="App Bar Contain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508000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1143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Settings</a:t>
                </a:r>
              </a:p>
            </p:txBody>
          </p:sp>
          <p:sp>
            <p:nvSpPr>
              <p:cNvPr id="277" name="Search Icon"/>
              <p:cNvSpPr>
                <a:spLocks noChangeAspect="1" noEditPoints="1"/>
              </p:cNvSpPr>
              <p:nvPr/>
            </p:nvSpPr>
            <p:spPr bwMode="auto">
              <a:xfrm>
                <a:off x="2643621" y="1537619"/>
                <a:ext cx="111009" cy="110708"/>
              </a:xfrm>
              <a:custGeom>
                <a:avLst/>
                <a:gdLst>
                  <a:gd name="T0" fmla="*/ 229 w 617"/>
                  <a:gd name="T1" fmla="*/ 388 h 617"/>
                  <a:gd name="T2" fmla="*/ 70 w 617"/>
                  <a:gd name="T3" fmla="*/ 229 h 617"/>
                  <a:gd name="T4" fmla="*/ 229 w 617"/>
                  <a:gd name="T5" fmla="*/ 70 h 617"/>
                  <a:gd name="T6" fmla="*/ 388 w 617"/>
                  <a:gd name="T7" fmla="*/ 229 h 617"/>
                  <a:gd name="T8" fmla="*/ 229 w 617"/>
                  <a:gd name="T9" fmla="*/ 388 h 617"/>
                  <a:gd name="T10" fmla="*/ 441 w 617"/>
                  <a:gd name="T11" fmla="*/ 388 h 617"/>
                  <a:gd name="T12" fmla="*/ 413 w 617"/>
                  <a:gd name="T13" fmla="*/ 388 h 617"/>
                  <a:gd name="T14" fmla="*/ 403 w 617"/>
                  <a:gd name="T15" fmla="*/ 378 h 617"/>
                  <a:gd name="T16" fmla="*/ 458 w 617"/>
                  <a:gd name="T17" fmla="*/ 229 h 617"/>
                  <a:gd name="T18" fmla="*/ 229 w 617"/>
                  <a:gd name="T19" fmla="*/ 0 h 617"/>
                  <a:gd name="T20" fmla="*/ 0 w 617"/>
                  <a:gd name="T21" fmla="*/ 229 h 617"/>
                  <a:gd name="T22" fmla="*/ 229 w 617"/>
                  <a:gd name="T23" fmla="*/ 458 h 617"/>
                  <a:gd name="T24" fmla="*/ 378 w 617"/>
                  <a:gd name="T25" fmla="*/ 403 h 617"/>
                  <a:gd name="T26" fmla="*/ 388 w 617"/>
                  <a:gd name="T27" fmla="*/ 413 h 617"/>
                  <a:gd name="T28" fmla="*/ 388 w 617"/>
                  <a:gd name="T29" fmla="*/ 441 h 617"/>
                  <a:gd name="T30" fmla="*/ 564 w 617"/>
                  <a:gd name="T31" fmla="*/ 617 h 617"/>
                  <a:gd name="T32" fmla="*/ 617 w 617"/>
                  <a:gd name="T33" fmla="*/ 564 h 617"/>
                  <a:gd name="T34" fmla="*/ 441 w 617"/>
                  <a:gd name="T35" fmla="*/ 388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7" h="617">
                    <a:moveTo>
                      <a:pt x="229" y="388"/>
                    </a:moveTo>
                    <a:cubicBezTo>
                      <a:pt x="141" y="388"/>
                      <a:pt x="70" y="317"/>
                      <a:pt x="70" y="229"/>
                    </a:cubicBezTo>
                    <a:cubicBezTo>
                      <a:pt x="70" y="141"/>
                      <a:pt x="141" y="70"/>
                      <a:pt x="229" y="70"/>
                    </a:cubicBezTo>
                    <a:cubicBezTo>
                      <a:pt x="317" y="70"/>
                      <a:pt x="388" y="141"/>
                      <a:pt x="388" y="229"/>
                    </a:cubicBezTo>
                    <a:cubicBezTo>
                      <a:pt x="388" y="317"/>
                      <a:pt x="317" y="388"/>
                      <a:pt x="229" y="388"/>
                    </a:cubicBezTo>
                    <a:moveTo>
                      <a:pt x="441" y="388"/>
                    </a:moveTo>
                    <a:lnTo>
                      <a:pt x="413" y="388"/>
                    </a:lnTo>
                    <a:lnTo>
                      <a:pt x="403" y="378"/>
                    </a:lnTo>
                    <a:cubicBezTo>
                      <a:pt x="438" y="338"/>
                      <a:pt x="458" y="286"/>
                      <a:pt x="458" y="229"/>
                    </a:cubicBezTo>
                    <a:cubicBezTo>
                      <a:pt x="458" y="102"/>
                      <a:pt x="356" y="0"/>
                      <a:pt x="229" y="0"/>
                    </a:cubicBezTo>
                    <a:cubicBezTo>
                      <a:pt x="102" y="0"/>
                      <a:pt x="0" y="102"/>
                      <a:pt x="0" y="229"/>
                    </a:cubicBezTo>
                    <a:cubicBezTo>
                      <a:pt x="0" y="356"/>
                      <a:pt x="102" y="458"/>
                      <a:pt x="229" y="458"/>
                    </a:cubicBezTo>
                    <a:cubicBezTo>
                      <a:pt x="286" y="458"/>
                      <a:pt x="338" y="437"/>
                      <a:pt x="378" y="403"/>
                    </a:cubicBezTo>
                    <a:lnTo>
                      <a:pt x="388" y="413"/>
                    </a:lnTo>
                    <a:lnTo>
                      <a:pt x="388" y="441"/>
                    </a:lnTo>
                    <a:lnTo>
                      <a:pt x="564" y="617"/>
                    </a:lnTo>
                    <a:lnTo>
                      <a:pt x="617" y="564"/>
                    </a:lnTo>
                    <a:lnTo>
                      <a:pt x="441" y="38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8" name="Overlay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39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272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4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0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261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2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63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70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1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64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68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9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65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66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7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1" name="Dialog"/>
            <p:cNvGrpSpPr/>
            <p:nvPr/>
          </p:nvGrpSpPr>
          <p:grpSpPr>
            <a:xfrm>
              <a:off x="849686" y="1821180"/>
              <a:ext cx="1778000" cy="2727959"/>
              <a:chOff x="849686" y="1821180"/>
              <a:chExt cx="1778000" cy="2727959"/>
            </a:xfrm>
          </p:grpSpPr>
          <p:sp>
            <p:nvSpPr>
              <p:cNvPr id="242" name="Dialog Container"/>
              <p:cNvSpPr/>
              <p:nvPr/>
            </p:nvSpPr>
            <p:spPr>
              <a:xfrm>
                <a:off x="849686" y="1821180"/>
                <a:ext cx="1778000" cy="2727959"/>
              </a:xfrm>
              <a:prstGeom prst="roundRect">
                <a:avLst>
                  <a:gd name="adj" fmla="val 674"/>
                </a:avLst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dist="12700" dir="5400000" sx="101000" sy="1010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52400" tIns="101600" rIns="152400" bIns="1016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050" noProof="1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Volumes</a:t>
                </a:r>
              </a:p>
            </p:txBody>
          </p:sp>
          <p:sp>
            <p:nvSpPr>
              <p:cNvPr id="243" name="Alarm Icon"/>
              <p:cNvSpPr>
                <a:spLocks noChangeAspect="1" noEditPoints="1"/>
              </p:cNvSpPr>
              <p:nvPr/>
            </p:nvSpPr>
            <p:spPr bwMode="auto">
              <a:xfrm>
                <a:off x="1014325" y="3381712"/>
                <a:ext cx="127000" cy="128588"/>
              </a:xfrm>
              <a:custGeom>
                <a:avLst/>
                <a:gdLst>
                  <a:gd name="T0" fmla="*/ 565 w 565"/>
                  <a:gd name="T1" fmla="*/ 109 h 569"/>
                  <a:gd name="T2" fmla="*/ 435 w 565"/>
                  <a:gd name="T3" fmla="*/ 0 h 569"/>
                  <a:gd name="T4" fmla="*/ 399 w 565"/>
                  <a:gd name="T5" fmla="*/ 43 h 569"/>
                  <a:gd name="T6" fmla="*/ 528 w 565"/>
                  <a:gd name="T7" fmla="*/ 152 h 569"/>
                  <a:gd name="T8" fmla="*/ 565 w 565"/>
                  <a:gd name="T9" fmla="*/ 109 h 569"/>
                  <a:gd name="T10" fmla="*/ 166 w 565"/>
                  <a:gd name="T11" fmla="*/ 43 h 569"/>
                  <a:gd name="T12" fmla="*/ 130 w 565"/>
                  <a:gd name="T13" fmla="*/ 0 h 569"/>
                  <a:gd name="T14" fmla="*/ 0 w 565"/>
                  <a:gd name="T15" fmla="*/ 109 h 569"/>
                  <a:gd name="T16" fmla="*/ 37 w 565"/>
                  <a:gd name="T17" fmla="*/ 152 h 569"/>
                  <a:gd name="T18" fmla="*/ 166 w 565"/>
                  <a:gd name="T19" fmla="*/ 43 h 569"/>
                  <a:gd name="T20" fmla="*/ 297 w 565"/>
                  <a:gd name="T21" fmla="*/ 173 h 569"/>
                  <a:gd name="T22" fmla="*/ 254 w 565"/>
                  <a:gd name="T23" fmla="*/ 173 h 569"/>
                  <a:gd name="T24" fmla="*/ 254 w 565"/>
                  <a:gd name="T25" fmla="*/ 343 h 569"/>
                  <a:gd name="T26" fmla="*/ 389 w 565"/>
                  <a:gd name="T27" fmla="*/ 423 h 569"/>
                  <a:gd name="T28" fmla="*/ 410 w 565"/>
                  <a:gd name="T29" fmla="*/ 388 h 569"/>
                  <a:gd name="T30" fmla="*/ 297 w 565"/>
                  <a:gd name="T31" fmla="*/ 322 h 569"/>
                  <a:gd name="T32" fmla="*/ 297 w 565"/>
                  <a:gd name="T33" fmla="*/ 173 h 569"/>
                  <a:gd name="T34" fmla="*/ 283 w 565"/>
                  <a:gd name="T35" fmla="*/ 61 h 569"/>
                  <a:gd name="T36" fmla="*/ 29 w 565"/>
                  <a:gd name="T37" fmla="*/ 315 h 569"/>
                  <a:gd name="T38" fmla="*/ 283 w 565"/>
                  <a:gd name="T39" fmla="*/ 569 h 569"/>
                  <a:gd name="T40" fmla="*/ 537 w 565"/>
                  <a:gd name="T41" fmla="*/ 315 h 569"/>
                  <a:gd name="T42" fmla="*/ 283 w 565"/>
                  <a:gd name="T43" fmla="*/ 61 h 569"/>
                  <a:gd name="T44" fmla="*/ 283 w 565"/>
                  <a:gd name="T45" fmla="*/ 512 h 569"/>
                  <a:gd name="T46" fmla="*/ 85 w 565"/>
                  <a:gd name="T47" fmla="*/ 315 h 569"/>
                  <a:gd name="T48" fmla="*/ 283 w 565"/>
                  <a:gd name="T49" fmla="*/ 117 h 569"/>
                  <a:gd name="T50" fmla="*/ 480 w 565"/>
                  <a:gd name="T51" fmla="*/ 315 h 569"/>
                  <a:gd name="T52" fmla="*/ 283 w 565"/>
                  <a:gd name="T53" fmla="*/ 512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5" h="569">
                    <a:moveTo>
                      <a:pt x="565" y="109"/>
                    </a:moveTo>
                    <a:lnTo>
                      <a:pt x="435" y="0"/>
                    </a:lnTo>
                    <a:lnTo>
                      <a:pt x="399" y="43"/>
                    </a:lnTo>
                    <a:lnTo>
                      <a:pt x="528" y="152"/>
                    </a:lnTo>
                    <a:lnTo>
                      <a:pt x="565" y="109"/>
                    </a:lnTo>
                    <a:close/>
                    <a:moveTo>
                      <a:pt x="166" y="43"/>
                    </a:moveTo>
                    <a:lnTo>
                      <a:pt x="130" y="0"/>
                    </a:lnTo>
                    <a:lnTo>
                      <a:pt x="0" y="109"/>
                    </a:lnTo>
                    <a:lnTo>
                      <a:pt x="37" y="152"/>
                    </a:lnTo>
                    <a:lnTo>
                      <a:pt x="166" y="43"/>
                    </a:lnTo>
                    <a:close/>
                    <a:moveTo>
                      <a:pt x="297" y="173"/>
                    </a:moveTo>
                    <a:lnTo>
                      <a:pt x="254" y="173"/>
                    </a:lnTo>
                    <a:lnTo>
                      <a:pt x="254" y="343"/>
                    </a:lnTo>
                    <a:lnTo>
                      <a:pt x="389" y="423"/>
                    </a:lnTo>
                    <a:lnTo>
                      <a:pt x="410" y="388"/>
                    </a:lnTo>
                    <a:lnTo>
                      <a:pt x="297" y="322"/>
                    </a:lnTo>
                    <a:lnTo>
                      <a:pt x="297" y="173"/>
                    </a:lnTo>
                    <a:close/>
                    <a:moveTo>
                      <a:pt x="283" y="61"/>
                    </a:moveTo>
                    <a:cubicBezTo>
                      <a:pt x="142" y="61"/>
                      <a:pt x="29" y="174"/>
                      <a:pt x="29" y="315"/>
                    </a:cubicBezTo>
                    <a:cubicBezTo>
                      <a:pt x="29" y="455"/>
                      <a:pt x="142" y="569"/>
                      <a:pt x="283" y="569"/>
                    </a:cubicBezTo>
                    <a:cubicBezTo>
                      <a:pt x="423" y="569"/>
                      <a:pt x="537" y="455"/>
                      <a:pt x="537" y="315"/>
                    </a:cubicBezTo>
                    <a:cubicBezTo>
                      <a:pt x="537" y="174"/>
                      <a:pt x="423" y="61"/>
                      <a:pt x="283" y="61"/>
                    </a:cubicBezTo>
                    <a:close/>
                    <a:moveTo>
                      <a:pt x="283" y="512"/>
                    </a:moveTo>
                    <a:cubicBezTo>
                      <a:pt x="173" y="512"/>
                      <a:pt x="85" y="424"/>
                      <a:pt x="85" y="315"/>
                    </a:cubicBezTo>
                    <a:cubicBezTo>
                      <a:pt x="85" y="205"/>
                      <a:pt x="173" y="117"/>
                      <a:pt x="283" y="117"/>
                    </a:cubicBezTo>
                    <a:cubicBezTo>
                      <a:pt x="392" y="117"/>
                      <a:pt x="480" y="205"/>
                      <a:pt x="480" y="315"/>
                    </a:cubicBezTo>
                    <a:cubicBezTo>
                      <a:pt x="480" y="424"/>
                      <a:pt x="392" y="512"/>
                      <a:pt x="283" y="512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Vibration Icon"/>
              <p:cNvSpPr>
                <a:spLocks noChangeAspect="1" noEditPoints="1"/>
              </p:cNvSpPr>
              <p:nvPr/>
            </p:nvSpPr>
            <p:spPr bwMode="auto">
              <a:xfrm>
                <a:off x="1002419" y="3994559"/>
                <a:ext cx="150813" cy="114300"/>
              </a:xfrm>
              <a:custGeom>
                <a:avLst/>
                <a:gdLst>
                  <a:gd name="T0" fmla="*/ 0 w 677"/>
                  <a:gd name="T1" fmla="*/ 339 h 508"/>
                  <a:gd name="T2" fmla="*/ 56 w 677"/>
                  <a:gd name="T3" fmla="*/ 339 h 508"/>
                  <a:gd name="T4" fmla="*/ 56 w 677"/>
                  <a:gd name="T5" fmla="*/ 170 h 508"/>
                  <a:gd name="T6" fmla="*/ 0 w 677"/>
                  <a:gd name="T7" fmla="*/ 170 h 508"/>
                  <a:gd name="T8" fmla="*/ 0 w 677"/>
                  <a:gd name="T9" fmla="*/ 339 h 508"/>
                  <a:gd name="T10" fmla="*/ 85 w 677"/>
                  <a:gd name="T11" fmla="*/ 395 h 508"/>
                  <a:gd name="T12" fmla="*/ 141 w 677"/>
                  <a:gd name="T13" fmla="*/ 395 h 508"/>
                  <a:gd name="T14" fmla="*/ 141 w 677"/>
                  <a:gd name="T15" fmla="*/ 113 h 508"/>
                  <a:gd name="T16" fmla="*/ 85 w 677"/>
                  <a:gd name="T17" fmla="*/ 113 h 508"/>
                  <a:gd name="T18" fmla="*/ 85 w 677"/>
                  <a:gd name="T19" fmla="*/ 395 h 508"/>
                  <a:gd name="T20" fmla="*/ 621 w 677"/>
                  <a:gd name="T21" fmla="*/ 170 h 508"/>
                  <a:gd name="T22" fmla="*/ 621 w 677"/>
                  <a:gd name="T23" fmla="*/ 339 h 508"/>
                  <a:gd name="T24" fmla="*/ 677 w 677"/>
                  <a:gd name="T25" fmla="*/ 339 h 508"/>
                  <a:gd name="T26" fmla="*/ 677 w 677"/>
                  <a:gd name="T27" fmla="*/ 170 h 508"/>
                  <a:gd name="T28" fmla="*/ 621 w 677"/>
                  <a:gd name="T29" fmla="*/ 170 h 508"/>
                  <a:gd name="T30" fmla="*/ 536 w 677"/>
                  <a:gd name="T31" fmla="*/ 395 h 508"/>
                  <a:gd name="T32" fmla="*/ 593 w 677"/>
                  <a:gd name="T33" fmla="*/ 395 h 508"/>
                  <a:gd name="T34" fmla="*/ 593 w 677"/>
                  <a:gd name="T35" fmla="*/ 113 h 508"/>
                  <a:gd name="T36" fmla="*/ 536 w 677"/>
                  <a:gd name="T37" fmla="*/ 113 h 508"/>
                  <a:gd name="T38" fmla="*/ 536 w 677"/>
                  <a:gd name="T39" fmla="*/ 395 h 508"/>
                  <a:gd name="T40" fmla="*/ 466 w 677"/>
                  <a:gd name="T41" fmla="*/ 0 h 508"/>
                  <a:gd name="T42" fmla="*/ 212 w 677"/>
                  <a:gd name="T43" fmla="*/ 0 h 508"/>
                  <a:gd name="T44" fmla="*/ 169 w 677"/>
                  <a:gd name="T45" fmla="*/ 43 h 508"/>
                  <a:gd name="T46" fmla="*/ 169 w 677"/>
                  <a:gd name="T47" fmla="*/ 466 h 508"/>
                  <a:gd name="T48" fmla="*/ 212 w 677"/>
                  <a:gd name="T49" fmla="*/ 508 h 508"/>
                  <a:gd name="T50" fmla="*/ 466 w 677"/>
                  <a:gd name="T51" fmla="*/ 508 h 508"/>
                  <a:gd name="T52" fmla="*/ 508 w 677"/>
                  <a:gd name="T53" fmla="*/ 466 h 508"/>
                  <a:gd name="T54" fmla="*/ 508 w 677"/>
                  <a:gd name="T55" fmla="*/ 43 h 508"/>
                  <a:gd name="T56" fmla="*/ 466 w 677"/>
                  <a:gd name="T57" fmla="*/ 0 h 508"/>
                  <a:gd name="T58" fmla="*/ 452 w 677"/>
                  <a:gd name="T59" fmla="*/ 452 h 508"/>
                  <a:gd name="T60" fmla="*/ 226 w 677"/>
                  <a:gd name="T61" fmla="*/ 452 h 508"/>
                  <a:gd name="T62" fmla="*/ 226 w 677"/>
                  <a:gd name="T63" fmla="*/ 57 h 508"/>
                  <a:gd name="T64" fmla="*/ 452 w 677"/>
                  <a:gd name="T65" fmla="*/ 57 h 508"/>
                  <a:gd name="T66" fmla="*/ 452 w 677"/>
                  <a:gd name="T67" fmla="*/ 452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7" h="508">
                    <a:moveTo>
                      <a:pt x="0" y="339"/>
                    </a:moveTo>
                    <a:lnTo>
                      <a:pt x="56" y="339"/>
                    </a:lnTo>
                    <a:lnTo>
                      <a:pt x="56" y="170"/>
                    </a:lnTo>
                    <a:lnTo>
                      <a:pt x="0" y="170"/>
                    </a:lnTo>
                    <a:lnTo>
                      <a:pt x="0" y="339"/>
                    </a:lnTo>
                    <a:close/>
                    <a:moveTo>
                      <a:pt x="85" y="395"/>
                    </a:moveTo>
                    <a:lnTo>
                      <a:pt x="141" y="395"/>
                    </a:lnTo>
                    <a:lnTo>
                      <a:pt x="141" y="113"/>
                    </a:lnTo>
                    <a:lnTo>
                      <a:pt x="85" y="113"/>
                    </a:lnTo>
                    <a:lnTo>
                      <a:pt x="85" y="395"/>
                    </a:lnTo>
                    <a:close/>
                    <a:moveTo>
                      <a:pt x="621" y="170"/>
                    </a:moveTo>
                    <a:lnTo>
                      <a:pt x="621" y="339"/>
                    </a:lnTo>
                    <a:lnTo>
                      <a:pt x="677" y="339"/>
                    </a:lnTo>
                    <a:lnTo>
                      <a:pt x="677" y="170"/>
                    </a:lnTo>
                    <a:lnTo>
                      <a:pt x="621" y="170"/>
                    </a:lnTo>
                    <a:close/>
                    <a:moveTo>
                      <a:pt x="536" y="395"/>
                    </a:moveTo>
                    <a:lnTo>
                      <a:pt x="593" y="395"/>
                    </a:lnTo>
                    <a:lnTo>
                      <a:pt x="593" y="113"/>
                    </a:lnTo>
                    <a:lnTo>
                      <a:pt x="536" y="113"/>
                    </a:lnTo>
                    <a:lnTo>
                      <a:pt x="536" y="395"/>
                    </a:lnTo>
                    <a:close/>
                    <a:moveTo>
                      <a:pt x="466" y="0"/>
                    </a:moveTo>
                    <a:lnTo>
                      <a:pt x="212" y="0"/>
                    </a:lnTo>
                    <a:cubicBezTo>
                      <a:pt x="188" y="0"/>
                      <a:pt x="169" y="19"/>
                      <a:pt x="169" y="43"/>
                    </a:cubicBezTo>
                    <a:lnTo>
                      <a:pt x="169" y="466"/>
                    </a:lnTo>
                    <a:cubicBezTo>
                      <a:pt x="169" y="489"/>
                      <a:pt x="188" y="508"/>
                      <a:pt x="212" y="508"/>
                    </a:cubicBezTo>
                    <a:lnTo>
                      <a:pt x="466" y="508"/>
                    </a:lnTo>
                    <a:cubicBezTo>
                      <a:pt x="489" y="508"/>
                      <a:pt x="508" y="489"/>
                      <a:pt x="508" y="466"/>
                    </a:cubicBezTo>
                    <a:lnTo>
                      <a:pt x="508" y="43"/>
                    </a:lnTo>
                    <a:cubicBezTo>
                      <a:pt x="508" y="19"/>
                      <a:pt x="489" y="0"/>
                      <a:pt x="466" y="0"/>
                    </a:cubicBezTo>
                    <a:close/>
                    <a:moveTo>
                      <a:pt x="452" y="452"/>
                    </a:moveTo>
                    <a:lnTo>
                      <a:pt x="226" y="452"/>
                    </a:lnTo>
                    <a:lnTo>
                      <a:pt x="226" y="57"/>
                    </a:lnTo>
                    <a:lnTo>
                      <a:pt x="452" y="57"/>
                    </a:lnTo>
                    <a:lnTo>
                      <a:pt x="452" y="45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5" name="Volume Icon"/>
              <p:cNvSpPr>
                <a:spLocks noChangeAspect="1" noEditPoints="1"/>
              </p:cNvSpPr>
              <p:nvPr/>
            </p:nvSpPr>
            <p:spPr bwMode="auto">
              <a:xfrm>
                <a:off x="1020675" y="2777938"/>
                <a:ext cx="114300" cy="111125"/>
              </a:xfrm>
              <a:custGeom>
                <a:avLst/>
                <a:gdLst>
                  <a:gd name="T0" fmla="*/ 0 w 508"/>
                  <a:gd name="T1" fmla="*/ 163 h 495"/>
                  <a:gd name="T2" fmla="*/ 0 w 508"/>
                  <a:gd name="T3" fmla="*/ 332 h 495"/>
                  <a:gd name="T4" fmla="*/ 113 w 508"/>
                  <a:gd name="T5" fmla="*/ 332 h 495"/>
                  <a:gd name="T6" fmla="*/ 254 w 508"/>
                  <a:gd name="T7" fmla="*/ 473 h 495"/>
                  <a:gd name="T8" fmla="*/ 254 w 508"/>
                  <a:gd name="T9" fmla="*/ 22 h 495"/>
                  <a:gd name="T10" fmla="*/ 113 w 508"/>
                  <a:gd name="T11" fmla="*/ 163 h 495"/>
                  <a:gd name="T12" fmla="*/ 0 w 508"/>
                  <a:gd name="T13" fmla="*/ 163 h 495"/>
                  <a:gd name="T14" fmla="*/ 381 w 508"/>
                  <a:gd name="T15" fmla="*/ 247 h 495"/>
                  <a:gd name="T16" fmla="*/ 310 w 508"/>
                  <a:gd name="T17" fmla="*/ 134 h 495"/>
                  <a:gd name="T18" fmla="*/ 310 w 508"/>
                  <a:gd name="T19" fmla="*/ 361 h 495"/>
                  <a:gd name="T20" fmla="*/ 381 w 508"/>
                  <a:gd name="T21" fmla="*/ 247 h 495"/>
                  <a:gd name="T22" fmla="*/ 310 w 508"/>
                  <a:gd name="T23" fmla="*/ 0 h 495"/>
                  <a:gd name="T24" fmla="*/ 310 w 508"/>
                  <a:gd name="T25" fmla="*/ 58 h 495"/>
                  <a:gd name="T26" fmla="*/ 451 w 508"/>
                  <a:gd name="T27" fmla="*/ 247 h 495"/>
                  <a:gd name="T28" fmla="*/ 310 w 508"/>
                  <a:gd name="T29" fmla="*/ 437 h 495"/>
                  <a:gd name="T30" fmla="*/ 310 w 508"/>
                  <a:gd name="T31" fmla="*/ 495 h 495"/>
                  <a:gd name="T32" fmla="*/ 508 w 508"/>
                  <a:gd name="T33" fmla="*/ 247 h 495"/>
                  <a:gd name="T34" fmla="*/ 310 w 508"/>
                  <a:gd name="T3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8" h="495">
                    <a:moveTo>
                      <a:pt x="0" y="163"/>
                    </a:moveTo>
                    <a:lnTo>
                      <a:pt x="0" y="332"/>
                    </a:lnTo>
                    <a:lnTo>
                      <a:pt x="113" y="332"/>
                    </a:lnTo>
                    <a:lnTo>
                      <a:pt x="254" y="473"/>
                    </a:lnTo>
                    <a:lnTo>
                      <a:pt x="254" y="22"/>
                    </a:lnTo>
                    <a:lnTo>
                      <a:pt x="113" y="163"/>
                    </a:lnTo>
                    <a:lnTo>
                      <a:pt x="0" y="163"/>
                    </a:lnTo>
                    <a:close/>
                    <a:moveTo>
                      <a:pt x="381" y="247"/>
                    </a:moveTo>
                    <a:cubicBezTo>
                      <a:pt x="381" y="197"/>
                      <a:pt x="352" y="154"/>
                      <a:pt x="310" y="134"/>
                    </a:cubicBezTo>
                    <a:lnTo>
                      <a:pt x="310" y="361"/>
                    </a:lnTo>
                    <a:cubicBezTo>
                      <a:pt x="352" y="340"/>
                      <a:pt x="381" y="297"/>
                      <a:pt x="381" y="247"/>
                    </a:cubicBezTo>
                    <a:close/>
                    <a:moveTo>
                      <a:pt x="310" y="0"/>
                    </a:moveTo>
                    <a:lnTo>
                      <a:pt x="310" y="58"/>
                    </a:lnTo>
                    <a:cubicBezTo>
                      <a:pt x="392" y="82"/>
                      <a:pt x="451" y="158"/>
                      <a:pt x="451" y="247"/>
                    </a:cubicBezTo>
                    <a:cubicBezTo>
                      <a:pt x="451" y="337"/>
                      <a:pt x="392" y="412"/>
                      <a:pt x="310" y="437"/>
                    </a:cubicBezTo>
                    <a:lnTo>
                      <a:pt x="310" y="495"/>
                    </a:lnTo>
                    <a:cubicBezTo>
                      <a:pt x="423" y="469"/>
                      <a:pt x="508" y="368"/>
                      <a:pt x="508" y="247"/>
                    </a:cubicBezTo>
                    <a:cubicBezTo>
                      <a:pt x="508" y="127"/>
                      <a:pt x="423" y="26"/>
                      <a:pt x="310" y="0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6" name="Text"/>
              <p:cNvSpPr txBox="1"/>
              <p:nvPr/>
            </p:nvSpPr>
            <p:spPr>
              <a:xfrm>
                <a:off x="932547" y="2434247"/>
                <a:ext cx="711990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Media volume</a:t>
                </a:r>
              </a:p>
            </p:txBody>
          </p:sp>
          <p:grpSp>
            <p:nvGrpSpPr>
              <p:cNvPr id="247" name="Slider"/>
              <p:cNvGrpSpPr/>
              <p:nvPr/>
            </p:nvGrpSpPr>
            <p:grpSpPr>
              <a:xfrm>
                <a:off x="1254807" y="2798577"/>
                <a:ext cx="1216152" cy="76200"/>
                <a:chOff x="5178424" y="3670300"/>
                <a:chExt cx="1216152" cy="76200"/>
              </a:xfrm>
            </p:grpSpPr>
            <p:sp>
              <p:nvSpPr>
                <p:cNvPr id="258" name="Track"/>
                <p:cNvSpPr>
                  <a:spLocks noChangeArrowheads="1"/>
                </p:cNvSpPr>
                <p:nvPr/>
              </p:nvSpPr>
              <p:spPr bwMode="auto">
                <a:xfrm>
                  <a:off x="5178424" y="3702050"/>
                  <a:ext cx="1216152" cy="12700"/>
                </a:xfrm>
                <a:prstGeom prst="rect">
                  <a:avLst/>
                </a:prstGeom>
                <a:solidFill>
                  <a:srgbClr val="000000">
                    <a:alpha val="26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9" name="Value"/>
                <p:cNvSpPr>
                  <a:spLocks noChangeArrowheads="1"/>
                </p:cNvSpPr>
                <p:nvPr/>
              </p:nvSpPr>
              <p:spPr bwMode="auto">
                <a:xfrm>
                  <a:off x="5178424" y="3702050"/>
                  <a:ext cx="402336" cy="12700"/>
                </a:xfrm>
                <a:prstGeom prst="rect">
                  <a:avLst/>
                </a:prstGeom>
                <a:solidFill>
                  <a:srgbClr val="00968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0" name="Thumb"/>
                <p:cNvSpPr>
                  <a:spLocks noChangeArrowheads="1"/>
                </p:cNvSpPr>
                <p:nvPr/>
              </p:nvSpPr>
              <p:spPr bwMode="auto">
                <a:xfrm>
                  <a:off x="5542732" y="3670300"/>
                  <a:ext cx="73891" cy="76200"/>
                </a:xfrm>
                <a:prstGeom prst="ellipse">
                  <a:avLst/>
                </a:prstGeom>
                <a:solidFill>
                  <a:srgbClr val="00968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48" name="Text"/>
              <p:cNvSpPr txBox="1"/>
              <p:nvPr/>
            </p:nvSpPr>
            <p:spPr>
              <a:xfrm>
                <a:off x="932547" y="3043576"/>
                <a:ext cx="69756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Alarm volume</a:t>
                </a:r>
              </a:p>
            </p:txBody>
          </p:sp>
          <p:grpSp>
            <p:nvGrpSpPr>
              <p:cNvPr id="249" name="Slider"/>
              <p:cNvGrpSpPr/>
              <p:nvPr/>
            </p:nvGrpSpPr>
            <p:grpSpPr>
              <a:xfrm>
                <a:off x="1254807" y="3407906"/>
                <a:ext cx="1216152" cy="76200"/>
                <a:chOff x="5178424" y="3670300"/>
                <a:chExt cx="1216152" cy="76200"/>
              </a:xfrm>
            </p:grpSpPr>
            <p:sp>
              <p:nvSpPr>
                <p:cNvPr id="255" name="Track"/>
                <p:cNvSpPr>
                  <a:spLocks noChangeArrowheads="1"/>
                </p:cNvSpPr>
                <p:nvPr/>
              </p:nvSpPr>
              <p:spPr bwMode="auto">
                <a:xfrm>
                  <a:off x="5178424" y="3702050"/>
                  <a:ext cx="1216152" cy="12700"/>
                </a:xfrm>
                <a:prstGeom prst="rect">
                  <a:avLst/>
                </a:prstGeom>
                <a:solidFill>
                  <a:srgbClr val="000000">
                    <a:alpha val="26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6" name="Value"/>
                <p:cNvSpPr>
                  <a:spLocks noChangeArrowheads="1"/>
                </p:cNvSpPr>
                <p:nvPr/>
              </p:nvSpPr>
              <p:spPr bwMode="auto">
                <a:xfrm>
                  <a:off x="5178424" y="3702050"/>
                  <a:ext cx="594360" cy="12700"/>
                </a:xfrm>
                <a:prstGeom prst="rect">
                  <a:avLst/>
                </a:prstGeom>
                <a:solidFill>
                  <a:srgbClr val="00968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7" name="Thumb"/>
                <p:cNvSpPr>
                  <a:spLocks noChangeArrowheads="1"/>
                </p:cNvSpPr>
                <p:nvPr/>
              </p:nvSpPr>
              <p:spPr bwMode="auto">
                <a:xfrm>
                  <a:off x="5733232" y="3670300"/>
                  <a:ext cx="73891" cy="76200"/>
                </a:xfrm>
                <a:prstGeom prst="ellipse">
                  <a:avLst/>
                </a:prstGeom>
                <a:solidFill>
                  <a:srgbClr val="00968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50" name="Text"/>
              <p:cNvSpPr txBox="1"/>
              <p:nvPr/>
            </p:nvSpPr>
            <p:spPr>
              <a:xfrm>
                <a:off x="932547" y="3652905"/>
                <a:ext cx="644664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Ring volume</a:t>
                </a:r>
              </a:p>
            </p:txBody>
          </p:sp>
          <p:grpSp>
            <p:nvGrpSpPr>
              <p:cNvPr id="251" name="Slider"/>
              <p:cNvGrpSpPr/>
              <p:nvPr/>
            </p:nvGrpSpPr>
            <p:grpSpPr>
              <a:xfrm>
                <a:off x="1254807" y="4017235"/>
                <a:ext cx="1216152" cy="76200"/>
                <a:chOff x="5178424" y="3670300"/>
                <a:chExt cx="1216152" cy="76200"/>
              </a:xfrm>
            </p:grpSpPr>
            <p:sp>
              <p:nvSpPr>
                <p:cNvPr id="252" name="Track"/>
                <p:cNvSpPr>
                  <a:spLocks noChangeArrowheads="1"/>
                </p:cNvSpPr>
                <p:nvPr/>
              </p:nvSpPr>
              <p:spPr bwMode="auto">
                <a:xfrm>
                  <a:off x="5178424" y="3702050"/>
                  <a:ext cx="1216152" cy="12700"/>
                </a:xfrm>
                <a:prstGeom prst="rect">
                  <a:avLst/>
                </a:prstGeom>
                <a:solidFill>
                  <a:srgbClr val="000000">
                    <a:alpha val="2600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3" name="Value"/>
                <p:cNvSpPr>
                  <a:spLocks noChangeArrowheads="1"/>
                </p:cNvSpPr>
                <p:nvPr/>
              </p:nvSpPr>
              <p:spPr bwMode="auto">
                <a:xfrm>
                  <a:off x="5178424" y="3702050"/>
                  <a:ext cx="786384" cy="12700"/>
                </a:xfrm>
                <a:prstGeom prst="rect">
                  <a:avLst/>
                </a:prstGeom>
                <a:solidFill>
                  <a:srgbClr val="00968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4" name="Thumb"/>
                <p:cNvSpPr>
                  <a:spLocks noChangeArrowheads="1"/>
                </p:cNvSpPr>
                <p:nvPr/>
              </p:nvSpPr>
              <p:spPr bwMode="auto">
                <a:xfrm>
                  <a:off x="5923732" y="3670300"/>
                  <a:ext cx="73891" cy="76200"/>
                </a:xfrm>
                <a:prstGeom prst="ellipse">
                  <a:avLst/>
                </a:prstGeom>
                <a:solidFill>
                  <a:srgbClr val="00968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15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Android Phone Mockup Shapes</a:t>
            </a:r>
          </a:p>
          <a:p>
            <a:r>
              <a:rPr lang="en-US" altLang="ko-KR" sz="1800" dirty="0"/>
              <a:t>-components</a:t>
            </a:r>
            <a:endParaRPr lang="ko-KR" altLang="en-US" sz="1800" dirty="0"/>
          </a:p>
        </p:txBody>
      </p:sp>
      <p:grpSp>
        <p:nvGrpSpPr>
          <p:cNvPr id="10" name="App Bar"/>
          <p:cNvGrpSpPr/>
          <p:nvPr/>
        </p:nvGrpSpPr>
        <p:grpSpPr>
          <a:xfrm>
            <a:off x="751331" y="1265108"/>
            <a:ext cx="2286000" cy="508000"/>
            <a:chOff x="595686" y="1261242"/>
            <a:chExt cx="2286000" cy="508000"/>
          </a:xfrm>
        </p:grpSpPr>
        <p:sp>
          <p:nvSpPr>
            <p:cNvPr id="11" name="App Bar Contain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</a:t>
              </a:r>
            </a:p>
          </p:txBody>
        </p:sp>
        <p:sp>
          <p:nvSpPr>
            <p:cNvPr id="12" name="Favorite Icon"/>
            <p:cNvSpPr>
              <a:spLocks noChangeAspect="1"/>
            </p:cNvSpPr>
            <p:nvPr/>
          </p:nvSpPr>
          <p:spPr bwMode="auto">
            <a:xfrm>
              <a:off x="2405932" y="1547041"/>
              <a:ext cx="114181" cy="101286"/>
            </a:xfrm>
            <a:custGeom>
              <a:avLst/>
              <a:gdLst>
                <a:gd name="T0" fmla="*/ 476 w 635"/>
                <a:gd name="T1" fmla="*/ 0 h 565"/>
                <a:gd name="T2" fmla="*/ 318 w 635"/>
                <a:gd name="T3" fmla="*/ 106 h 565"/>
                <a:gd name="T4" fmla="*/ 159 w 635"/>
                <a:gd name="T5" fmla="*/ 0 h 565"/>
                <a:gd name="T6" fmla="*/ 0 w 635"/>
                <a:gd name="T7" fmla="*/ 159 h 565"/>
                <a:gd name="T8" fmla="*/ 318 w 635"/>
                <a:gd name="T9" fmla="*/ 565 h 565"/>
                <a:gd name="T10" fmla="*/ 635 w 635"/>
                <a:gd name="T11" fmla="*/ 159 h 565"/>
                <a:gd name="T12" fmla="*/ 476 w 635"/>
                <a:gd name="T13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565">
                  <a:moveTo>
                    <a:pt x="476" y="0"/>
                  </a:moveTo>
                  <a:cubicBezTo>
                    <a:pt x="407" y="0"/>
                    <a:pt x="341" y="45"/>
                    <a:pt x="318" y="106"/>
                  </a:cubicBezTo>
                  <a:cubicBezTo>
                    <a:pt x="294" y="45"/>
                    <a:pt x="228" y="0"/>
                    <a:pt x="159" y="0"/>
                  </a:cubicBezTo>
                  <a:cubicBezTo>
                    <a:pt x="69" y="0"/>
                    <a:pt x="0" y="68"/>
                    <a:pt x="0" y="159"/>
                  </a:cubicBezTo>
                  <a:cubicBezTo>
                    <a:pt x="0" y="284"/>
                    <a:pt x="134" y="380"/>
                    <a:pt x="318" y="565"/>
                  </a:cubicBezTo>
                  <a:cubicBezTo>
                    <a:pt x="501" y="380"/>
                    <a:pt x="635" y="284"/>
                    <a:pt x="635" y="159"/>
                  </a:cubicBezTo>
                  <a:cubicBezTo>
                    <a:pt x="635" y="68"/>
                    <a:pt x="566" y="0"/>
                    <a:pt x="476" y="0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earch Icon"/>
            <p:cNvSpPr>
              <a:spLocks noChangeAspect="1" noEditPoints="1"/>
            </p:cNvSpPr>
            <p:nvPr/>
          </p:nvSpPr>
          <p:spPr bwMode="auto">
            <a:xfrm>
              <a:off x="2100656" y="1534478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Menu Icon"/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Nav Icon"/>
            <p:cNvSpPr>
              <a:spLocks noChangeAspect="1" noEditPoints="1"/>
            </p:cNvSpPr>
            <p:nvPr/>
          </p:nvSpPr>
          <p:spPr bwMode="auto">
            <a:xfrm>
              <a:off x="716210" y="1553322"/>
              <a:ext cx="114181" cy="76161"/>
            </a:xfrm>
            <a:custGeom>
              <a:avLst/>
              <a:gdLst>
                <a:gd name="T0" fmla="*/ 0 w 635"/>
                <a:gd name="T1" fmla="*/ 70 h 423"/>
                <a:gd name="T2" fmla="*/ 635 w 635"/>
                <a:gd name="T3" fmla="*/ 70 h 423"/>
                <a:gd name="T4" fmla="*/ 635 w 635"/>
                <a:gd name="T5" fmla="*/ 0 h 423"/>
                <a:gd name="T6" fmla="*/ 0 w 635"/>
                <a:gd name="T7" fmla="*/ 0 h 423"/>
                <a:gd name="T8" fmla="*/ 0 w 635"/>
                <a:gd name="T9" fmla="*/ 70 h 423"/>
                <a:gd name="T10" fmla="*/ 0 w 635"/>
                <a:gd name="T11" fmla="*/ 247 h 423"/>
                <a:gd name="T12" fmla="*/ 635 w 635"/>
                <a:gd name="T13" fmla="*/ 247 h 423"/>
                <a:gd name="T14" fmla="*/ 635 w 635"/>
                <a:gd name="T15" fmla="*/ 176 h 423"/>
                <a:gd name="T16" fmla="*/ 0 w 635"/>
                <a:gd name="T17" fmla="*/ 176 h 423"/>
                <a:gd name="T18" fmla="*/ 0 w 635"/>
                <a:gd name="T19" fmla="*/ 247 h 423"/>
                <a:gd name="T20" fmla="*/ 0 w 635"/>
                <a:gd name="T21" fmla="*/ 423 h 423"/>
                <a:gd name="T22" fmla="*/ 635 w 635"/>
                <a:gd name="T23" fmla="*/ 423 h 423"/>
                <a:gd name="T24" fmla="*/ 635 w 635"/>
                <a:gd name="T25" fmla="*/ 352 h 423"/>
                <a:gd name="T26" fmla="*/ 0 w 635"/>
                <a:gd name="T27" fmla="*/ 352 h 423"/>
                <a:gd name="T28" fmla="*/ 0 w 635"/>
                <a:gd name="T2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5" h="423">
                  <a:moveTo>
                    <a:pt x="0" y="70"/>
                  </a:moveTo>
                  <a:lnTo>
                    <a:pt x="635" y="70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70"/>
                  </a:lnTo>
                  <a:close/>
                  <a:moveTo>
                    <a:pt x="0" y="247"/>
                  </a:moveTo>
                  <a:lnTo>
                    <a:pt x="635" y="247"/>
                  </a:lnTo>
                  <a:lnTo>
                    <a:pt x="635" y="176"/>
                  </a:lnTo>
                  <a:lnTo>
                    <a:pt x="0" y="176"/>
                  </a:lnTo>
                  <a:lnTo>
                    <a:pt x="0" y="247"/>
                  </a:lnTo>
                  <a:close/>
                  <a:moveTo>
                    <a:pt x="0" y="423"/>
                  </a:moveTo>
                  <a:lnTo>
                    <a:pt x="635" y="423"/>
                  </a:lnTo>
                  <a:lnTo>
                    <a:pt x="635" y="352"/>
                  </a:lnTo>
                  <a:lnTo>
                    <a:pt x="0" y="352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Bottom Sheet with Overlay"/>
          <p:cNvGrpSpPr/>
          <p:nvPr/>
        </p:nvGrpSpPr>
        <p:grpSpPr>
          <a:xfrm>
            <a:off x="652209" y="2029961"/>
            <a:ext cx="2286000" cy="4064000"/>
            <a:chOff x="595686" y="1261242"/>
            <a:chExt cx="2286000" cy="4064000"/>
          </a:xfrm>
        </p:grpSpPr>
        <p:sp>
          <p:nvSpPr>
            <p:cNvPr id="17" name="Overlay"/>
            <p:cNvSpPr/>
            <p:nvPr/>
          </p:nvSpPr>
          <p:spPr>
            <a:xfrm>
              <a:off x="595686" y="1261242"/>
              <a:ext cx="2286000" cy="2692399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" name="Bottom Sheet"/>
            <p:cNvGrpSpPr/>
            <p:nvPr/>
          </p:nvGrpSpPr>
          <p:grpSpPr>
            <a:xfrm>
              <a:off x="595686" y="3953642"/>
              <a:ext cx="2286000" cy="1371600"/>
              <a:chOff x="7439352" y="3852863"/>
              <a:chExt cx="2286000" cy="1371600"/>
            </a:xfrm>
          </p:grpSpPr>
          <p:sp>
            <p:nvSpPr>
              <p:cNvPr id="19" name="Rectangle 3"/>
              <p:cNvSpPr/>
              <p:nvPr/>
            </p:nvSpPr>
            <p:spPr>
              <a:xfrm>
                <a:off x="7439352" y="3852863"/>
                <a:ext cx="2286000" cy="1371600"/>
              </a:xfrm>
              <a:prstGeom prst="rect">
                <a:avLst/>
              </a:prstGeom>
              <a:solidFill>
                <a:srgbClr val="FAFAFA"/>
              </a:solidFill>
              <a:ln w="6350"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0" name="Hangout Icon"/>
              <p:cNvGrpSpPr>
                <a:grpSpLocks noChangeAspect="1"/>
              </p:cNvGrpSpPr>
              <p:nvPr/>
            </p:nvGrpSpPr>
            <p:grpSpPr>
              <a:xfrm>
                <a:off x="8448906" y="4012406"/>
                <a:ext cx="266894" cy="305701"/>
                <a:chOff x="5777143" y="4021931"/>
                <a:chExt cx="266894" cy="305701"/>
              </a:xfrm>
            </p:grpSpPr>
            <p:sp>
              <p:nvSpPr>
                <p:cNvPr id="36" name="Hangout Icon Part 2"/>
                <p:cNvSpPr>
                  <a:spLocks/>
                </p:cNvSpPr>
                <p:nvPr/>
              </p:nvSpPr>
              <p:spPr bwMode="auto">
                <a:xfrm>
                  <a:off x="5777143" y="4021931"/>
                  <a:ext cx="266894" cy="305701"/>
                </a:xfrm>
                <a:custGeom>
                  <a:avLst/>
                  <a:gdLst>
                    <a:gd name="T0" fmla="*/ 741 w 1482"/>
                    <a:gd name="T1" fmla="*/ 0 h 1694"/>
                    <a:gd name="T2" fmla="*/ 0 w 1482"/>
                    <a:gd name="T3" fmla="*/ 741 h 1694"/>
                    <a:gd name="T4" fmla="*/ 741 w 1482"/>
                    <a:gd name="T5" fmla="*/ 1447 h 1694"/>
                    <a:gd name="T6" fmla="*/ 741 w 1482"/>
                    <a:gd name="T7" fmla="*/ 1694 h 1694"/>
                    <a:gd name="T8" fmla="*/ 1482 w 1482"/>
                    <a:gd name="T9" fmla="*/ 741 h 1694"/>
                    <a:gd name="T10" fmla="*/ 741 w 1482"/>
                    <a:gd name="T11" fmla="*/ 0 h 16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82" h="1694">
                      <a:moveTo>
                        <a:pt x="741" y="0"/>
                      </a:moveTo>
                      <a:cubicBezTo>
                        <a:pt x="332" y="0"/>
                        <a:pt x="0" y="332"/>
                        <a:pt x="0" y="741"/>
                      </a:cubicBezTo>
                      <a:cubicBezTo>
                        <a:pt x="0" y="1131"/>
                        <a:pt x="351" y="1447"/>
                        <a:pt x="741" y="1447"/>
                      </a:cubicBezTo>
                      <a:lnTo>
                        <a:pt x="741" y="1694"/>
                      </a:lnTo>
                      <a:cubicBezTo>
                        <a:pt x="1189" y="1475"/>
                        <a:pt x="1482" y="1114"/>
                        <a:pt x="1482" y="741"/>
                      </a:cubicBezTo>
                      <a:cubicBezTo>
                        <a:pt x="1482" y="332"/>
                        <a:pt x="1150" y="0"/>
                        <a:pt x="741" y="0"/>
                      </a:cubicBezTo>
                    </a:path>
                  </a:pathLst>
                </a:custGeom>
                <a:solidFill>
                  <a:srgbClr val="22A56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7" name="Hangout Icon Part 1"/>
                <p:cNvSpPr>
                  <a:spLocks noEditPoints="1"/>
                </p:cNvSpPr>
                <p:nvPr/>
              </p:nvSpPr>
              <p:spPr bwMode="auto">
                <a:xfrm>
                  <a:off x="5846836" y="4117760"/>
                  <a:ext cx="133843" cy="88701"/>
                </a:xfrm>
                <a:custGeom>
                  <a:avLst/>
                  <a:gdLst>
                    <a:gd name="T0" fmla="*/ 423 w 741"/>
                    <a:gd name="T1" fmla="*/ 0 h 493"/>
                    <a:gd name="T2" fmla="*/ 423 w 741"/>
                    <a:gd name="T3" fmla="*/ 317 h 493"/>
                    <a:gd name="T4" fmla="*/ 600 w 741"/>
                    <a:gd name="T5" fmla="*/ 317 h 493"/>
                    <a:gd name="T6" fmla="*/ 600 w 741"/>
                    <a:gd name="T7" fmla="*/ 493 h 493"/>
                    <a:gd name="T8" fmla="*/ 741 w 741"/>
                    <a:gd name="T9" fmla="*/ 317 h 493"/>
                    <a:gd name="T10" fmla="*/ 741 w 741"/>
                    <a:gd name="T11" fmla="*/ 0 h 493"/>
                    <a:gd name="T12" fmla="*/ 423 w 741"/>
                    <a:gd name="T13" fmla="*/ 0 h 493"/>
                    <a:gd name="T14" fmla="*/ 0 w 741"/>
                    <a:gd name="T15" fmla="*/ 317 h 493"/>
                    <a:gd name="T16" fmla="*/ 176 w 741"/>
                    <a:gd name="T17" fmla="*/ 317 h 493"/>
                    <a:gd name="T18" fmla="*/ 176 w 741"/>
                    <a:gd name="T19" fmla="*/ 493 h 493"/>
                    <a:gd name="T20" fmla="*/ 317 w 741"/>
                    <a:gd name="T21" fmla="*/ 317 h 493"/>
                    <a:gd name="T22" fmla="*/ 317 w 741"/>
                    <a:gd name="T23" fmla="*/ 0 h 493"/>
                    <a:gd name="T24" fmla="*/ 0 w 741"/>
                    <a:gd name="T25" fmla="*/ 0 h 493"/>
                    <a:gd name="T26" fmla="*/ 0 w 741"/>
                    <a:gd name="T27" fmla="*/ 317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1" h="493">
                      <a:moveTo>
                        <a:pt x="423" y="0"/>
                      </a:moveTo>
                      <a:lnTo>
                        <a:pt x="423" y="317"/>
                      </a:lnTo>
                      <a:lnTo>
                        <a:pt x="600" y="317"/>
                      </a:lnTo>
                      <a:lnTo>
                        <a:pt x="600" y="493"/>
                      </a:lnTo>
                      <a:cubicBezTo>
                        <a:pt x="678" y="493"/>
                        <a:pt x="741" y="414"/>
                        <a:pt x="741" y="317"/>
                      </a:cubicBezTo>
                      <a:lnTo>
                        <a:pt x="741" y="0"/>
                      </a:lnTo>
                      <a:lnTo>
                        <a:pt x="423" y="0"/>
                      </a:lnTo>
                      <a:close/>
                      <a:moveTo>
                        <a:pt x="0" y="317"/>
                      </a:moveTo>
                      <a:lnTo>
                        <a:pt x="176" y="317"/>
                      </a:lnTo>
                      <a:lnTo>
                        <a:pt x="176" y="493"/>
                      </a:lnTo>
                      <a:cubicBezTo>
                        <a:pt x="254" y="493"/>
                        <a:pt x="317" y="414"/>
                        <a:pt x="317" y="317"/>
                      </a:cubicBezTo>
                      <a:lnTo>
                        <a:pt x="317" y="0"/>
                      </a:lnTo>
                      <a:lnTo>
                        <a:pt x="0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" name="Mail Icon"/>
              <p:cNvSpPr>
                <a:spLocks noChangeAspect="1" noEditPoints="1"/>
              </p:cNvSpPr>
              <p:nvPr/>
            </p:nvSpPr>
            <p:spPr bwMode="auto">
              <a:xfrm>
                <a:off x="7617336" y="4673702"/>
                <a:ext cx="254223" cy="204328"/>
              </a:xfrm>
              <a:custGeom>
                <a:avLst/>
                <a:gdLst>
                  <a:gd name="T0" fmla="*/ 1270 w 1412"/>
                  <a:gd name="T1" fmla="*/ 282 h 1129"/>
                  <a:gd name="T2" fmla="*/ 706 w 1412"/>
                  <a:gd name="T3" fmla="*/ 635 h 1129"/>
                  <a:gd name="T4" fmla="*/ 142 w 1412"/>
                  <a:gd name="T5" fmla="*/ 282 h 1129"/>
                  <a:gd name="T6" fmla="*/ 142 w 1412"/>
                  <a:gd name="T7" fmla="*/ 141 h 1129"/>
                  <a:gd name="T8" fmla="*/ 706 w 1412"/>
                  <a:gd name="T9" fmla="*/ 494 h 1129"/>
                  <a:gd name="T10" fmla="*/ 1270 w 1412"/>
                  <a:gd name="T11" fmla="*/ 141 h 1129"/>
                  <a:gd name="T12" fmla="*/ 1270 w 1412"/>
                  <a:gd name="T13" fmla="*/ 282 h 1129"/>
                  <a:gd name="T14" fmla="*/ 1270 w 1412"/>
                  <a:gd name="T15" fmla="*/ 0 h 1129"/>
                  <a:gd name="T16" fmla="*/ 142 w 1412"/>
                  <a:gd name="T17" fmla="*/ 0 h 1129"/>
                  <a:gd name="T18" fmla="*/ 1 w 1412"/>
                  <a:gd name="T19" fmla="*/ 141 h 1129"/>
                  <a:gd name="T20" fmla="*/ 0 w 1412"/>
                  <a:gd name="T21" fmla="*/ 988 h 1129"/>
                  <a:gd name="T22" fmla="*/ 142 w 1412"/>
                  <a:gd name="T23" fmla="*/ 1129 h 1129"/>
                  <a:gd name="T24" fmla="*/ 1270 w 1412"/>
                  <a:gd name="T25" fmla="*/ 1129 h 1129"/>
                  <a:gd name="T26" fmla="*/ 1412 w 1412"/>
                  <a:gd name="T27" fmla="*/ 988 h 1129"/>
                  <a:gd name="T28" fmla="*/ 1412 w 1412"/>
                  <a:gd name="T29" fmla="*/ 141 h 1129"/>
                  <a:gd name="T30" fmla="*/ 1270 w 1412"/>
                  <a:gd name="T31" fmla="*/ 0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12" h="1129">
                    <a:moveTo>
                      <a:pt x="1270" y="282"/>
                    </a:moveTo>
                    <a:lnTo>
                      <a:pt x="706" y="635"/>
                    </a:lnTo>
                    <a:lnTo>
                      <a:pt x="142" y="282"/>
                    </a:lnTo>
                    <a:lnTo>
                      <a:pt x="142" y="141"/>
                    </a:lnTo>
                    <a:lnTo>
                      <a:pt x="706" y="494"/>
                    </a:lnTo>
                    <a:lnTo>
                      <a:pt x="1270" y="141"/>
                    </a:lnTo>
                    <a:lnTo>
                      <a:pt x="1270" y="282"/>
                    </a:lnTo>
                    <a:close/>
                    <a:moveTo>
                      <a:pt x="1270" y="0"/>
                    </a:moveTo>
                    <a:lnTo>
                      <a:pt x="142" y="0"/>
                    </a:lnTo>
                    <a:cubicBezTo>
                      <a:pt x="64" y="0"/>
                      <a:pt x="1" y="63"/>
                      <a:pt x="1" y="141"/>
                    </a:cubicBezTo>
                    <a:lnTo>
                      <a:pt x="0" y="988"/>
                    </a:lnTo>
                    <a:cubicBezTo>
                      <a:pt x="0" y="1066"/>
                      <a:pt x="64" y="1129"/>
                      <a:pt x="142" y="1129"/>
                    </a:cubicBezTo>
                    <a:lnTo>
                      <a:pt x="1270" y="1129"/>
                    </a:lnTo>
                    <a:cubicBezTo>
                      <a:pt x="1348" y="1129"/>
                      <a:pt x="1412" y="1066"/>
                      <a:pt x="1412" y="988"/>
                    </a:cubicBezTo>
                    <a:lnTo>
                      <a:pt x="1412" y="141"/>
                    </a:lnTo>
                    <a:cubicBezTo>
                      <a:pt x="1412" y="63"/>
                      <a:pt x="1348" y="0"/>
                      <a:pt x="1270" y="0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ore Icon"/>
              <p:cNvSpPr>
                <a:spLocks noChangeAspect="1" noEditPoints="1"/>
              </p:cNvSpPr>
              <p:nvPr/>
            </p:nvSpPr>
            <p:spPr bwMode="auto">
              <a:xfrm>
                <a:off x="9318490" y="4750523"/>
                <a:ext cx="203537" cy="50686"/>
              </a:xfrm>
              <a:custGeom>
                <a:avLst/>
                <a:gdLst>
                  <a:gd name="T0" fmla="*/ 564 w 1129"/>
                  <a:gd name="T1" fmla="*/ 0 h 282"/>
                  <a:gd name="T2" fmla="*/ 423 w 1129"/>
                  <a:gd name="T3" fmla="*/ 141 h 282"/>
                  <a:gd name="T4" fmla="*/ 564 w 1129"/>
                  <a:gd name="T5" fmla="*/ 282 h 282"/>
                  <a:gd name="T6" fmla="*/ 705 w 1129"/>
                  <a:gd name="T7" fmla="*/ 141 h 282"/>
                  <a:gd name="T8" fmla="*/ 564 w 1129"/>
                  <a:gd name="T9" fmla="*/ 0 h 282"/>
                  <a:gd name="T10" fmla="*/ 988 w 1129"/>
                  <a:gd name="T11" fmla="*/ 0 h 282"/>
                  <a:gd name="T12" fmla="*/ 847 w 1129"/>
                  <a:gd name="T13" fmla="*/ 141 h 282"/>
                  <a:gd name="T14" fmla="*/ 988 w 1129"/>
                  <a:gd name="T15" fmla="*/ 282 h 282"/>
                  <a:gd name="T16" fmla="*/ 1129 w 1129"/>
                  <a:gd name="T17" fmla="*/ 141 h 282"/>
                  <a:gd name="T18" fmla="*/ 988 w 1129"/>
                  <a:gd name="T19" fmla="*/ 0 h 282"/>
                  <a:gd name="T20" fmla="*/ 141 w 1129"/>
                  <a:gd name="T21" fmla="*/ 0 h 282"/>
                  <a:gd name="T22" fmla="*/ 0 w 1129"/>
                  <a:gd name="T23" fmla="*/ 141 h 282"/>
                  <a:gd name="T24" fmla="*/ 141 w 1129"/>
                  <a:gd name="T25" fmla="*/ 282 h 282"/>
                  <a:gd name="T26" fmla="*/ 282 w 1129"/>
                  <a:gd name="T27" fmla="*/ 141 h 282"/>
                  <a:gd name="T28" fmla="*/ 141 w 1129"/>
                  <a:gd name="T2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9" h="282">
                    <a:moveTo>
                      <a:pt x="564" y="0"/>
                    </a:moveTo>
                    <a:cubicBezTo>
                      <a:pt x="486" y="0"/>
                      <a:pt x="423" y="63"/>
                      <a:pt x="423" y="141"/>
                    </a:cubicBezTo>
                    <a:cubicBezTo>
                      <a:pt x="423" y="219"/>
                      <a:pt x="486" y="282"/>
                      <a:pt x="564" y="282"/>
                    </a:cubicBezTo>
                    <a:cubicBezTo>
                      <a:pt x="642" y="282"/>
                      <a:pt x="705" y="219"/>
                      <a:pt x="705" y="141"/>
                    </a:cubicBezTo>
                    <a:cubicBezTo>
                      <a:pt x="705" y="63"/>
                      <a:pt x="642" y="0"/>
                      <a:pt x="564" y="0"/>
                    </a:cubicBezTo>
                    <a:moveTo>
                      <a:pt x="988" y="0"/>
                    </a:moveTo>
                    <a:cubicBezTo>
                      <a:pt x="910" y="0"/>
                      <a:pt x="847" y="63"/>
                      <a:pt x="847" y="141"/>
                    </a:cubicBezTo>
                    <a:cubicBezTo>
                      <a:pt x="847" y="219"/>
                      <a:pt x="910" y="282"/>
                      <a:pt x="988" y="282"/>
                    </a:cubicBezTo>
                    <a:cubicBezTo>
                      <a:pt x="1066" y="282"/>
                      <a:pt x="1129" y="219"/>
                      <a:pt x="1129" y="141"/>
                    </a:cubicBezTo>
                    <a:cubicBezTo>
                      <a:pt x="1129" y="63"/>
                      <a:pt x="1066" y="0"/>
                      <a:pt x="988" y="0"/>
                    </a:cubicBezTo>
                    <a:moveTo>
                      <a:pt x="141" y="0"/>
                    </a:moveTo>
                    <a:cubicBezTo>
                      <a:pt x="63" y="0"/>
                      <a:pt x="0" y="63"/>
                      <a:pt x="0" y="141"/>
                    </a:cubicBezTo>
                    <a:cubicBezTo>
                      <a:pt x="0" y="219"/>
                      <a:pt x="63" y="282"/>
                      <a:pt x="141" y="282"/>
                    </a:cubicBezTo>
                    <a:cubicBezTo>
                      <a:pt x="219" y="282"/>
                      <a:pt x="282" y="219"/>
                      <a:pt x="282" y="141"/>
                    </a:cubicBezTo>
                    <a:cubicBezTo>
                      <a:pt x="282" y="63"/>
                      <a:pt x="219" y="0"/>
                      <a:pt x="141" y="0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3" name="Gmail Icon"/>
              <p:cNvGrpSpPr>
                <a:grpSpLocks noChangeAspect="1"/>
              </p:cNvGrpSpPr>
              <p:nvPr/>
            </p:nvGrpSpPr>
            <p:grpSpPr>
              <a:xfrm>
                <a:off x="7591993" y="4050421"/>
                <a:ext cx="304909" cy="228880"/>
                <a:chOff x="4920230" y="4059946"/>
                <a:chExt cx="304909" cy="228880"/>
              </a:xfrm>
            </p:grpSpPr>
            <p:sp>
              <p:nvSpPr>
                <p:cNvPr id="34" name="Gmail Icon Part 2"/>
                <p:cNvSpPr>
                  <a:spLocks/>
                </p:cNvSpPr>
                <p:nvPr/>
              </p:nvSpPr>
              <p:spPr bwMode="auto">
                <a:xfrm>
                  <a:off x="4920230" y="4059946"/>
                  <a:ext cx="304909" cy="228880"/>
                </a:xfrm>
                <a:custGeom>
                  <a:avLst/>
                  <a:gdLst>
                    <a:gd name="T0" fmla="*/ 106 w 1694"/>
                    <a:gd name="T1" fmla="*/ 0 h 1270"/>
                    <a:gd name="T2" fmla="*/ 0 w 1694"/>
                    <a:gd name="T3" fmla="*/ 106 h 1270"/>
                    <a:gd name="T4" fmla="*/ 0 w 1694"/>
                    <a:gd name="T5" fmla="*/ 1165 h 1270"/>
                    <a:gd name="T6" fmla="*/ 106 w 1694"/>
                    <a:gd name="T7" fmla="*/ 1270 h 1270"/>
                    <a:gd name="T8" fmla="*/ 1588 w 1694"/>
                    <a:gd name="T9" fmla="*/ 1270 h 1270"/>
                    <a:gd name="T10" fmla="*/ 1693 w 1694"/>
                    <a:gd name="T11" fmla="*/ 1165 h 1270"/>
                    <a:gd name="T12" fmla="*/ 1693 w 1694"/>
                    <a:gd name="T13" fmla="*/ 119 h 1270"/>
                    <a:gd name="T14" fmla="*/ 1693 w 1694"/>
                    <a:gd name="T15" fmla="*/ 106 h 1270"/>
                    <a:gd name="T16" fmla="*/ 1692 w 1694"/>
                    <a:gd name="T17" fmla="*/ 84 h 1270"/>
                    <a:gd name="T18" fmla="*/ 1588 w 1694"/>
                    <a:gd name="T19" fmla="*/ 0 h 1270"/>
                    <a:gd name="T20" fmla="*/ 106 w 1694"/>
                    <a:gd name="T21" fmla="*/ 0 h 1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94" h="1270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6"/>
                      </a:cubicBezTo>
                      <a:lnTo>
                        <a:pt x="0" y="1165"/>
                      </a:lnTo>
                      <a:cubicBezTo>
                        <a:pt x="0" y="1223"/>
                        <a:pt x="47" y="1270"/>
                        <a:pt x="106" y="1270"/>
                      </a:cubicBezTo>
                      <a:lnTo>
                        <a:pt x="1588" y="1270"/>
                      </a:lnTo>
                      <a:cubicBezTo>
                        <a:pt x="1646" y="1270"/>
                        <a:pt x="1693" y="1223"/>
                        <a:pt x="1693" y="1165"/>
                      </a:cubicBezTo>
                      <a:lnTo>
                        <a:pt x="1693" y="119"/>
                      </a:lnTo>
                      <a:cubicBezTo>
                        <a:pt x="1694" y="114"/>
                        <a:pt x="1693" y="111"/>
                        <a:pt x="1693" y="106"/>
                      </a:cubicBezTo>
                      <a:cubicBezTo>
                        <a:pt x="1693" y="99"/>
                        <a:pt x="1693" y="91"/>
                        <a:pt x="1692" y="84"/>
                      </a:cubicBezTo>
                      <a:cubicBezTo>
                        <a:pt x="1682" y="36"/>
                        <a:pt x="1639" y="0"/>
                        <a:pt x="1588" y="0"/>
                      </a:cubicBez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Gmail Icon Part 1"/>
                <p:cNvSpPr>
                  <a:spLocks/>
                </p:cNvSpPr>
                <p:nvPr/>
              </p:nvSpPr>
              <p:spPr bwMode="auto">
                <a:xfrm>
                  <a:off x="4920230" y="4059946"/>
                  <a:ext cx="304909" cy="228880"/>
                </a:xfrm>
                <a:custGeom>
                  <a:avLst/>
                  <a:gdLst>
                    <a:gd name="T0" fmla="*/ 106 w 1694"/>
                    <a:gd name="T1" fmla="*/ 0 h 1270"/>
                    <a:gd name="T2" fmla="*/ 0 w 1694"/>
                    <a:gd name="T3" fmla="*/ 106 h 1270"/>
                    <a:gd name="T4" fmla="*/ 0 w 1694"/>
                    <a:gd name="T5" fmla="*/ 1165 h 1270"/>
                    <a:gd name="T6" fmla="*/ 106 w 1694"/>
                    <a:gd name="T7" fmla="*/ 1270 h 1270"/>
                    <a:gd name="T8" fmla="*/ 212 w 1694"/>
                    <a:gd name="T9" fmla="*/ 1270 h 1270"/>
                    <a:gd name="T10" fmla="*/ 212 w 1694"/>
                    <a:gd name="T11" fmla="*/ 311 h 1270"/>
                    <a:gd name="T12" fmla="*/ 847 w 1694"/>
                    <a:gd name="T13" fmla="*/ 766 h 1270"/>
                    <a:gd name="T14" fmla="*/ 1482 w 1694"/>
                    <a:gd name="T15" fmla="*/ 312 h 1270"/>
                    <a:gd name="T16" fmla="*/ 1482 w 1694"/>
                    <a:gd name="T17" fmla="*/ 1270 h 1270"/>
                    <a:gd name="T18" fmla="*/ 1588 w 1694"/>
                    <a:gd name="T19" fmla="*/ 1270 h 1270"/>
                    <a:gd name="T20" fmla="*/ 1693 w 1694"/>
                    <a:gd name="T21" fmla="*/ 1165 h 1270"/>
                    <a:gd name="T22" fmla="*/ 1693 w 1694"/>
                    <a:gd name="T23" fmla="*/ 119 h 1270"/>
                    <a:gd name="T24" fmla="*/ 1693 w 1694"/>
                    <a:gd name="T25" fmla="*/ 106 h 1270"/>
                    <a:gd name="T26" fmla="*/ 1692 w 1694"/>
                    <a:gd name="T27" fmla="*/ 84 h 1270"/>
                    <a:gd name="T28" fmla="*/ 1588 w 1694"/>
                    <a:gd name="T29" fmla="*/ 0 h 1270"/>
                    <a:gd name="T30" fmla="*/ 1552 w 1694"/>
                    <a:gd name="T31" fmla="*/ 0 h 1270"/>
                    <a:gd name="T32" fmla="*/ 847 w 1694"/>
                    <a:gd name="T33" fmla="*/ 513 h 1270"/>
                    <a:gd name="T34" fmla="*/ 141 w 1694"/>
                    <a:gd name="T35" fmla="*/ 0 h 1270"/>
                    <a:gd name="T36" fmla="*/ 106 w 1694"/>
                    <a:gd name="T37" fmla="*/ 0 h 1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94" h="1270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6"/>
                      </a:cubicBezTo>
                      <a:lnTo>
                        <a:pt x="0" y="1165"/>
                      </a:lnTo>
                      <a:cubicBezTo>
                        <a:pt x="0" y="1223"/>
                        <a:pt x="47" y="1270"/>
                        <a:pt x="106" y="1270"/>
                      </a:cubicBezTo>
                      <a:lnTo>
                        <a:pt x="212" y="1270"/>
                      </a:lnTo>
                      <a:lnTo>
                        <a:pt x="212" y="311"/>
                      </a:lnTo>
                      <a:lnTo>
                        <a:pt x="847" y="766"/>
                      </a:lnTo>
                      <a:lnTo>
                        <a:pt x="1482" y="312"/>
                      </a:lnTo>
                      <a:lnTo>
                        <a:pt x="1482" y="1270"/>
                      </a:lnTo>
                      <a:lnTo>
                        <a:pt x="1588" y="1270"/>
                      </a:lnTo>
                      <a:cubicBezTo>
                        <a:pt x="1646" y="1270"/>
                        <a:pt x="1693" y="1223"/>
                        <a:pt x="1693" y="1165"/>
                      </a:cubicBezTo>
                      <a:lnTo>
                        <a:pt x="1693" y="119"/>
                      </a:lnTo>
                      <a:cubicBezTo>
                        <a:pt x="1694" y="114"/>
                        <a:pt x="1693" y="111"/>
                        <a:pt x="1693" y="106"/>
                      </a:cubicBezTo>
                      <a:cubicBezTo>
                        <a:pt x="1693" y="99"/>
                        <a:pt x="1693" y="91"/>
                        <a:pt x="1692" y="84"/>
                      </a:cubicBezTo>
                      <a:cubicBezTo>
                        <a:pt x="1682" y="36"/>
                        <a:pt x="1639" y="0"/>
                        <a:pt x="1588" y="0"/>
                      </a:cubicBezTo>
                      <a:lnTo>
                        <a:pt x="1552" y="0"/>
                      </a:lnTo>
                      <a:lnTo>
                        <a:pt x="847" y="513"/>
                      </a:lnTo>
                      <a:lnTo>
                        <a:pt x="141" y="0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DA403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4" name="Message Icon"/>
              <p:cNvSpPr>
                <a:spLocks noChangeAspect="1"/>
              </p:cNvSpPr>
              <p:nvPr/>
            </p:nvSpPr>
            <p:spPr bwMode="auto">
              <a:xfrm>
                <a:off x="8455241" y="4648359"/>
                <a:ext cx="254223" cy="255015"/>
              </a:xfrm>
              <a:custGeom>
                <a:avLst/>
                <a:gdLst>
                  <a:gd name="T0" fmla="*/ 1270 w 1411"/>
                  <a:gd name="T1" fmla="*/ 0 h 1411"/>
                  <a:gd name="T2" fmla="*/ 141 w 1411"/>
                  <a:gd name="T3" fmla="*/ 0 h 1411"/>
                  <a:gd name="T4" fmla="*/ 0 w 1411"/>
                  <a:gd name="T5" fmla="*/ 141 h 1411"/>
                  <a:gd name="T6" fmla="*/ 0 w 1411"/>
                  <a:gd name="T7" fmla="*/ 1411 h 1411"/>
                  <a:gd name="T8" fmla="*/ 282 w 1411"/>
                  <a:gd name="T9" fmla="*/ 1129 h 1411"/>
                  <a:gd name="T10" fmla="*/ 1270 w 1411"/>
                  <a:gd name="T11" fmla="*/ 1129 h 1411"/>
                  <a:gd name="T12" fmla="*/ 1411 w 1411"/>
                  <a:gd name="T13" fmla="*/ 988 h 1411"/>
                  <a:gd name="T14" fmla="*/ 1411 w 1411"/>
                  <a:gd name="T15" fmla="*/ 141 h 1411"/>
                  <a:gd name="T16" fmla="*/ 1270 w 1411"/>
                  <a:gd name="T17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1" h="1411">
                    <a:moveTo>
                      <a:pt x="1270" y="0"/>
                    </a:moveTo>
                    <a:lnTo>
                      <a:pt x="141" y="0"/>
                    </a:lnTo>
                    <a:cubicBezTo>
                      <a:pt x="63" y="0"/>
                      <a:pt x="0" y="63"/>
                      <a:pt x="0" y="141"/>
                    </a:cubicBezTo>
                    <a:lnTo>
                      <a:pt x="0" y="1411"/>
                    </a:lnTo>
                    <a:lnTo>
                      <a:pt x="282" y="1129"/>
                    </a:lnTo>
                    <a:lnTo>
                      <a:pt x="1270" y="1129"/>
                    </a:lnTo>
                    <a:cubicBezTo>
                      <a:pt x="1348" y="1129"/>
                      <a:pt x="1411" y="1066"/>
                      <a:pt x="1411" y="988"/>
                    </a:cubicBezTo>
                    <a:lnTo>
                      <a:pt x="1411" y="141"/>
                    </a:lnTo>
                    <a:cubicBezTo>
                      <a:pt x="1411" y="63"/>
                      <a:pt x="1348" y="0"/>
                      <a:pt x="1270" y="0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5" name="Google+ Icon"/>
              <p:cNvGrpSpPr>
                <a:grpSpLocks noChangeAspect="1"/>
              </p:cNvGrpSpPr>
              <p:nvPr/>
            </p:nvGrpSpPr>
            <p:grpSpPr>
              <a:xfrm>
                <a:off x="9286811" y="4031413"/>
                <a:ext cx="266894" cy="267686"/>
                <a:chOff x="6615048" y="4040938"/>
                <a:chExt cx="266894" cy="267686"/>
              </a:xfrm>
            </p:grpSpPr>
            <p:sp>
              <p:nvSpPr>
                <p:cNvPr id="32" name="Google+ Icon Part 2"/>
                <p:cNvSpPr>
                  <a:spLocks/>
                </p:cNvSpPr>
                <p:nvPr/>
              </p:nvSpPr>
              <p:spPr bwMode="auto">
                <a:xfrm>
                  <a:off x="6615048" y="4040938"/>
                  <a:ext cx="266894" cy="267686"/>
                </a:xfrm>
                <a:custGeom>
                  <a:avLst/>
                  <a:gdLst>
                    <a:gd name="T0" fmla="*/ 1481 w 1481"/>
                    <a:gd name="T1" fmla="*/ 1376 h 1482"/>
                    <a:gd name="T2" fmla="*/ 1375 w 1481"/>
                    <a:gd name="T3" fmla="*/ 1482 h 1482"/>
                    <a:gd name="T4" fmla="*/ 105 w 1481"/>
                    <a:gd name="T5" fmla="*/ 1482 h 1482"/>
                    <a:gd name="T6" fmla="*/ 0 w 1481"/>
                    <a:gd name="T7" fmla="*/ 1376 h 1482"/>
                    <a:gd name="T8" fmla="*/ 0 w 1481"/>
                    <a:gd name="T9" fmla="*/ 106 h 1482"/>
                    <a:gd name="T10" fmla="*/ 105 w 1481"/>
                    <a:gd name="T11" fmla="*/ 0 h 1482"/>
                    <a:gd name="T12" fmla="*/ 1375 w 1481"/>
                    <a:gd name="T13" fmla="*/ 0 h 1482"/>
                    <a:gd name="T14" fmla="*/ 1481 w 1481"/>
                    <a:gd name="T15" fmla="*/ 106 h 1482"/>
                    <a:gd name="T16" fmla="*/ 1481 w 1481"/>
                    <a:gd name="T17" fmla="*/ 1376 h 1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81" h="1482">
                      <a:moveTo>
                        <a:pt x="1481" y="1376"/>
                      </a:moveTo>
                      <a:cubicBezTo>
                        <a:pt x="1481" y="1435"/>
                        <a:pt x="1434" y="1482"/>
                        <a:pt x="1375" y="1482"/>
                      </a:cubicBezTo>
                      <a:lnTo>
                        <a:pt x="105" y="1482"/>
                      </a:lnTo>
                      <a:cubicBezTo>
                        <a:pt x="47" y="1482"/>
                        <a:pt x="0" y="1435"/>
                        <a:pt x="0" y="1376"/>
                      </a:cubicBezTo>
                      <a:lnTo>
                        <a:pt x="0" y="106"/>
                      </a:lnTo>
                      <a:cubicBezTo>
                        <a:pt x="0" y="48"/>
                        <a:pt x="47" y="0"/>
                        <a:pt x="105" y="0"/>
                      </a:cubicBezTo>
                      <a:lnTo>
                        <a:pt x="1375" y="0"/>
                      </a:lnTo>
                      <a:cubicBezTo>
                        <a:pt x="1434" y="0"/>
                        <a:pt x="1481" y="48"/>
                        <a:pt x="1481" y="106"/>
                      </a:cubicBezTo>
                      <a:lnTo>
                        <a:pt x="1481" y="1376"/>
                      </a:lnTo>
                      <a:close/>
                    </a:path>
                  </a:pathLst>
                </a:custGeom>
                <a:solidFill>
                  <a:srgbClr val="DB4437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Google+ Icon Part 1"/>
                <p:cNvSpPr>
                  <a:spLocks noEditPoints="1"/>
                </p:cNvSpPr>
                <p:nvPr/>
              </p:nvSpPr>
              <p:spPr bwMode="auto">
                <a:xfrm>
                  <a:off x="6666526" y="4089249"/>
                  <a:ext cx="180569" cy="171066"/>
                </a:xfrm>
                <a:custGeom>
                  <a:avLst/>
                  <a:gdLst>
                    <a:gd name="T0" fmla="*/ 844 w 1003"/>
                    <a:gd name="T1" fmla="*/ 420 h 948"/>
                    <a:gd name="T2" fmla="*/ 844 w 1003"/>
                    <a:gd name="T3" fmla="*/ 261 h 948"/>
                    <a:gd name="T4" fmla="*/ 792 w 1003"/>
                    <a:gd name="T5" fmla="*/ 261 h 948"/>
                    <a:gd name="T6" fmla="*/ 792 w 1003"/>
                    <a:gd name="T7" fmla="*/ 420 h 948"/>
                    <a:gd name="T8" fmla="*/ 633 w 1003"/>
                    <a:gd name="T9" fmla="*/ 420 h 948"/>
                    <a:gd name="T10" fmla="*/ 633 w 1003"/>
                    <a:gd name="T11" fmla="*/ 473 h 948"/>
                    <a:gd name="T12" fmla="*/ 792 w 1003"/>
                    <a:gd name="T13" fmla="*/ 473 h 948"/>
                    <a:gd name="T14" fmla="*/ 792 w 1003"/>
                    <a:gd name="T15" fmla="*/ 632 h 948"/>
                    <a:gd name="T16" fmla="*/ 844 w 1003"/>
                    <a:gd name="T17" fmla="*/ 632 h 948"/>
                    <a:gd name="T18" fmla="*/ 844 w 1003"/>
                    <a:gd name="T19" fmla="*/ 473 h 948"/>
                    <a:gd name="T20" fmla="*/ 1003 w 1003"/>
                    <a:gd name="T21" fmla="*/ 473 h 948"/>
                    <a:gd name="T22" fmla="*/ 1003 w 1003"/>
                    <a:gd name="T23" fmla="*/ 420 h 948"/>
                    <a:gd name="T24" fmla="*/ 844 w 1003"/>
                    <a:gd name="T25" fmla="*/ 420 h 948"/>
                    <a:gd name="T26" fmla="*/ 335 w 1003"/>
                    <a:gd name="T27" fmla="*/ 394 h 948"/>
                    <a:gd name="T28" fmla="*/ 172 w 1003"/>
                    <a:gd name="T29" fmla="*/ 175 h 948"/>
                    <a:gd name="T30" fmla="*/ 287 w 1003"/>
                    <a:gd name="T31" fmla="*/ 44 h 948"/>
                    <a:gd name="T32" fmla="*/ 458 w 1003"/>
                    <a:gd name="T33" fmla="*/ 269 h 948"/>
                    <a:gd name="T34" fmla="*/ 335 w 1003"/>
                    <a:gd name="T35" fmla="*/ 394 h 948"/>
                    <a:gd name="T36" fmla="*/ 512 w 1003"/>
                    <a:gd name="T37" fmla="*/ 763 h 948"/>
                    <a:gd name="T38" fmla="*/ 328 w 1003"/>
                    <a:gd name="T39" fmla="*/ 898 h 948"/>
                    <a:gd name="T40" fmla="*/ 109 w 1003"/>
                    <a:gd name="T41" fmla="*/ 745 h 948"/>
                    <a:gd name="T42" fmla="*/ 216 w 1003"/>
                    <a:gd name="T43" fmla="*/ 617 h 948"/>
                    <a:gd name="T44" fmla="*/ 348 w 1003"/>
                    <a:gd name="T45" fmla="*/ 596 h 948"/>
                    <a:gd name="T46" fmla="*/ 376 w 1003"/>
                    <a:gd name="T47" fmla="*/ 597 h 948"/>
                    <a:gd name="T48" fmla="*/ 512 w 1003"/>
                    <a:gd name="T49" fmla="*/ 763 h 948"/>
                    <a:gd name="T50" fmla="*/ 596 w 1003"/>
                    <a:gd name="T51" fmla="*/ 0 h 948"/>
                    <a:gd name="T52" fmla="*/ 337 w 1003"/>
                    <a:gd name="T53" fmla="*/ 0 h 948"/>
                    <a:gd name="T54" fmla="*/ 71 w 1003"/>
                    <a:gd name="T55" fmla="*/ 232 h 948"/>
                    <a:gd name="T56" fmla="*/ 280 w 1003"/>
                    <a:gd name="T57" fmla="*/ 434 h 948"/>
                    <a:gd name="T58" fmla="*/ 312 w 1003"/>
                    <a:gd name="T59" fmla="*/ 434 h 948"/>
                    <a:gd name="T60" fmla="*/ 299 w 1003"/>
                    <a:gd name="T61" fmla="*/ 482 h 948"/>
                    <a:gd name="T62" fmla="*/ 334 w 1003"/>
                    <a:gd name="T63" fmla="*/ 556 h 948"/>
                    <a:gd name="T64" fmla="*/ 95 w 1003"/>
                    <a:gd name="T65" fmla="*/ 618 h 948"/>
                    <a:gd name="T66" fmla="*/ 0 w 1003"/>
                    <a:gd name="T67" fmla="*/ 770 h 948"/>
                    <a:gd name="T68" fmla="*/ 267 w 1003"/>
                    <a:gd name="T69" fmla="*/ 948 h 948"/>
                    <a:gd name="T70" fmla="*/ 596 w 1003"/>
                    <a:gd name="T71" fmla="*/ 713 h 948"/>
                    <a:gd name="T72" fmla="*/ 491 w 1003"/>
                    <a:gd name="T73" fmla="*/ 538 h 948"/>
                    <a:gd name="T74" fmla="*/ 446 w 1003"/>
                    <a:gd name="T75" fmla="*/ 503 h 948"/>
                    <a:gd name="T76" fmla="*/ 418 w 1003"/>
                    <a:gd name="T77" fmla="*/ 449 h 948"/>
                    <a:gd name="T78" fmla="*/ 454 w 1003"/>
                    <a:gd name="T79" fmla="*/ 388 h 948"/>
                    <a:gd name="T80" fmla="*/ 559 w 1003"/>
                    <a:gd name="T81" fmla="*/ 210 h 948"/>
                    <a:gd name="T82" fmla="*/ 474 w 1003"/>
                    <a:gd name="T83" fmla="*/ 50 h 948"/>
                    <a:gd name="T84" fmla="*/ 546 w 1003"/>
                    <a:gd name="T85" fmla="*/ 50 h 948"/>
                    <a:gd name="T86" fmla="*/ 596 w 1003"/>
                    <a:gd name="T87" fmla="*/ 0 h 9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003" h="948">
                      <a:moveTo>
                        <a:pt x="844" y="420"/>
                      </a:moveTo>
                      <a:lnTo>
                        <a:pt x="844" y="261"/>
                      </a:lnTo>
                      <a:lnTo>
                        <a:pt x="792" y="261"/>
                      </a:lnTo>
                      <a:lnTo>
                        <a:pt x="792" y="420"/>
                      </a:lnTo>
                      <a:lnTo>
                        <a:pt x="633" y="420"/>
                      </a:lnTo>
                      <a:lnTo>
                        <a:pt x="633" y="473"/>
                      </a:lnTo>
                      <a:lnTo>
                        <a:pt x="792" y="473"/>
                      </a:lnTo>
                      <a:lnTo>
                        <a:pt x="792" y="632"/>
                      </a:lnTo>
                      <a:lnTo>
                        <a:pt x="844" y="632"/>
                      </a:lnTo>
                      <a:lnTo>
                        <a:pt x="844" y="473"/>
                      </a:lnTo>
                      <a:lnTo>
                        <a:pt x="1003" y="473"/>
                      </a:lnTo>
                      <a:lnTo>
                        <a:pt x="1003" y="420"/>
                      </a:lnTo>
                      <a:lnTo>
                        <a:pt x="844" y="420"/>
                      </a:lnTo>
                      <a:close/>
                      <a:moveTo>
                        <a:pt x="335" y="394"/>
                      </a:moveTo>
                      <a:cubicBezTo>
                        <a:pt x="230" y="394"/>
                        <a:pt x="172" y="269"/>
                        <a:pt x="172" y="175"/>
                      </a:cubicBezTo>
                      <a:cubicBezTo>
                        <a:pt x="172" y="85"/>
                        <a:pt x="228" y="44"/>
                        <a:pt x="287" y="44"/>
                      </a:cubicBezTo>
                      <a:cubicBezTo>
                        <a:pt x="400" y="44"/>
                        <a:pt x="458" y="185"/>
                        <a:pt x="458" y="269"/>
                      </a:cubicBezTo>
                      <a:cubicBezTo>
                        <a:pt x="458" y="374"/>
                        <a:pt x="370" y="394"/>
                        <a:pt x="335" y="394"/>
                      </a:cubicBezTo>
                      <a:moveTo>
                        <a:pt x="512" y="763"/>
                      </a:moveTo>
                      <a:cubicBezTo>
                        <a:pt x="512" y="834"/>
                        <a:pt x="448" y="898"/>
                        <a:pt x="328" y="898"/>
                      </a:cubicBezTo>
                      <a:cubicBezTo>
                        <a:pt x="195" y="898"/>
                        <a:pt x="109" y="832"/>
                        <a:pt x="109" y="745"/>
                      </a:cubicBezTo>
                      <a:cubicBezTo>
                        <a:pt x="109" y="657"/>
                        <a:pt x="189" y="627"/>
                        <a:pt x="216" y="617"/>
                      </a:cubicBezTo>
                      <a:cubicBezTo>
                        <a:pt x="269" y="599"/>
                        <a:pt x="337" y="596"/>
                        <a:pt x="348" y="596"/>
                      </a:cubicBezTo>
                      <a:cubicBezTo>
                        <a:pt x="360" y="596"/>
                        <a:pt x="367" y="596"/>
                        <a:pt x="376" y="597"/>
                      </a:cubicBezTo>
                      <a:cubicBezTo>
                        <a:pt x="472" y="665"/>
                        <a:pt x="512" y="699"/>
                        <a:pt x="512" y="763"/>
                      </a:cubicBezTo>
                      <a:moveTo>
                        <a:pt x="596" y="0"/>
                      </a:moveTo>
                      <a:lnTo>
                        <a:pt x="337" y="0"/>
                      </a:lnTo>
                      <a:cubicBezTo>
                        <a:pt x="158" y="0"/>
                        <a:pt x="71" y="109"/>
                        <a:pt x="71" y="232"/>
                      </a:cubicBezTo>
                      <a:cubicBezTo>
                        <a:pt x="71" y="328"/>
                        <a:pt x="149" y="434"/>
                        <a:pt x="280" y="434"/>
                      </a:cubicBezTo>
                      <a:lnTo>
                        <a:pt x="312" y="434"/>
                      </a:lnTo>
                      <a:cubicBezTo>
                        <a:pt x="305" y="446"/>
                        <a:pt x="299" y="464"/>
                        <a:pt x="299" y="482"/>
                      </a:cubicBezTo>
                      <a:cubicBezTo>
                        <a:pt x="299" y="516"/>
                        <a:pt x="315" y="535"/>
                        <a:pt x="334" y="556"/>
                      </a:cubicBezTo>
                      <a:cubicBezTo>
                        <a:pt x="277" y="560"/>
                        <a:pt x="172" y="571"/>
                        <a:pt x="95" y="618"/>
                      </a:cubicBezTo>
                      <a:cubicBezTo>
                        <a:pt x="21" y="662"/>
                        <a:pt x="0" y="726"/>
                        <a:pt x="0" y="770"/>
                      </a:cubicBezTo>
                      <a:cubicBezTo>
                        <a:pt x="0" y="863"/>
                        <a:pt x="86" y="948"/>
                        <a:pt x="267" y="948"/>
                      </a:cubicBezTo>
                      <a:cubicBezTo>
                        <a:pt x="482" y="948"/>
                        <a:pt x="596" y="830"/>
                        <a:pt x="596" y="713"/>
                      </a:cubicBezTo>
                      <a:cubicBezTo>
                        <a:pt x="596" y="627"/>
                        <a:pt x="546" y="584"/>
                        <a:pt x="491" y="538"/>
                      </a:cubicBezTo>
                      <a:lnTo>
                        <a:pt x="446" y="503"/>
                      </a:lnTo>
                      <a:cubicBezTo>
                        <a:pt x="432" y="492"/>
                        <a:pt x="418" y="477"/>
                        <a:pt x="418" y="449"/>
                      </a:cubicBezTo>
                      <a:cubicBezTo>
                        <a:pt x="418" y="422"/>
                        <a:pt x="438" y="401"/>
                        <a:pt x="454" y="388"/>
                      </a:cubicBezTo>
                      <a:cubicBezTo>
                        <a:pt x="508" y="346"/>
                        <a:pt x="559" y="302"/>
                        <a:pt x="559" y="210"/>
                      </a:cubicBezTo>
                      <a:cubicBezTo>
                        <a:pt x="559" y="122"/>
                        <a:pt x="505" y="77"/>
                        <a:pt x="474" y="50"/>
                      </a:cubicBezTo>
                      <a:lnTo>
                        <a:pt x="546" y="50"/>
                      </a:lnTo>
                      <a:lnTo>
                        <a:pt x="596" y="0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6" name="Label"/>
              <p:cNvSpPr txBox="1"/>
              <p:nvPr/>
            </p:nvSpPr>
            <p:spPr>
              <a:xfrm>
                <a:off x="7570416" y="4332016"/>
                <a:ext cx="343299" cy="16619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Gmail</a:t>
                </a:r>
              </a:p>
            </p:txBody>
          </p:sp>
          <p:sp>
            <p:nvSpPr>
              <p:cNvPr id="27" name="Label"/>
              <p:cNvSpPr txBox="1"/>
              <p:nvPr/>
            </p:nvSpPr>
            <p:spPr>
              <a:xfrm>
                <a:off x="8361009" y="4332016"/>
                <a:ext cx="442686" cy="16619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Hangout</a:t>
                </a:r>
              </a:p>
            </p:txBody>
          </p:sp>
          <p:sp>
            <p:nvSpPr>
              <p:cNvPr id="28" name="Label"/>
              <p:cNvSpPr txBox="1"/>
              <p:nvPr/>
            </p:nvSpPr>
            <p:spPr>
              <a:xfrm>
                <a:off x="9196512" y="4332016"/>
                <a:ext cx="447495" cy="16619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Google+</a:t>
                </a:r>
              </a:p>
            </p:txBody>
          </p:sp>
          <p:sp>
            <p:nvSpPr>
              <p:cNvPr id="29" name="Label"/>
              <p:cNvSpPr txBox="1"/>
              <p:nvPr/>
            </p:nvSpPr>
            <p:spPr>
              <a:xfrm>
                <a:off x="7595262" y="4935413"/>
                <a:ext cx="293607" cy="16619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Mail</a:t>
                </a:r>
              </a:p>
            </p:txBody>
          </p:sp>
          <p:sp>
            <p:nvSpPr>
              <p:cNvPr id="30" name="Label"/>
              <p:cNvSpPr txBox="1"/>
              <p:nvPr/>
            </p:nvSpPr>
            <p:spPr>
              <a:xfrm>
                <a:off x="8360208" y="4935413"/>
                <a:ext cx="444289" cy="16619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Message</a:t>
                </a:r>
              </a:p>
            </p:txBody>
          </p:sp>
          <p:sp>
            <p:nvSpPr>
              <p:cNvPr id="31" name="Label"/>
              <p:cNvSpPr txBox="1"/>
              <p:nvPr/>
            </p:nvSpPr>
            <p:spPr>
              <a:xfrm>
                <a:off x="9255825" y="4935413"/>
                <a:ext cx="328872" cy="166199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" dirty="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More</a:t>
                </a:r>
              </a:p>
            </p:txBody>
          </p:sp>
        </p:grpSp>
      </p:grpSp>
      <p:grpSp>
        <p:nvGrpSpPr>
          <p:cNvPr id="38" name="Bottom Sheet with Overlay"/>
          <p:cNvGrpSpPr/>
          <p:nvPr/>
        </p:nvGrpSpPr>
        <p:grpSpPr>
          <a:xfrm>
            <a:off x="3152285" y="2085001"/>
            <a:ext cx="2286000" cy="4064000"/>
            <a:chOff x="595686" y="1261242"/>
            <a:chExt cx="2286000" cy="4064000"/>
          </a:xfrm>
        </p:grpSpPr>
        <p:sp>
          <p:nvSpPr>
            <p:cNvPr id="39" name="Overlay"/>
            <p:cNvSpPr/>
            <p:nvPr/>
          </p:nvSpPr>
          <p:spPr>
            <a:xfrm>
              <a:off x="595686" y="1261242"/>
              <a:ext cx="2286000" cy="273786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0" name="Bottom Sheet"/>
            <p:cNvGrpSpPr/>
            <p:nvPr/>
          </p:nvGrpSpPr>
          <p:grpSpPr>
            <a:xfrm>
              <a:off x="595686" y="4004442"/>
              <a:ext cx="2286000" cy="1320800"/>
              <a:chOff x="595686" y="4004442"/>
              <a:chExt cx="2286000" cy="1320800"/>
            </a:xfrm>
          </p:grpSpPr>
          <p:sp>
            <p:nvSpPr>
              <p:cNvPr id="41" name="Sheet"/>
              <p:cNvSpPr>
                <a:spLocks/>
              </p:cNvSpPr>
              <p:nvPr/>
            </p:nvSpPr>
            <p:spPr bwMode="auto">
              <a:xfrm>
                <a:off x="595686" y="4004442"/>
                <a:ext cx="2286000" cy="1320800"/>
              </a:xfrm>
              <a:custGeom>
                <a:avLst/>
                <a:gdLst>
                  <a:gd name="T0" fmla="*/ 2876 w 2883"/>
                  <a:gd name="T1" fmla="*/ 0 h 1667"/>
                  <a:gd name="T2" fmla="*/ 8 w 2883"/>
                  <a:gd name="T3" fmla="*/ 0 h 1667"/>
                  <a:gd name="T4" fmla="*/ 0 w 2883"/>
                  <a:gd name="T5" fmla="*/ 0 h 1667"/>
                  <a:gd name="T6" fmla="*/ 0 w 2883"/>
                  <a:gd name="T7" fmla="*/ 1659 h 1667"/>
                  <a:gd name="T8" fmla="*/ 0 w 2883"/>
                  <a:gd name="T9" fmla="*/ 1667 h 1667"/>
                  <a:gd name="T10" fmla="*/ 8 w 2883"/>
                  <a:gd name="T11" fmla="*/ 1667 h 1667"/>
                  <a:gd name="T12" fmla="*/ 2876 w 2883"/>
                  <a:gd name="T13" fmla="*/ 1667 h 1667"/>
                  <a:gd name="T14" fmla="*/ 2883 w 2883"/>
                  <a:gd name="T15" fmla="*/ 1667 h 1667"/>
                  <a:gd name="T16" fmla="*/ 2883 w 2883"/>
                  <a:gd name="T17" fmla="*/ 0 h 1667"/>
                  <a:gd name="T18" fmla="*/ 2876 w 2883"/>
                  <a:gd name="T19" fmla="*/ 0 h 1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3" h="1667">
                    <a:moveTo>
                      <a:pt x="2876" y="0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1659"/>
                    </a:lnTo>
                    <a:lnTo>
                      <a:pt x="0" y="1667"/>
                    </a:lnTo>
                    <a:lnTo>
                      <a:pt x="8" y="1667"/>
                    </a:lnTo>
                    <a:lnTo>
                      <a:pt x="2876" y="1667"/>
                    </a:lnTo>
                    <a:lnTo>
                      <a:pt x="2883" y="1667"/>
                    </a:lnTo>
                    <a:lnTo>
                      <a:pt x="2883" y="0"/>
                    </a:ln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08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0" rIns="10160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400"/>
                  </a:lnSpc>
                </a:pPr>
                <a:r>
                  <a:rPr lang="en-US" sz="9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Share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9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Upload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9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Copy</a:t>
                </a:r>
              </a:p>
              <a:p>
                <a:pPr>
                  <a:lnSpc>
                    <a:spcPts val="2400"/>
                  </a:lnSpc>
                </a:pPr>
                <a:r>
                  <a:rPr lang="en-US" sz="9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Print this page</a:t>
                </a:r>
              </a:p>
            </p:txBody>
          </p:sp>
          <p:sp>
            <p:nvSpPr>
              <p:cNvPr id="42" name="Share Icon"/>
              <p:cNvSpPr>
                <a:spLocks noChangeAspect="1"/>
              </p:cNvSpPr>
              <p:nvPr/>
            </p:nvSpPr>
            <p:spPr bwMode="auto">
              <a:xfrm>
                <a:off x="716210" y="4143997"/>
                <a:ext cx="114181" cy="126868"/>
              </a:xfrm>
              <a:custGeom>
                <a:avLst/>
                <a:gdLst>
                  <a:gd name="T0" fmla="*/ 529 w 635"/>
                  <a:gd name="T1" fmla="*/ 497 h 703"/>
                  <a:gd name="T2" fmla="*/ 460 w 635"/>
                  <a:gd name="T3" fmla="*/ 524 h 703"/>
                  <a:gd name="T4" fmla="*/ 209 w 635"/>
                  <a:gd name="T5" fmla="*/ 378 h 703"/>
                  <a:gd name="T6" fmla="*/ 212 w 635"/>
                  <a:gd name="T7" fmla="*/ 353 h 703"/>
                  <a:gd name="T8" fmla="*/ 209 w 635"/>
                  <a:gd name="T9" fmla="*/ 329 h 703"/>
                  <a:gd name="T10" fmla="*/ 458 w 635"/>
                  <a:gd name="T11" fmla="*/ 183 h 703"/>
                  <a:gd name="T12" fmla="*/ 529 w 635"/>
                  <a:gd name="T13" fmla="*/ 212 h 703"/>
                  <a:gd name="T14" fmla="*/ 635 w 635"/>
                  <a:gd name="T15" fmla="*/ 106 h 703"/>
                  <a:gd name="T16" fmla="*/ 529 w 635"/>
                  <a:gd name="T17" fmla="*/ 0 h 703"/>
                  <a:gd name="T18" fmla="*/ 424 w 635"/>
                  <a:gd name="T19" fmla="*/ 106 h 703"/>
                  <a:gd name="T20" fmla="*/ 427 w 635"/>
                  <a:gd name="T21" fmla="*/ 131 h 703"/>
                  <a:gd name="T22" fmla="*/ 178 w 635"/>
                  <a:gd name="T23" fmla="*/ 276 h 703"/>
                  <a:gd name="T24" fmla="*/ 106 w 635"/>
                  <a:gd name="T25" fmla="*/ 247 h 703"/>
                  <a:gd name="T26" fmla="*/ 0 w 635"/>
                  <a:gd name="T27" fmla="*/ 353 h 703"/>
                  <a:gd name="T28" fmla="*/ 106 w 635"/>
                  <a:gd name="T29" fmla="*/ 459 h 703"/>
                  <a:gd name="T30" fmla="*/ 178 w 635"/>
                  <a:gd name="T31" fmla="*/ 430 h 703"/>
                  <a:gd name="T32" fmla="*/ 429 w 635"/>
                  <a:gd name="T33" fmla="*/ 577 h 703"/>
                  <a:gd name="T34" fmla="*/ 427 w 635"/>
                  <a:gd name="T35" fmla="*/ 600 h 703"/>
                  <a:gd name="T36" fmla="*/ 529 w 635"/>
                  <a:gd name="T37" fmla="*/ 703 h 703"/>
                  <a:gd name="T38" fmla="*/ 632 w 635"/>
                  <a:gd name="T39" fmla="*/ 600 h 703"/>
                  <a:gd name="T40" fmla="*/ 529 w 635"/>
                  <a:gd name="T41" fmla="*/ 497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35" h="703">
                    <a:moveTo>
                      <a:pt x="529" y="497"/>
                    </a:moveTo>
                    <a:cubicBezTo>
                      <a:pt x="503" y="497"/>
                      <a:pt x="479" y="508"/>
                      <a:pt x="460" y="524"/>
                    </a:cubicBezTo>
                    <a:lnTo>
                      <a:pt x="209" y="378"/>
                    </a:lnTo>
                    <a:cubicBezTo>
                      <a:pt x="211" y="370"/>
                      <a:pt x="212" y="362"/>
                      <a:pt x="212" y="353"/>
                    </a:cubicBezTo>
                    <a:cubicBezTo>
                      <a:pt x="212" y="345"/>
                      <a:pt x="211" y="336"/>
                      <a:pt x="209" y="329"/>
                    </a:cubicBezTo>
                    <a:lnTo>
                      <a:pt x="458" y="183"/>
                    </a:lnTo>
                    <a:cubicBezTo>
                      <a:pt x="476" y="201"/>
                      <a:pt x="502" y="212"/>
                      <a:pt x="529" y="212"/>
                    </a:cubicBezTo>
                    <a:cubicBezTo>
                      <a:pt x="588" y="212"/>
                      <a:pt x="635" y="165"/>
                      <a:pt x="635" y="106"/>
                    </a:cubicBezTo>
                    <a:cubicBezTo>
                      <a:pt x="635" y="48"/>
                      <a:pt x="588" y="0"/>
                      <a:pt x="529" y="0"/>
                    </a:cubicBezTo>
                    <a:cubicBezTo>
                      <a:pt x="471" y="0"/>
                      <a:pt x="424" y="48"/>
                      <a:pt x="424" y="106"/>
                    </a:cubicBezTo>
                    <a:cubicBezTo>
                      <a:pt x="424" y="115"/>
                      <a:pt x="425" y="123"/>
                      <a:pt x="427" y="131"/>
                    </a:cubicBezTo>
                    <a:lnTo>
                      <a:pt x="178" y="276"/>
                    </a:lnTo>
                    <a:cubicBezTo>
                      <a:pt x="159" y="258"/>
                      <a:pt x="134" y="247"/>
                      <a:pt x="106" y="247"/>
                    </a:cubicBezTo>
                    <a:cubicBezTo>
                      <a:pt x="48" y="247"/>
                      <a:pt x="0" y="295"/>
                      <a:pt x="0" y="353"/>
                    </a:cubicBezTo>
                    <a:cubicBezTo>
                      <a:pt x="0" y="412"/>
                      <a:pt x="48" y="459"/>
                      <a:pt x="106" y="459"/>
                    </a:cubicBezTo>
                    <a:cubicBezTo>
                      <a:pt x="134" y="459"/>
                      <a:pt x="159" y="448"/>
                      <a:pt x="178" y="430"/>
                    </a:cubicBezTo>
                    <a:lnTo>
                      <a:pt x="429" y="577"/>
                    </a:lnTo>
                    <a:cubicBezTo>
                      <a:pt x="428" y="584"/>
                      <a:pt x="427" y="592"/>
                      <a:pt x="427" y="600"/>
                    </a:cubicBezTo>
                    <a:cubicBezTo>
                      <a:pt x="427" y="657"/>
                      <a:pt x="473" y="703"/>
                      <a:pt x="529" y="703"/>
                    </a:cubicBezTo>
                    <a:cubicBezTo>
                      <a:pt x="586" y="703"/>
                      <a:pt x="632" y="657"/>
                      <a:pt x="632" y="600"/>
                    </a:cubicBezTo>
                    <a:cubicBezTo>
                      <a:pt x="632" y="543"/>
                      <a:pt x="586" y="497"/>
                      <a:pt x="529" y="497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Upload Icon"/>
              <p:cNvSpPr>
                <a:spLocks noChangeAspect="1" noEditPoints="1"/>
              </p:cNvSpPr>
              <p:nvPr/>
            </p:nvSpPr>
            <p:spPr bwMode="auto">
              <a:xfrm>
                <a:off x="697180" y="4461959"/>
                <a:ext cx="152241" cy="101494"/>
              </a:xfrm>
              <a:custGeom>
                <a:avLst/>
                <a:gdLst>
                  <a:gd name="T0" fmla="*/ 494 w 847"/>
                  <a:gd name="T1" fmla="*/ 318 h 565"/>
                  <a:gd name="T2" fmla="*/ 494 w 847"/>
                  <a:gd name="T3" fmla="*/ 459 h 565"/>
                  <a:gd name="T4" fmla="*/ 353 w 847"/>
                  <a:gd name="T5" fmla="*/ 459 h 565"/>
                  <a:gd name="T6" fmla="*/ 353 w 847"/>
                  <a:gd name="T7" fmla="*/ 318 h 565"/>
                  <a:gd name="T8" fmla="*/ 247 w 847"/>
                  <a:gd name="T9" fmla="*/ 318 h 565"/>
                  <a:gd name="T10" fmla="*/ 424 w 847"/>
                  <a:gd name="T11" fmla="*/ 141 h 565"/>
                  <a:gd name="T12" fmla="*/ 600 w 847"/>
                  <a:gd name="T13" fmla="*/ 318 h 565"/>
                  <a:gd name="T14" fmla="*/ 494 w 847"/>
                  <a:gd name="T15" fmla="*/ 318 h 565"/>
                  <a:gd name="T16" fmla="*/ 683 w 847"/>
                  <a:gd name="T17" fmla="*/ 213 h 565"/>
                  <a:gd name="T18" fmla="*/ 424 w 847"/>
                  <a:gd name="T19" fmla="*/ 0 h 565"/>
                  <a:gd name="T20" fmla="*/ 189 w 847"/>
                  <a:gd name="T21" fmla="*/ 143 h 565"/>
                  <a:gd name="T22" fmla="*/ 0 w 847"/>
                  <a:gd name="T23" fmla="*/ 353 h 565"/>
                  <a:gd name="T24" fmla="*/ 212 w 847"/>
                  <a:gd name="T25" fmla="*/ 565 h 565"/>
                  <a:gd name="T26" fmla="*/ 671 w 847"/>
                  <a:gd name="T27" fmla="*/ 565 h 565"/>
                  <a:gd name="T28" fmla="*/ 847 w 847"/>
                  <a:gd name="T29" fmla="*/ 388 h 565"/>
                  <a:gd name="T30" fmla="*/ 683 w 847"/>
                  <a:gd name="T31" fmla="*/ 213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7" h="565">
                    <a:moveTo>
                      <a:pt x="494" y="318"/>
                    </a:moveTo>
                    <a:lnTo>
                      <a:pt x="494" y="459"/>
                    </a:lnTo>
                    <a:lnTo>
                      <a:pt x="353" y="459"/>
                    </a:lnTo>
                    <a:lnTo>
                      <a:pt x="353" y="318"/>
                    </a:lnTo>
                    <a:lnTo>
                      <a:pt x="247" y="318"/>
                    </a:lnTo>
                    <a:lnTo>
                      <a:pt x="424" y="141"/>
                    </a:lnTo>
                    <a:lnTo>
                      <a:pt x="600" y="318"/>
                    </a:lnTo>
                    <a:lnTo>
                      <a:pt x="494" y="318"/>
                    </a:lnTo>
                    <a:close/>
                    <a:moveTo>
                      <a:pt x="683" y="213"/>
                    </a:moveTo>
                    <a:cubicBezTo>
                      <a:pt x="659" y="92"/>
                      <a:pt x="552" y="0"/>
                      <a:pt x="424" y="0"/>
                    </a:cubicBezTo>
                    <a:cubicBezTo>
                      <a:pt x="322" y="0"/>
                      <a:pt x="233" y="58"/>
                      <a:pt x="189" y="143"/>
                    </a:cubicBezTo>
                    <a:cubicBezTo>
                      <a:pt x="83" y="154"/>
                      <a:pt x="0" y="244"/>
                      <a:pt x="0" y="353"/>
                    </a:cubicBezTo>
                    <a:cubicBezTo>
                      <a:pt x="0" y="470"/>
                      <a:pt x="95" y="565"/>
                      <a:pt x="212" y="565"/>
                    </a:cubicBezTo>
                    <a:lnTo>
                      <a:pt x="671" y="565"/>
                    </a:lnTo>
                    <a:cubicBezTo>
                      <a:pt x="768" y="565"/>
                      <a:pt x="847" y="486"/>
                      <a:pt x="847" y="388"/>
                    </a:cubicBezTo>
                    <a:cubicBezTo>
                      <a:pt x="847" y="295"/>
                      <a:pt x="775" y="220"/>
                      <a:pt x="683" y="213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Copy Icon"/>
              <p:cNvSpPr>
                <a:spLocks noChangeAspect="1" noEditPoints="1"/>
              </p:cNvSpPr>
              <p:nvPr/>
            </p:nvSpPr>
            <p:spPr bwMode="auto">
              <a:xfrm>
                <a:off x="709867" y="4748204"/>
                <a:ext cx="120524" cy="139555"/>
              </a:xfrm>
              <a:custGeom>
                <a:avLst/>
                <a:gdLst>
                  <a:gd name="T0" fmla="*/ 600 w 670"/>
                  <a:gd name="T1" fmla="*/ 705 h 776"/>
                  <a:gd name="T2" fmla="*/ 212 w 670"/>
                  <a:gd name="T3" fmla="*/ 705 h 776"/>
                  <a:gd name="T4" fmla="*/ 212 w 670"/>
                  <a:gd name="T5" fmla="*/ 211 h 776"/>
                  <a:gd name="T6" fmla="*/ 600 w 670"/>
                  <a:gd name="T7" fmla="*/ 211 h 776"/>
                  <a:gd name="T8" fmla="*/ 600 w 670"/>
                  <a:gd name="T9" fmla="*/ 705 h 776"/>
                  <a:gd name="T10" fmla="*/ 600 w 670"/>
                  <a:gd name="T11" fmla="*/ 141 h 776"/>
                  <a:gd name="T12" fmla="*/ 212 w 670"/>
                  <a:gd name="T13" fmla="*/ 141 h 776"/>
                  <a:gd name="T14" fmla="*/ 141 w 670"/>
                  <a:gd name="T15" fmla="*/ 211 h 776"/>
                  <a:gd name="T16" fmla="*/ 141 w 670"/>
                  <a:gd name="T17" fmla="*/ 705 h 776"/>
                  <a:gd name="T18" fmla="*/ 212 w 670"/>
                  <a:gd name="T19" fmla="*/ 776 h 776"/>
                  <a:gd name="T20" fmla="*/ 600 w 670"/>
                  <a:gd name="T21" fmla="*/ 776 h 776"/>
                  <a:gd name="T22" fmla="*/ 670 w 670"/>
                  <a:gd name="T23" fmla="*/ 705 h 776"/>
                  <a:gd name="T24" fmla="*/ 670 w 670"/>
                  <a:gd name="T25" fmla="*/ 211 h 776"/>
                  <a:gd name="T26" fmla="*/ 600 w 670"/>
                  <a:gd name="T27" fmla="*/ 141 h 776"/>
                  <a:gd name="T28" fmla="*/ 494 w 670"/>
                  <a:gd name="T29" fmla="*/ 0 h 776"/>
                  <a:gd name="T30" fmla="*/ 71 w 670"/>
                  <a:gd name="T31" fmla="*/ 0 h 776"/>
                  <a:gd name="T32" fmla="*/ 0 w 670"/>
                  <a:gd name="T33" fmla="*/ 70 h 776"/>
                  <a:gd name="T34" fmla="*/ 0 w 670"/>
                  <a:gd name="T35" fmla="*/ 564 h 776"/>
                  <a:gd name="T36" fmla="*/ 71 w 670"/>
                  <a:gd name="T37" fmla="*/ 564 h 776"/>
                  <a:gd name="T38" fmla="*/ 71 w 670"/>
                  <a:gd name="T39" fmla="*/ 70 h 776"/>
                  <a:gd name="T40" fmla="*/ 494 w 670"/>
                  <a:gd name="T41" fmla="*/ 70 h 776"/>
                  <a:gd name="T42" fmla="*/ 494 w 670"/>
                  <a:gd name="T43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0" h="776">
                    <a:moveTo>
                      <a:pt x="600" y="705"/>
                    </a:moveTo>
                    <a:lnTo>
                      <a:pt x="212" y="705"/>
                    </a:lnTo>
                    <a:lnTo>
                      <a:pt x="212" y="211"/>
                    </a:lnTo>
                    <a:lnTo>
                      <a:pt x="600" y="211"/>
                    </a:lnTo>
                    <a:lnTo>
                      <a:pt x="600" y="705"/>
                    </a:lnTo>
                    <a:close/>
                    <a:moveTo>
                      <a:pt x="600" y="141"/>
                    </a:moveTo>
                    <a:lnTo>
                      <a:pt x="212" y="141"/>
                    </a:lnTo>
                    <a:cubicBezTo>
                      <a:pt x="173" y="141"/>
                      <a:pt x="141" y="172"/>
                      <a:pt x="141" y="211"/>
                    </a:cubicBezTo>
                    <a:lnTo>
                      <a:pt x="141" y="705"/>
                    </a:lnTo>
                    <a:cubicBezTo>
                      <a:pt x="141" y="744"/>
                      <a:pt x="173" y="776"/>
                      <a:pt x="212" y="776"/>
                    </a:cubicBezTo>
                    <a:lnTo>
                      <a:pt x="600" y="776"/>
                    </a:lnTo>
                    <a:cubicBezTo>
                      <a:pt x="639" y="776"/>
                      <a:pt x="670" y="744"/>
                      <a:pt x="670" y="705"/>
                    </a:cubicBezTo>
                    <a:lnTo>
                      <a:pt x="670" y="211"/>
                    </a:lnTo>
                    <a:cubicBezTo>
                      <a:pt x="670" y="172"/>
                      <a:pt x="639" y="141"/>
                      <a:pt x="600" y="141"/>
                    </a:cubicBezTo>
                    <a:moveTo>
                      <a:pt x="494" y="0"/>
                    </a:moveTo>
                    <a:lnTo>
                      <a:pt x="71" y="0"/>
                    </a:lnTo>
                    <a:cubicBezTo>
                      <a:pt x="32" y="0"/>
                      <a:pt x="0" y="31"/>
                      <a:pt x="0" y="70"/>
                    </a:cubicBezTo>
                    <a:lnTo>
                      <a:pt x="0" y="564"/>
                    </a:lnTo>
                    <a:lnTo>
                      <a:pt x="71" y="564"/>
                    </a:lnTo>
                    <a:lnTo>
                      <a:pt x="71" y="70"/>
                    </a:lnTo>
                    <a:lnTo>
                      <a:pt x="494" y="70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Print Icon"/>
              <p:cNvSpPr>
                <a:spLocks noChangeAspect="1" noEditPoints="1"/>
              </p:cNvSpPr>
              <p:nvPr/>
            </p:nvSpPr>
            <p:spPr bwMode="auto">
              <a:xfrm>
                <a:off x="709867" y="5066167"/>
                <a:ext cx="126868" cy="114181"/>
              </a:xfrm>
              <a:custGeom>
                <a:avLst/>
                <a:gdLst>
                  <a:gd name="T0" fmla="*/ 564 w 706"/>
                  <a:gd name="T1" fmla="*/ 0 h 635"/>
                  <a:gd name="T2" fmla="*/ 141 w 706"/>
                  <a:gd name="T3" fmla="*/ 0 h 635"/>
                  <a:gd name="T4" fmla="*/ 141 w 706"/>
                  <a:gd name="T5" fmla="*/ 141 h 635"/>
                  <a:gd name="T6" fmla="*/ 564 w 706"/>
                  <a:gd name="T7" fmla="*/ 141 h 635"/>
                  <a:gd name="T8" fmla="*/ 564 w 706"/>
                  <a:gd name="T9" fmla="*/ 0 h 635"/>
                  <a:gd name="T10" fmla="*/ 600 w 706"/>
                  <a:gd name="T11" fmla="*/ 317 h 635"/>
                  <a:gd name="T12" fmla="*/ 564 w 706"/>
                  <a:gd name="T13" fmla="*/ 282 h 635"/>
                  <a:gd name="T14" fmla="*/ 600 w 706"/>
                  <a:gd name="T15" fmla="*/ 247 h 635"/>
                  <a:gd name="T16" fmla="*/ 635 w 706"/>
                  <a:gd name="T17" fmla="*/ 282 h 635"/>
                  <a:gd name="T18" fmla="*/ 600 w 706"/>
                  <a:gd name="T19" fmla="*/ 317 h 635"/>
                  <a:gd name="T20" fmla="*/ 494 w 706"/>
                  <a:gd name="T21" fmla="*/ 564 h 635"/>
                  <a:gd name="T22" fmla="*/ 212 w 706"/>
                  <a:gd name="T23" fmla="*/ 564 h 635"/>
                  <a:gd name="T24" fmla="*/ 212 w 706"/>
                  <a:gd name="T25" fmla="*/ 388 h 635"/>
                  <a:gd name="T26" fmla="*/ 494 w 706"/>
                  <a:gd name="T27" fmla="*/ 388 h 635"/>
                  <a:gd name="T28" fmla="*/ 494 w 706"/>
                  <a:gd name="T29" fmla="*/ 564 h 635"/>
                  <a:gd name="T30" fmla="*/ 600 w 706"/>
                  <a:gd name="T31" fmla="*/ 176 h 635"/>
                  <a:gd name="T32" fmla="*/ 106 w 706"/>
                  <a:gd name="T33" fmla="*/ 176 h 635"/>
                  <a:gd name="T34" fmla="*/ 0 w 706"/>
                  <a:gd name="T35" fmla="*/ 282 h 635"/>
                  <a:gd name="T36" fmla="*/ 0 w 706"/>
                  <a:gd name="T37" fmla="*/ 494 h 635"/>
                  <a:gd name="T38" fmla="*/ 141 w 706"/>
                  <a:gd name="T39" fmla="*/ 494 h 635"/>
                  <a:gd name="T40" fmla="*/ 141 w 706"/>
                  <a:gd name="T41" fmla="*/ 635 h 635"/>
                  <a:gd name="T42" fmla="*/ 564 w 706"/>
                  <a:gd name="T43" fmla="*/ 635 h 635"/>
                  <a:gd name="T44" fmla="*/ 564 w 706"/>
                  <a:gd name="T45" fmla="*/ 494 h 635"/>
                  <a:gd name="T46" fmla="*/ 706 w 706"/>
                  <a:gd name="T47" fmla="*/ 494 h 635"/>
                  <a:gd name="T48" fmla="*/ 706 w 706"/>
                  <a:gd name="T49" fmla="*/ 282 h 635"/>
                  <a:gd name="T50" fmla="*/ 600 w 706"/>
                  <a:gd name="T51" fmla="*/ 176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6" h="635">
                    <a:moveTo>
                      <a:pt x="564" y="0"/>
                    </a:moveTo>
                    <a:lnTo>
                      <a:pt x="141" y="0"/>
                    </a:lnTo>
                    <a:lnTo>
                      <a:pt x="141" y="141"/>
                    </a:lnTo>
                    <a:lnTo>
                      <a:pt x="564" y="141"/>
                    </a:lnTo>
                    <a:lnTo>
                      <a:pt x="564" y="0"/>
                    </a:lnTo>
                    <a:close/>
                    <a:moveTo>
                      <a:pt x="600" y="317"/>
                    </a:moveTo>
                    <a:cubicBezTo>
                      <a:pt x="580" y="317"/>
                      <a:pt x="564" y="301"/>
                      <a:pt x="564" y="282"/>
                    </a:cubicBezTo>
                    <a:cubicBezTo>
                      <a:pt x="564" y="262"/>
                      <a:pt x="580" y="247"/>
                      <a:pt x="600" y="247"/>
                    </a:cubicBezTo>
                    <a:cubicBezTo>
                      <a:pt x="619" y="247"/>
                      <a:pt x="635" y="262"/>
                      <a:pt x="635" y="282"/>
                    </a:cubicBezTo>
                    <a:cubicBezTo>
                      <a:pt x="635" y="301"/>
                      <a:pt x="619" y="317"/>
                      <a:pt x="600" y="317"/>
                    </a:cubicBezTo>
                    <a:moveTo>
                      <a:pt x="494" y="564"/>
                    </a:moveTo>
                    <a:lnTo>
                      <a:pt x="212" y="564"/>
                    </a:lnTo>
                    <a:lnTo>
                      <a:pt x="212" y="388"/>
                    </a:lnTo>
                    <a:lnTo>
                      <a:pt x="494" y="388"/>
                    </a:lnTo>
                    <a:lnTo>
                      <a:pt x="494" y="564"/>
                    </a:lnTo>
                    <a:close/>
                    <a:moveTo>
                      <a:pt x="600" y="176"/>
                    </a:moveTo>
                    <a:lnTo>
                      <a:pt x="106" y="176"/>
                    </a:lnTo>
                    <a:cubicBezTo>
                      <a:pt x="47" y="176"/>
                      <a:pt x="0" y="223"/>
                      <a:pt x="0" y="282"/>
                    </a:cubicBezTo>
                    <a:lnTo>
                      <a:pt x="0" y="494"/>
                    </a:lnTo>
                    <a:lnTo>
                      <a:pt x="141" y="494"/>
                    </a:lnTo>
                    <a:lnTo>
                      <a:pt x="141" y="635"/>
                    </a:lnTo>
                    <a:lnTo>
                      <a:pt x="564" y="635"/>
                    </a:lnTo>
                    <a:lnTo>
                      <a:pt x="564" y="494"/>
                    </a:lnTo>
                    <a:lnTo>
                      <a:pt x="706" y="494"/>
                    </a:lnTo>
                    <a:lnTo>
                      <a:pt x="706" y="282"/>
                    </a:lnTo>
                    <a:cubicBezTo>
                      <a:pt x="706" y="223"/>
                      <a:pt x="658" y="176"/>
                      <a:pt x="600" y="176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6" name="Toolbar"/>
          <p:cNvGrpSpPr/>
          <p:nvPr/>
        </p:nvGrpSpPr>
        <p:grpSpPr>
          <a:xfrm>
            <a:off x="3097217" y="6397375"/>
            <a:ext cx="2286000" cy="304800"/>
            <a:chOff x="2433638" y="2938463"/>
            <a:chExt cx="2286000" cy="304800"/>
          </a:xfrm>
        </p:grpSpPr>
        <p:sp>
          <p:nvSpPr>
            <p:cNvPr id="47" name="Toolbar Container"/>
            <p:cNvSpPr>
              <a:spLocks noChangeArrowheads="1"/>
            </p:cNvSpPr>
            <p:nvPr/>
          </p:nvSpPr>
          <p:spPr bwMode="auto">
            <a:xfrm>
              <a:off x="2433638" y="2938463"/>
              <a:ext cx="2286000" cy="304800"/>
            </a:xfrm>
            <a:prstGeom prst="rect">
              <a:avLst/>
            </a:prstGeom>
            <a:solidFill>
              <a:srgbClr val="75757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Select All"/>
            <p:cNvSpPr>
              <a:spLocks noEditPoints="1"/>
            </p:cNvSpPr>
            <p:nvPr/>
          </p:nvSpPr>
          <p:spPr bwMode="auto">
            <a:xfrm>
              <a:off x="2605100" y="3033466"/>
              <a:ext cx="114474" cy="114300"/>
            </a:xfrm>
            <a:custGeom>
              <a:avLst/>
              <a:gdLst>
                <a:gd name="T0" fmla="*/ 113 w 1016"/>
                <a:gd name="T1" fmla="*/ 113 h 1016"/>
                <a:gd name="T2" fmla="*/ 0 w 1016"/>
                <a:gd name="T3" fmla="*/ 113 h 1016"/>
                <a:gd name="T4" fmla="*/ 113 w 1016"/>
                <a:gd name="T5" fmla="*/ 565 h 1016"/>
                <a:gd name="T6" fmla="*/ 0 w 1016"/>
                <a:gd name="T7" fmla="*/ 452 h 1016"/>
                <a:gd name="T8" fmla="*/ 226 w 1016"/>
                <a:gd name="T9" fmla="*/ 1016 h 1016"/>
                <a:gd name="T10" fmla="*/ 339 w 1016"/>
                <a:gd name="T11" fmla="*/ 903 h 1016"/>
                <a:gd name="T12" fmla="*/ 226 w 1016"/>
                <a:gd name="T13" fmla="*/ 1016 h 1016"/>
                <a:gd name="T14" fmla="*/ 113 w 1016"/>
                <a:gd name="T15" fmla="*/ 339 h 1016"/>
                <a:gd name="T16" fmla="*/ 0 w 1016"/>
                <a:gd name="T17" fmla="*/ 226 h 1016"/>
                <a:gd name="T18" fmla="*/ 564 w 1016"/>
                <a:gd name="T19" fmla="*/ 0 h 1016"/>
                <a:gd name="T20" fmla="*/ 452 w 1016"/>
                <a:gd name="T21" fmla="*/ 113 h 1016"/>
                <a:gd name="T22" fmla="*/ 564 w 1016"/>
                <a:gd name="T23" fmla="*/ 0 h 1016"/>
                <a:gd name="T24" fmla="*/ 903 w 1016"/>
                <a:gd name="T25" fmla="*/ 113 h 1016"/>
                <a:gd name="T26" fmla="*/ 903 w 1016"/>
                <a:gd name="T27" fmla="*/ 0 h 1016"/>
                <a:gd name="T28" fmla="*/ 113 w 1016"/>
                <a:gd name="T29" fmla="*/ 903 h 1016"/>
                <a:gd name="T30" fmla="*/ 113 w 1016"/>
                <a:gd name="T31" fmla="*/ 1016 h 1016"/>
                <a:gd name="T32" fmla="*/ 113 w 1016"/>
                <a:gd name="T33" fmla="*/ 791 h 1016"/>
                <a:gd name="T34" fmla="*/ 0 w 1016"/>
                <a:gd name="T35" fmla="*/ 678 h 1016"/>
                <a:gd name="T36" fmla="*/ 339 w 1016"/>
                <a:gd name="T37" fmla="*/ 0 h 1016"/>
                <a:gd name="T38" fmla="*/ 226 w 1016"/>
                <a:gd name="T39" fmla="*/ 113 h 1016"/>
                <a:gd name="T40" fmla="*/ 339 w 1016"/>
                <a:gd name="T41" fmla="*/ 0 h 1016"/>
                <a:gd name="T42" fmla="*/ 564 w 1016"/>
                <a:gd name="T43" fmla="*/ 1016 h 1016"/>
                <a:gd name="T44" fmla="*/ 452 w 1016"/>
                <a:gd name="T45" fmla="*/ 903 h 1016"/>
                <a:gd name="T46" fmla="*/ 903 w 1016"/>
                <a:gd name="T47" fmla="*/ 565 h 1016"/>
                <a:gd name="T48" fmla="*/ 1016 w 1016"/>
                <a:gd name="T49" fmla="*/ 452 h 1016"/>
                <a:gd name="T50" fmla="*/ 903 w 1016"/>
                <a:gd name="T51" fmla="*/ 565 h 1016"/>
                <a:gd name="T52" fmla="*/ 1016 w 1016"/>
                <a:gd name="T53" fmla="*/ 903 h 1016"/>
                <a:gd name="T54" fmla="*/ 903 w 1016"/>
                <a:gd name="T55" fmla="*/ 1016 h 1016"/>
                <a:gd name="T56" fmla="*/ 1016 w 1016"/>
                <a:gd name="T57" fmla="*/ 339 h 1016"/>
                <a:gd name="T58" fmla="*/ 903 w 1016"/>
                <a:gd name="T59" fmla="*/ 226 h 1016"/>
                <a:gd name="T60" fmla="*/ 903 w 1016"/>
                <a:gd name="T61" fmla="*/ 791 h 1016"/>
                <a:gd name="T62" fmla="*/ 1016 w 1016"/>
                <a:gd name="T63" fmla="*/ 678 h 1016"/>
                <a:gd name="T64" fmla="*/ 903 w 1016"/>
                <a:gd name="T65" fmla="*/ 791 h 1016"/>
                <a:gd name="T66" fmla="*/ 790 w 1016"/>
                <a:gd name="T67" fmla="*/ 1016 h 1016"/>
                <a:gd name="T68" fmla="*/ 677 w 1016"/>
                <a:gd name="T69" fmla="*/ 903 h 1016"/>
                <a:gd name="T70" fmla="*/ 677 w 1016"/>
                <a:gd name="T71" fmla="*/ 113 h 1016"/>
                <a:gd name="T72" fmla="*/ 790 w 1016"/>
                <a:gd name="T73" fmla="*/ 0 h 1016"/>
                <a:gd name="T74" fmla="*/ 677 w 1016"/>
                <a:gd name="T75" fmla="*/ 113 h 1016"/>
                <a:gd name="T76" fmla="*/ 790 w 1016"/>
                <a:gd name="T77" fmla="*/ 791 h 1016"/>
                <a:gd name="T78" fmla="*/ 226 w 1016"/>
                <a:gd name="T79" fmla="*/ 226 h 1016"/>
                <a:gd name="T80" fmla="*/ 339 w 1016"/>
                <a:gd name="T81" fmla="*/ 339 h 1016"/>
                <a:gd name="T82" fmla="*/ 677 w 1016"/>
                <a:gd name="T83" fmla="*/ 678 h 1016"/>
                <a:gd name="T84" fmla="*/ 339 w 1016"/>
                <a:gd name="T85" fmla="*/ 3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16" h="1016">
                  <a:moveTo>
                    <a:pt x="0" y="113"/>
                  </a:moveTo>
                  <a:lnTo>
                    <a:pt x="113" y="113"/>
                  </a:lnTo>
                  <a:lnTo>
                    <a:pt x="113" y="0"/>
                  </a:lnTo>
                  <a:cubicBezTo>
                    <a:pt x="51" y="0"/>
                    <a:pt x="0" y="51"/>
                    <a:pt x="0" y="113"/>
                  </a:cubicBezTo>
                  <a:close/>
                  <a:moveTo>
                    <a:pt x="0" y="565"/>
                  </a:moveTo>
                  <a:lnTo>
                    <a:pt x="113" y="565"/>
                  </a:lnTo>
                  <a:lnTo>
                    <a:pt x="113" y="452"/>
                  </a:lnTo>
                  <a:lnTo>
                    <a:pt x="0" y="452"/>
                  </a:lnTo>
                  <a:lnTo>
                    <a:pt x="0" y="565"/>
                  </a:lnTo>
                  <a:close/>
                  <a:moveTo>
                    <a:pt x="226" y="1016"/>
                  </a:moveTo>
                  <a:lnTo>
                    <a:pt x="339" y="1016"/>
                  </a:lnTo>
                  <a:lnTo>
                    <a:pt x="339" y="903"/>
                  </a:lnTo>
                  <a:lnTo>
                    <a:pt x="226" y="903"/>
                  </a:lnTo>
                  <a:lnTo>
                    <a:pt x="226" y="1016"/>
                  </a:lnTo>
                  <a:close/>
                  <a:moveTo>
                    <a:pt x="0" y="339"/>
                  </a:moveTo>
                  <a:lnTo>
                    <a:pt x="113" y="339"/>
                  </a:lnTo>
                  <a:lnTo>
                    <a:pt x="113" y="226"/>
                  </a:lnTo>
                  <a:lnTo>
                    <a:pt x="0" y="226"/>
                  </a:lnTo>
                  <a:lnTo>
                    <a:pt x="0" y="339"/>
                  </a:lnTo>
                  <a:close/>
                  <a:moveTo>
                    <a:pt x="564" y="0"/>
                  </a:moveTo>
                  <a:lnTo>
                    <a:pt x="452" y="0"/>
                  </a:lnTo>
                  <a:lnTo>
                    <a:pt x="452" y="113"/>
                  </a:lnTo>
                  <a:lnTo>
                    <a:pt x="564" y="113"/>
                  </a:lnTo>
                  <a:lnTo>
                    <a:pt x="564" y="0"/>
                  </a:lnTo>
                  <a:close/>
                  <a:moveTo>
                    <a:pt x="903" y="0"/>
                  </a:moveTo>
                  <a:lnTo>
                    <a:pt x="903" y="113"/>
                  </a:lnTo>
                  <a:lnTo>
                    <a:pt x="1016" y="113"/>
                  </a:lnTo>
                  <a:cubicBezTo>
                    <a:pt x="1016" y="51"/>
                    <a:pt x="965" y="0"/>
                    <a:pt x="903" y="0"/>
                  </a:cubicBezTo>
                  <a:close/>
                  <a:moveTo>
                    <a:pt x="113" y="1016"/>
                  </a:moveTo>
                  <a:lnTo>
                    <a:pt x="113" y="903"/>
                  </a:lnTo>
                  <a:lnTo>
                    <a:pt x="0" y="903"/>
                  </a:lnTo>
                  <a:cubicBezTo>
                    <a:pt x="0" y="966"/>
                    <a:pt x="51" y="1016"/>
                    <a:pt x="113" y="1016"/>
                  </a:cubicBezTo>
                  <a:close/>
                  <a:moveTo>
                    <a:pt x="0" y="791"/>
                  </a:moveTo>
                  <a:lnTo>
                    <a:pt x="113" y="791"/>
                  </a:lnTo>
                  <a:lnTo>
                    <a:pt x="113" y="678"/>
                  </a:lnTo>
                  <a:lnTo>
                    <a:pt x="0" y="678"/>
                  </a:lnTo>
                  <a:lnTo>
                    <a:pt x="0" y="791"/>
                  </a:lnTo>
                  <a:close/>
                  <a:moveTo>
                    <a:pt x="339" y="0"/>
                  </a:moveTo>
                  <a:lnTo>
                    <a:pt x="226" y="0"/>
                  </a:lnTo>
                  <a:lnTo>
                    <a:pt x="226" y="113"/>
                  </a:lnTo>
                  <a:lnTo>
                    <a:pt x="339" y="113"/>
                  </a:lnTo>
                  <a:lnTo>
                    <a:pt x="339" y="0"/>
                  </a:lnTo>
                  <a:close/>
                  <a:moveTo>
                    <a:pt x="452" y="1016"/>
                  </a:moveTo>
                  <a:lnTo>
                    <a:pt x="564" y="1016"/>
                  </a:lnTo>
                  <a:lnTo>
                    <a:pt x="564" y="903"/>
                  </a:lnTo>
                  <a:lnTo>
                    <a:pt x="452" y="903"/>
                  </a:lnTo>
                  <a:lnTo>
                    <a:pt x="452" y="1016"/>
                  </a:lnTo>
                  <a:close/>
                  <a:moveTo>
                    <a:pt x="903" y="565"/>
                  </a:moveTo>
                  <a:lnTo>
                    <a:pt x="1016" y="565"/>
                  </a:lnTo>
                  <a:lnTo>
                    <a:pt x="1016" y="452"/>
                  </a:lnTo>
                  <a:lnTo>
                    <a:pt x="903" y="452"/>
                  </a:lnTo>
                  <a:lnTo>
                    <a:pt x="903" y="565"/>
                  </a:lnTo>
                  <a:close/>
                  <a:moveTo>
                    <a:pt x="903" y="1016"/>
                  </a:moveTo>
                  <a:cubicBezTo>
                    <a:pt x="965" y="1016"/>
                    <a:pt x="1016" y="966"/>
                    <a:pt x="1016" y="903"/>
                  </a:cubicBezTo>
                  <a:lnTo>
                    <a:pt x="903" y="903"/>
                  </a:lnTo>
                  <a:lnTo>
                    <a:pt x="903" y="1016"/>
                  </a:lnTo>
                  <a:close/>
                  <a:moveTo>
                    <a:pt x="903" y="339"/>
                  </a:moveTo>
                  <a:lnTo>
                    <a:pt x="1016" y="339"/>
                  </a:lnTo>
                  <a:lnTo>
                    <a:pt x="1016" y="226"/>
                  </a:lnTo>
                  <a:lnTo>
                    <a:pt x="903" y="226"/>
                  </a:lnTo>
                  <a:lnTo>
                    <a:pt x="903" y="339"/>
                  </a:lnTo>
                  <a:close/>
                  <a:moveTo>
                    <a:pt x="903" y="791"/>
                  </a:moveTo>
                  <a:lnTo>
                    <a:pt x="1016" y="791"/>
                  </a:lnTo>
                  <a:lnTo>
                    <a:pt x="1016" y="678"/>
                  </a:lnTo>
                  <a:lnTo>
                    <a:pt x="903" y="678"/>
                  </a:lnTo>
                  <a:lnTo>
                    <a:pt x="903" y="791"/>
                  </a:lnTo>
                  <a:close/>
                  <a:moveTo>
                    <a:pt x="677" y="1016"/>
                  </a:moveTo>
                  <a:lnTo>
                    <a:pt x="790" y="1016"/>
                  </a:lnTo>
                  <a:lnTo>
                    <a:pt x="790" y="903"/>
                  </a:lnTo>
                  <a:lnTo>
                    <a:pt x="677" y="903"/>
                  </a:lnTo>
                  <a:lnTo>
                    <a:pt x="677" y="1016"/>
                  </a:lnTo>
                  <a:close/>
                  <a:moveTo>
                    <a:pt x="677" y="113"/>
                  </a:moveTo>
                  <a:lnTo>
                    <a:pt x="790" y="113"/>
                  </a:lnTo>
                  <a:lnTo>
                    <a:pt x="790" y="0"/>
                  </a:lnTo>
                  <a:lnTo>
                    <a:pt x="677" y="0"/>
                  </a:lnTo>
                  <a:lnTo>
                    <a:pt x="677" y="113"/>
                  </a:lnTo>
                  <a:close/>
                  <a:moveTo>
                    <a:pt x="226" y="791"/>
                  </a:moveTo>
                  <a:lnTo>
                    <a:pt x="790" y="791"/>
                  </a:lnTo>
                  <a:lnTo>
                    <a:pt x="790" y="226"/>
                  </a:lnTo>
                  <a:lnTo>
                    <a:pt x="226" y="226"/>
                  </a:lnTo>
                  <a:lnTo>
                    <a:pt x="226" y="791"/>
                  </a:lnTo>
                  <a:close/>
                  <a:moveTo>
                    <a:pt x="339" y="339"/>
                  </a:moveTo>
                  <a:lnTo>
                    <a:pt x="677" y="339"/>
                  </a:lnTo>
                  <a:lnTo>
                    <a:pt x="677" y="678"/>
                  </a:lnTo>
                  <a:lnTo>
                    <a:pt x="339" y="678"/>
                  </a:lnTo>
                  <a:lnTo>
                    <a:pt x="339" y="33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Paste"/>
            <p:cNvSpPr>
              <a:spLocks noEditPoints="1"/>
            </p:cNvSpPr>
            <p:nvPr/>
          </p:nvSpPr>
          <p:spPr bwMode="auto">
            <a:xfrm>
              <a:off x="3062499" y="3021096"/>
              <a:ext cx="113978" cy="139535"/>
            </a:xfrm>
            <a:custGeom>
              <a:avLst/>
              <a:gdLst>
                <a:gd name="T0" fmla="*/ 903 w 1016"/>
                <a:gd name="T1" fmla="*/ 113 h 1242"/>
                <a:gd name="T2" fmla="*/ 667 w 1016"/>
                <a:gd name="T3" fmla="*/ 113 h 1242"/>
                <a:gd name="T4" fmla="*/ 508 w 1016"/>
                <a:gd name="T5" fmla="*/ 0 h 1242"/>
                <a:gd name="T6" fmla="*/ 349 w 1016"/>
                <a:gd name="T7" fmla="*/ 113 h 1242"/>
                <a:gd name="T8" fmla="*/ 113 w 1016"/>
                <a:gd name="T9" fmla="*/ 113 h 1242"/>
                <a:gd name="T10" fmla="*/ 0 w 1016"/>
                <a:gd name="T11" fmla="*/ 226 h 1242"/>
                <a:gd name="T12" fmla="*/ 0 w 1016"/>
                <a:gd name="T13" fmla="*/ 1129 h 1242"/>
                <a:gd name="T14" fmla="*/ 113 w 1016"/>
                <a:gd name="T15" fmla="*/ 1242 h 1242"/>
                <a:gd name="T16" fmla="*/ 903 w 1016"/>
                <a:gd name="T17" fmla="*/ 1242 h 1242"/>
                <a:gd name="T18" fmla="*/ 1016 w 1016"/>
                <a:gd name="T19" fmla="*/ 1129 h 1242"/>
                <a:gd name="T20" fmla="*/ 1016 w 1016"/>
                <a:gd name="T21" fmla="*/ 226 h 1242"/>
                <a:gd name="T22" fmla="*/ 903 w 1016"/>
                <a:gd name="T23" fmla="*/ 113 h 1242"/>
                <a:gd name="T24" fmla="*/ 508 w 1016"/>
                <a:gd name="T25" fmla="*/ 113 h 1242"/>
                <a:gd name="T26" fmla="*/ 564 w 1016"/>
                <a:gd name="T27" fmla="*/ 170 h 1242"/>
                <a:gd name="T28" fmla="*/ 508 w 1016"/>
                <a:gd name="T29" fmla="*/ 226 h 1242"/>
                <a:gd name="T30" fmla="*/ 452 w 1016"/>
                <a:gd name="T31" fmla="*/ 170 h 1242"/>
                <a:gd name="T32" fmla="*/ 508 w 1016"/>
                <a:gd name="T33" fmla="*/ 113 h 1242"/>
                <a:gd name="T34" fmla="*/ 903 w 1016"/>
                <a:gd name="T35" fmla="*/ 1129 h 1242"/>
                <a:gd name="T36" fmla="*/ 113 w 1016"/>
                <a:gd name="T37" fmla="*/ 1129 h 1242"/>
                <a:gd name="T38" fmla="*/ 113 w 1016"/>
                <a:gd name="T39" fmla="*/ 226 h 1242"/>
                <a:gd name="T40" fmla="*/ 226 w 1016"/>
                <a:gd name="T41" fmla="*/ 226 h 1242"/>
                <a:gd name="T42" fmla="*/ 226 w 1016"/>
                <a:gd name="T43" fmla="*/ 396 h 1242"/>
                <a:gd name="T44" fmla="*/ 790 w 1016"/>
                <a:gd name="T45" fmla="*/ 396 h 1242"/>
                <a:gd name="T46" fmla="*/ 790 w 1016"/>
                <a:gd name="T47" fmla="*/ 226 h 1242"/>
                <a:gd name="T48" fmla="*/ 903 w 1016"/>
                <a:gd name="T49" fmla="*/ 226 h 1242"/>
                <a:gd name="T50" fmla="*/ 903 w 1016"/>
                <a:gd name="T51" fmla="*/ 112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6" h="1242">
                  <a:moveTo>
                    <a:pt x="903" y="113"/>
                  </a:moveTo>
                  <a:lnTo>
                    <a:pt x="667" y="113"/>
                  </a:lnTo>
                  <a:cubicBezTo>
                    <a:pt x="644" y="48"/>
                    <a:pt x="582" y="0"/>
                    <a:pt x="508" y="0"/>
                  </a:cubicBezTo>
                  <a:cubicBezTo>
                    <a:pt x="434" y="0"/>
                    <a:pt x="372" y="48"/>
                    <a:pt x="349" y="113"/>
                  </a:cubicBezTo>
                  <a:lnTo>
                    <a:pt x="113" y="113"/>
                  </a:lnTo>
                  <a:cubicBezTo>
                    <a:pt x="51" y="113"/>
                    <a:pt x="0" y="164"/>
                    <a:pt x="0" y="226"/>
                  </a:cubicBezTo>
                  <a:lnTo>
                    <a:pt x="0" y="1129"/>
                  </a:lnTo>
                  <a:cubicBezTo>
                    <a:pt x="0" y="1192"/>
                    <a:pt x="51" y="1242"/>
                    <a:pt x="113" y="1242"/>
                  </a:cubicBezTo>
                  <a:lnTo>
                    <a:pt x="903" y="1242"/>
                  </a:lnTo>
                  <a:cubicBezTo>
                    <a:pt x="965" y="1242"/>
                    <a:pt x="1016" y="1192"/>
                    <a:pt x="1016" y="1129"/>
                  </a:cubicBezTo>
                  <a:lnTo>
                    <a:pt x="1016" y="226"/>
                  </a:lnTo>
                  <a:cubicBezTo>
                    <a:pt x="1016" y="164"/>
                    <a:pt x="965" y="113"/>
                    <a:pt x="903" y="113"/>
                  </a:cubicBezTo>
                  <a:close/>
                  <a:moveTo>
                    <a:pt x="508" y="113"/>
                  </a:moveTo>
                  <a:cubicBezTo>
                    <a:pt x="539" y="113"/>
                    <a:pt x="564" y="138"/>
                    <a:pt x="564" y="170"/>
                  </a:cubicBezTo>
                  <a:cubicBezTo>
                    <a:pt x="564" y="201"/>
                    <a:pt x="539" y="226"/>
                    <a:pt x="508" y="226"/>
                  </a:cubicBezTo>
                  <a:cubicBezTo>
                    <a:pt x="477" y="226"/>
                    <a:pt x="452" y="201"/>
                    <a:pt x="452" y="170"/>
                  </a:cubicBezTo>
                  <a:cubicBezTo>
                    <a:pt x="452" y="138"/>
                    <a:pt x="477" y="113"/>
                    <a:pt x="508" y="113"/>
                  </a:cubicBezTo>
                  <a:close/>
                  <a:moveTo>
                    <a:pt x="903" y="1129"/>
                  </a:moveTo>
                  <a:lnTo>
                    <a:pt x="113" y="1129"/>
                  </a:lnTo>
                  <a:lnTo>
                    <a:pt x="113" y="226"/>
                  </a:lnTo>
                  <a:lnTo>
                    <a:pt x="226" y="226"/>
                  </a:lnTo>
                  <a:lnTo>
                    <a:pt x="226" y="396"/>
                  </a:lnTo>
                  <a:lnTo>
                    <a:pt x="790" y="396"/>
                  </a:lnTo>
                  <a:lnTo>
                    <a:pt x="790" y="226"/>
                  </a:lnTo>
                  <a:lnTo>
                    <a:pt x="903" y="226"/>
                  </a:lnTo>
                  <a:lnTo>
                    <a:pt x="903" y="11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ut"/>
            <p:cNvSpPr>
              <a:spLocks noEditPoints="1"/>
            </p:cNvSpPr>
            <p:nvPr/>
          </p:nvSpPr>
          <p:spPr bwMode="auto">
            <a:xfrm>
              <a:off x="3512959" y="3027528"/>
              <a:ext cx="127358" cy="126670"/>
            </a:xfrm>
            <a:custGeom>
              <a:avLst/>
              <a:gdLst>
                <a:gd name="T0" fmla="*/ 431 w 1128"/>
                <a:gd name="T1" fmla="*/ 318 h 1129"/>
                <a:gd name="T2" fmla="*/ 451 w 1128"/>
                <a:gd name="T3" fmla="*/ 226 h 1129"/>
                <a:gd name="T4" fmla="*/ 225 w 1128"/>
                <a:gd name="T5" fmla="*/ 0 h 1129"/>
                <a:gd name="T6" fmla="*/ 0 w 1128"/>
                <a:gd name="T7" fmla="*/ 226 h 1129"/>
                <a:gd name="T8" fmla="*/ 225 w 1128"/>
                <a:gd name="T9" fmla="*/ 451 h 1129"/>
                <a:gd name="T10" fmla="*/ 318 w 1128"/>
                <a:gd name="T11" fmla="*/ 431 h 1129"/>
                <a:gd name="T12" fmla="*/ 451 w 1128"/>
                <a:gd name="T13" fmla="*/ 564 h 1129"/>
                <a:gd name="T14" fmla="*/ 318 w 1128"/>
                <a:gd name="T15" fmla="*/ 698 h 1129"/>
                <a:gd name="T16" fmla="*/ 225 w 1128"/>
                <a:gd name="T17" fmla="*/ 677 h 1129"/>
                <a:gd name="T18" fmla="*/ 0 w 1128"/>
                <a:gd name="T19" fmla="*/ 903 h 1129"/>
                <a:gd name="T20" fmla="*/ 225 w 1128"/>
                <a:gd name="T21" fmla="*/ 1129 h 1129"/>
                <a:gd name="T22" fmla="*/ 451 w 1128"/>
                <a:gd name="T23" fmla="*/ 903 h 1129"/>
                <a:gd name="T24" fmla="*/ 431 w 1128"/>
                <a:gd name="T25" fmla="*/ 810 h 1129"/>
                <a:gd name="T26" fmla="*/ 564 w 1128"/>
                <a:gd name="T27" fmla="*/ 677 h 1129"/>
                <a:gd name="T28" fmla="*/ 959 w 1128"/>
                <a:gd name="T29" fmla="*/ 1072 h 1129"/>
                <a:gd name="T30" fmla="*/ 1128 w 1128"/>
                <a:gd name="T31" fmla="*/ 1072 h 1129"/>
                <a:gd name="T32" fmla="*/ 1128 w 1128"/>
                <a:gd name="T33" fmla="*/ 1016 h 1129"/>
                <a:gd name="T34" fmla="*/ 431 w 1128"/>
                <a:gd name="T35" fmla="*/ 318 h 1129"/>
                <a:gd name="T36" fmla="*/ 225 w 1128"/>
                <a:gd name="T37" fmla="*/ 339 h 1129"/>
                <a:gd name="T38" fmla="*/ 112 w 1128"/>
                <a:gd name="T39" fmla="*/ 226 h 1129"/>
                <a:gd name="T40" fmla="*/ 225 w 1128"/>
                <a:gd name="T41" fmla="*/ 113 h 1129"/>
                <a:gd name="T42" fmla="*/ 338 w 1128"/>
                <a:gd name="T43" fmla="*/ 226 h 1129"/>
                <a:gd name="T44" fmla="*/ 225 w 1128"/>
                <a:gd name="T45" fmla="*/ 339 h 1129"/>
                <a:gd name="T46" fmla="*/ 225 w 1128"/>
                <a:gd name="T47" fmla="*/ 1016 h 1129"/>
                <a:gd name="T48" fmla="*/ 112 w 1128"/>
                <a:gd name="T49" fmla="*/ 903 h 1129"/>
                <a:gd name="T50" fmla="*/ 225 w 1128"/>
                <a:gd name="T51" fmla="*/ 790 h 1129"/>
                <a:gd name="T52" fmla="*/ 338 w 1128"/>
                <a:gd name="T53" fmla="*/ 903 h 1129"/>
                <a:gd name="T54" fmla="*/ 225 w 1128"/>
                <a:gd name="T55" fmla="*/ 1016 h 1129"/>
                <a:gd name="T56" fmla="*/ 564 w 1128"/>
                <a:gd name="T57" fmla="*/ 593 h 1129"/>
                <a:gd name="T58" fmla="*/ 536 w 1128"/>
                <a:gd name="T59" fmla="*/ 564 h 1129"/>
                <a:gd name="T60" fmla="*/ 564 w 1128"/>
                <a:gd name="T61" fmla="*/ 536 h 1129"/>
                <a:gd name="T62" fmla="*/ 592 w 1128"/>
                <a:gd name="T63" fmla="*/ 564 h 1129"/>
                <a:gd name="T64" fmla="*/ 564 w 1128"/>
                <a:gd name="T65" fmla="*/ 593 h 1129"/>
                <a:gd name="T66" fmla="*/ 959 w 1128"/>
                <a:gd name="T67" fmla="*/ 56 h 1129"/>
                <a:gd name="T68" fmla="*/ 620 w 1128"/>
                <a:gd name="T69" fmla="*/ 395 h 1129"/>
                <a:gd name="T70" fmla="*/ 733 w 1128"/>
                <a:gd name="T71" fmla="*/ 508 h 1129"/>
                <a:gd name="T72" fmla="*/ 1128 w 1128"/>
                <a:gd name="T73" fmla="*/ 113 h 1129"/>
                <a:gd name="T74" fmla="*/ 1128 w 1128"/>
                <a:gd name="T75" fmla="*/ 56 h 1129"/>
                <a:gd name="T76" fmla="*/ 959 w 1128"/>
                <a:gd name="T77" fmla="*/ 56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8" h="1129">
                  <a:moveTo>
                    <a:pt x="431" y="318"/>
                  </a:moveTo>
                  <a:cubicBezTo>
                    <a:pt x="443" y="290"/>
                    <a:pt x="451" y="259"/>
                    <a:pt x="451" y="226"/>
                  </a:cubicBezTo>
                  <a:cubicBezTo>
                    <a:pt x="451" y="101"/>
                    <a:pt x="350" y="0"/>
                    <a:pt x="225" y="0"/>
                  </a:cubicBezTo>
                  <a:cubicBezTo>
                    <a:pt x="101" y="0"/>
                    <a:pt x="0" y="101"/>
                    <a:pt x="0" y="226"/>
                  </a:cubicBezTo>
                  <a:cubicBezTo>
                    <a:pt x="0" y="350"/>
                    <a:pt x="101" y="451"/>
                    <a:pt x="225" y="451"/>
                  </a:cubicBezTo>
                  <a:cubicBezTo>
                    <a:pt x="258" y="451"/>
                    <a:pt x="290" y="444"/>
                    <a:pt x="318" y="431"/>
                  </a:cubicBezTo>
                  <a:lnTo>
                    <a:pt x="451" y="564"/>
                  </a:lnTo>
                  <a:lnTo>
                    <a:pt x="318" y="698"/>
                  </a:lnTo>
                  <a:cubicBezTo>
                    <a:pt x="290" y="685"/>
                    <a:pt x="258" y="677"/>
                    <a:pt x="225" y="677"/>
                  </a:cubicBezTo>
                  <a:cubicBezTo>
                    <a:pt x="101" y="677"/>
                    <a:pt x="0" y="778"/>
                    <a:pt x="0" y="903"/>
                  </a:cubicBezTo>
                  <a:cubicBezTo>
                    <a:pt x="0" y="1028"/>
                    <a:pt x="101" y="1129"/>
                    <a:pt x="225" y="1129"/>
                  </a:cubicBezTo>
                  <a:cubicBezTo>
                    <a:pt x="350" y="1129"/>
                    <a:pt x="451" y="1028"/>
                    <a:pt x="451" y="903"/>
                  </a:cubicBezTo>
                  <a:cubicBezTo>
                    <a:pt x="451" y="870"/>
                    <a:pt x="443" y="839"/>
                    <a:pt x="431" y="810"/>
                  </a:cubicBezTo>
                  <a:lnTo>
                    <a:pt x="564" y="677"/>
                  </a:lnTo>
                  <a:lnTo>
                    <a:pt x="959" y="1072"/>
                  </a:lnTo>
                  <a:lnTo>
                    <a:pt x="1128" y="1072"/>
                  </a:lnTo>
                  <a:lnTo>
                    <a:pt x="1128" y="1016"/>
                  </a:lnTo>
                  <a:lnTo>
                    <a:pt x="431" y="318"/>
                  </a:lnTo>
                  <a:close/>
                  <a:moveTo>
                    <a:pt x="225" y="339"/>
                  </a:moveTo>
                  <a:cubicBezTo>
                    <a:pt x="163" y="339"/>
                    <a:pt x="112" y="288"/>
                    <a:pt x="112" y="226"/>
                  </a:cubicBezTo>
                  <a:cubicBezTo>
                    <a:pt x="112" y="163"/>
                    <a:pt x="163" y="113"/>
                    <a:pt x="225" y="113"/>
                  </a:cubicBezTo>
                  <a:cubicBezTo>
                    <a:pt x="288" y="113"/>
                    <a:pt x="338" y="163"/>
                    <a:pt x="338" y="226"/>
                  </a:cubicBezTo>
                  <a:cubicBezTo>
                    <a:pt x="338" y="288"/>
                    <a:pt x="288" y="339"/>
                    <a:pt x="225" y="339"/>
                  </a:cubicBezTo>
                  <a:close/>
                  <a:moveTo>
                    <a:pt x="225" y="1016"/>
                  </a:moveTo>
                  <a:cubicBezTo>
                    <a:pt x="163" y="1016"/>
                    <a:pt x="112" y="965"/>
                    <a:pt x="112" y="903"/>
                  </a:cubicBezTo>
                  <a:cubicBezTo>
                    <a:pt x="112" y="841"/>
                    <a:pt x="163" y="790"/>
                    <a:pt x="225" y="790"/>
                  </a:cubicBezTo>
                  <a:cubicBezTo>
                    <a:pt x="288" y="790"/>
                    <a:pt x="338" y="841"/>
                    <a:pt x="338" y="903"/>
                  </a:cubicBezTo>
                  <a:cubicBezTo>
                    <a:pt x="338" y="965"/>
                    <a:pt x="288" y="1016"/>
                    <a:pt x="225" y="1016"/>
                  </a:cubicBezTo>
                  <a:close/>
                  <a:moveTo>
                    <a:pt x="564" y="593"/>
                  </a:moveTo>
                  <a:cubicBezTo>
                    <a:pt x="548" y="593"/>
                    <a:pt x="536" y="580"/>
                    <a:pt x="536" y="564"/>
                  </a:cubicBezTo>
                  <a:cubicBezTo>
                    <a:pt x="536" y="549"/>
                    <a:pt x="548" y="536"/>
                    <a:pt x="564" y="536"/>
                  </a:cubicBezTo>
                  <a:cubicBezTo>
                    <a:pt x="580" y="536"/>
                    <a:pt x="592" y="549"/>
                    <a:pt x="592" y="564"/>
                  </a:cubicBezTo>
                  <a:cubicBezTo>
                    <a:pt x="592" y="580"/>
                    <a:pt x="580" y="593"/>
                    <a:pt x="564" y="593"/>
                  </a:cubicBezTo>
                  <a:close/>
                  <a:moveTo>
                    <a:pt x="959" y="56"/>
                  </a:moveTo>
                  <a:lnTo>
                    <a:pt x="620" y="395"/>
                  </a:lnTo>
                  <a:lnTo>
                    <a:pt x="733" y="508"/>
                  </a:lnTo>
                  <a:lnTo>
                    <a:pt x="1128" y="113"/>
                  </a:lnTo>
                  <a:lnTo>
                    <a:pt x="1128" y="56"/>
                  </a:lnTo>
                  <a:lnTo>
                    <a:pt x="959" y="5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opy"/>
            <p:cNvSpPr>
              <a:spLocks noEditPoints="1"/>
            </p:cNvSpPr>
            <p:nvPr/>
          </p:nvSpPr>
          <p:spPr bwMode="auto">
            <a:xfrm>
              <a:off x="3970357" y="3021096"/>
              <a:ext cx="120420" cy="139535"/>
            </a:xfrm>
            <a:custGeom>
              <a:avLst/>
              <a:gdLst>
                <a:gd name="T0" fmla="*/ 790 w 1072"/>
                <a:gd name="T1" fmla="*/ 0 h 1242"/>
                <a:gd name="T2" fmla="*/ 112 w 1072"/>
                <a:gd name="T3" fmla="*/ 0 h 1242"/>
                <a:gd name="T4" fmla="*/ 0 w 1072"/>
                <a:gd name="T5" fmla="*/ 113 h 1242"/>
                <a:gd name="T6" fmla="*/ 0 w 1072"/>
                <a:gd name="T7" fmla="*/ 904 h 1242"/>
                <a:gd name="T8" fmla="*/ 112 w 1072"/>
                <a:gd name="T9" fmla="*/ 904 h 1242"/>
                <a:gd name="T10" fmla="*/ 112 w 1072"/>
                <a:gd name="T11" fmla="*/ 113 h 1242"/>
                <a:gd name="T12" fmla="*/ 790 w 1072"/>
                <a:gd name="T13" fmla="*/ 113 h 1242"/>
                <a:gd name="T14" fmla="*/ 790 w 1072"/>
                <a:gd name="T15" fmla="*/ 0 h 1242"/>
                <a:gd name="T16" fmla="*/ 959 w 1072"/>
                <a:gd name="T17" fmla="*/ 226 h 1242"/>
                <a:gd name="T18" fmla="*/ 338 w 1072"/>
                <a:gd name="T19" fmla="*/ 226 h 1242"/>
                <a:gd name="T20" fmla="*/ 225 w 1072"/>
                <a:gd name="T21" fmla="*/ 339 h 1242"/>
                <a:gd name="T22" fmla="*/ 225 w 1072"/>
                <a:gd name="T23" fmla="*/ 1129 h 1242"/>
                <a:gd name="T24" fmla="*/ 338 w 1072"/>
                <a:gd name="T25" fmla="*/ 1242 h 1242"/>
                <a:gd name="T26" fmla="*/ 959 w 1072"/>
                <a:gd name="T27" fmla="*/ 1242 h 1242"/>
                <a:gd name="T28" fmla="*/ 1072 w 1072"/>
                <a:gd name="T29" fmla="*/ 1129 h 1242"/>
                <a:gd name="T30" fmla="*/ 1072 w 1072"/>
                <a:gd name="T31" fmla="*/ 339 h 1242"/>
                <a:gd name="T32" fmla="*/ 959 w 1072"/>
                <a:gd name="T33" fmla="*/ 226 h 1242"/>
                <a:gd name="T34" fmla="*/ 959 w 1072"/>
                <a:gd name="T35" fmla="*/ 1129 h 1242"/>
                <a:gd name="T36" fmla="*/ 338 w 1072"/>
                <a:gd name="T37" fmla="*/ 1129 h 1242"/>
                <a:gd name="T38" fmla="*/ 338 w 1072"/>
                <a:gd name="T39" fmla="*/ 339 h 1242"/>
                <a:gd name="T40" fmla="*/ 959 w 1072"/>
                <a:gd name="T41" fmla="*/ 339 h 1242"/>
                <a:gd name="T42" fmla="*/ 959 w 1072"/>
                <a:gd name="T43" fmla="*/ 112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2" h="1242">
                  <a:moveTo>
                    <a:pt x="790" y="0"/>
                  </a:moveTo>
                  <a:lnTo>
                    <a:pt x="112" y="0"/>
                  </a:lnTo>
                  <a:cubicBezTo>
                    <a:pt x="50" y="0"/>
                    <a:pt x="0" y="51"/>
                    <a:pt x="0" y="113"/>
                  </a:cubicBezTo>
                  <a:lnTo>
                    <a:pt x="0" y="904"/>
                  </a:lnTo>
                  <a:lnTo>
                    <a:pt x="112" y="904"/>
                  </a:lnTo>
                  <a:lnTo>
                    <a:pt x="112" y="113"/>
                  </a:lnTo>
                  <a:lnTo>
                    <a:pt x="790" y="113"/>
                  </a:lnTo>
                  <a:lnTo>
                    <a:pt x="790" y="0"/>
                  </a:lnTo>
                  <a:close/>
                  <a:moveTo>
                    <a:pt x="959" y="226"/>
                  </a:moveTo>
                  <a:lnTo>
                    <a:pt x="338" y="226"/>
                  </a:lnTo>
                  <a:cubicBezTo>
                    <a:pt x="276" y="226"/>
                    <a:pt x="225" y="277"/>
                    <a:pt x="225" y="339"/>
                  </a:cubicBezTo>
                  <a:lnTo>
                    <a:pt x="225" y="1129"/>
                  </a:lnTo>
                  <a:cubicBezTo>
                    <a:pt x="225" y="1192"/>
                    <a:pt x="276" y="1242"/>
                    <a:pt x="338" y="1242"/>
                  </a:cubicBezTo>
                  <a:lnTo>
                    <a:pt x="959" y="1242"/>
                  </a:lnTo>
                  <a:cubicBezTo>
                    <a:pt x="1021" y="1242"/>
                    <a:pt x="1072" y="1192"/>
                    <a:pt x="1072" y="1129"/>
                  </a:cubicBezTo>
                  <a:lnTo>
                    <a:pt x="1072" y="339"/>
                  </a:lnTo>
                  <a:cubicBezTo>
                    <a:pt x="1072" y="277"/>
                    <a:pt x="1021" y="226"/>
                    <a:pt x="959" y="226"/>
                  </a:cubicBezTo>
                  <a:close/>
                  <a:moveTo>
                    <a:pt x="959" y="1129"/>
                  </a:moveTo>
                  <a:lnTo>
                    <a:pt x="338" y="1129"/>
                  </a:lnTo>
                  <a:lnTo>
                    <a:pt x="338" y="339"/>
                  </a:lnTo>
                  <a:lnTo>
                    <a:pt x="959" y="339"/>
                  </a:lnTo>
                  <a:lnTo>
                    <a:pt x="959" y="11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play"/>
            <p:cNvSpPr>
              <a:spLocks/>
            </p:cNvSpPr>
            <p:nvPr/>
          </p:nvSpPr>
          <p:spPr bwMode="auto">
            <a:xfrm>
              <a:off x="4440144" y="3027528"/>
              <a:ext cx="101589" cy="126670"/>
            </a:xfrm>
            <a:custGeom>
              <a:avLst/>
              <a:gdLst>
                <a:gd name="T0" fmla="*/ 452 w 904"/>
                <a:gd name="T1" fmla="*/ 226 h 1129"/>
                <a:gd name="T2" fmla="*/ 452 w 904"/>
                <a:gd name="T3" fmla="*/ 0 h 1129"/>
                <a:gd name="T4" fmla="*/ 170 w 904"/>
                <a:gd name="T5" fmla="*/ 282 h 1129"/>
                <a:gd name="T6" fmla="*/ 452 w 904"/>
                <a:gd name="T7" fmla="*/ 564 h 1129"/>
                <a:gd name="T8" fmla="*/ 452 w 904"/>
                <a:gd name="T9" fmla="*/ 339 h 1129"/>
                <a:gd name="T10" fmla="*/ 791 w 904"/>
                <a:gd name="T11" fmla="*/ 677 h 1129"/>
                <a:gd name="T12" fmla="*/ 452 w 904"/>
                <a:gd name="T13" fmla="*/ 1016 h 1129"/>
                <a:gd name="T14" fmla="*/ 113 w 904"/>
                <a:gd name="T15" fmla="*/ 677 h 1129"/>
                <a:gd name="T16" fmla="*/ 0 w 904"/>
                <a:gd name="T17" fmla="*/ 677 h 1129"/>
                <a:gd name="T18" fmla="*/ 452 w 904"/>
                <a:gd name="T19" fmla="*/ 1129 h 1129"/>
                <a:gd name="T20" fmla="*/ 904 w 904"/>
                <a:gd name="T21" fmla="*/ 677 h 1129"/>
                <a:gd name="T22" fmla="*/ 452 w 904"/>
                <a:gd name="T23" fmla="*/ 226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4" h="1129">
                  <a:moveTo>
                    <a:pt x="452" y="226"/>
                  </a:moveTo>
                  <a:lnTo>
                    <a:pt x="452" y="0"/>
                  </a:lnTo>
                  <a:lnTo>
                    <a:pt x="170" y="282"/>
                  </a:lnTo>
                  <a:lnTo>
                    <a:pt x="452" y="564"/>
                  </a:lnTo>
                  <a:lnTo>
                    <a:pt x="452" y="339"/>
                  </a:lnTo>
                  <a:cubicBezTo>
                    <a:pt x="639" y="339"/>
                    <a:pt x="791" y="490"/>
                    <a:pt x="791" y="677"/>
                  </a:cubicBezTo>
                  <a:cubicBezTo>
                    <a:pt x="791" y="864"/>
                    <a:pt x="639" y="1016"/>
                    <a:pt x="452" y="1016"/>
                  </a:cubicBezTo>
                  <a:cubicBezTo>
                    <a:pt x="265" y="1016"/>
                    <a:pt x="113" y="864"/>
                    <a:pt x="113" y="677"/>
                  </a:cubicBezTo>
                  <a:lnTo>
                    <a:pt x="0" y="677"/>
                  </a:lnTo>
                  <a:cubicBezTo>
                    <a:pt x="0" y="927"/>
                    <a:pt x="203" y="1129"/>
                    <a:pt x="452" y="1129"/>
                  </a:cubicBezTo>
                  <a:cubicBezTo>
                    <a:pt x="701" y="1129"/>
                    <a:pt x="904" y="927"/>
                    <a:pt x="904" y="677"/>
                  </a:cubicBezTo>
                  <a:cubicBezTo>
                    <a:pt x="904" y="428"/>
                    <a:pt x="701" y="226"/>
                    <a:pt x="452" y="2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ard"/>
          <p:cNvSpPr/>
          <p:nvPr/>
        </p:nvSpPr>
        <p:spPr>
          <a:xfrm>
            <a:off x="5471876" y="890019"/>
            <a:ext cx="2184400" cy="1016000"/>
          </a:xfrm>
          <a:prstGeom prst="roundRect">
            <a:avLst>
              <a:gd name="adj" fmla="val 1433"/>
            </a:avLst>
          </a:prstGeom>
          <a:solidFill>
            <a:srgbClr val="FFFFFF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Card"/>
          <p:cNvSpPr/>
          <p:nvPr/>
        </p:nvSpPr>
        <p:spPr>
          <a:xfrm>
            <a:off x="5601147" y="2144934"/>
            <a:ext cx="1066800" cy="1016000"/>
          </a:xfrm>
          <a:prstGeom prst="roundRect">
            <a:avLst>
              <a:gd name="adj" fmla="val 1433"/>
            </a:avLst>
          </a:prstGeom>
          <a:solidFill>
            <a:srgbClr val="FFFFFF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5" name="Dialog"/>
          <p:cNvGrpSpPr/>
          <p:nvPr/>
        </p:nvGrpSpPr>
        <p:grpSpPr>
          <a:xfrm>
            <a:off x="5631021" y="3429530"/>
            <a:ext cx="1778000" cy="1727200"/>
            <a:chOff x="1650008" y="1809750"/>
            <a:chExt cx="1778000" cy="1727200"/>
          </a:xfrm>
        </p:grpSpPr>
        <p:sp>
          <p:nvSpPr>
            <p:cNvPr id="56" name="Dialog Container"/>
            <p:cNvSpPr/>
            <p:nvPr/>
          </p:nvSpPr>
          <p:spPr>
            <a:xfrm>
              <a:off x="1650008" y="1809750"/>
              <a:ext cx="1778000" cy="1727200"/>
            </a:xfrm>
            <a:prstGeom prst="roundRect">
              <a:avLst>
                <a:gd name="adj" fmla="val 674"/>
              </a:avLst>
            </a:prstGeom>
            <a:solidFill>
              <a:srgbClr val="FAFAFA"/>
            </a:solidFill>
            <a:ln w="6350">
              <a:noFill/>
            </a:ln>
            <a:effectLst>
              <a:outerShdw blurRad="50800" dist="12700" dir="54000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2400" tIns="101600" rIns="152400" bIns="4445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Dialog Title</a:t>
              </a:r>
            </a:p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800" noProof="1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adipisicing elit, sed do eiusmod tempor incididunt ut labore et dolore magna wirl aliqua. Up exlaborum incididunt quis nostrud exercitatn.</a:t>
              </a:r>
            </a:p>
          </p:txBody>
        </p:sp>
        <p:sp>
          <p:nvSpPr>
            <p:cNvPr id="57" name="Button"/>
            <p:cNvSpPr/>
            <p:nvPr/>
          </p:nvSpPr>
          <p:spPr>
            <a:xfrm>
              <a:off x="2852527" y="3243359"/>
              <a:ext cx="498500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8" name="Button"/>
            <p:cNvSpPr/>
            <p:nvPr/>
          </p:nvSpPr>
          <p:spPr>
            <a:xfrm>
              <a:off x="2341749" y="3243359"/>
              <a:ext cx="498500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grpSp>
        <p:nvGrpSpPr>
          <p:cNvPr id="59" name="Grid"/>
          <p:cNvGrpSpPr/>
          <p:nvPr/>
        </p:nvGrpSpPr>
        <p:grpSpPr>
          <a:xfrm>
            <a:off x="7694728" y="2172148"/>
            <a:ext cx="2210197" cy="2921000"/>
            <a:chOff x="900486" y="1391482"/>
            <a:chExt cx="2210197" cy="2921000"/>
          </a:xfrm>
        </p:grpSpPr>
        <p:grpSp>
          <p:nvGrpSpPr>
            <p:cNvPr id="60" name="Tile with Footer"/>
            <p:cNvGrpSpPr/>
            <p:nvPr/>
          </p:nvGrpSpPr>
          <p:grpSpPr>
            <a:xfrm>
              <a:off x="900486" y="1391482"/>
              <a:ext cx="1092200" cy="1447800"/>
              <a:chOff x="900486" y="1391482"/>
              <a:chExt cx="1092200" cy="1447800"/>
            </a:xfrm>
          </p:grpSpPr>
          <p:sp>
            <p:nvSpPr>
              <p:cNvPr id="76" name="Tile"/>
              <p:cNvSpPr/>
              <p:nvPr/>
            </p:nvSpPr>
            <p:spPr>
              <a:xfrm>
                <a:off x="900486" y="1391482"/>
                <a:ext cx="1092200" cy="1447800"/>
              </a:xfrm>
              <a:prstGeom prst="rect">
                <a:avLst/>
              </a:prstGeom>
              <a:solidFill>
                <a:srgbClr val="9E9E9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7" name="Footer"/>
              <p:cNvGrpSpPr/>
              <p:nvPr/>
            </p:nvGrpSpPr>
            <p:grpSpPr>
              <a:xfrm>
                <a:off x="900486" y="2534482"/>
                <a:ext cx="1092200" cy="304800"/>
                <a:chOff x="900486" y="2534482"/>
                <a:chExt cx="1092200" cy="304800"/>
              </a:xfrm>
            </p:grpSpPr>
            <p:sp>
              <p:nvSpPr>
                <p:cNvPr id="78" name="Footer Container"/>
                <p:cNvSpPr/>
                <p:nvPr/>
              </p:nvSpPr>
              <p:spPr>
                <a:xfrm>
                  <a:off x="900486" y="2534482"/>
                  <a:ext cx="1092200" cy="304800"/>
                </a:xfrm>
                <a:prstGeom prst="rect">
                  <a:avLst/>
                </a:prstGeom>
                <a:solidFill>
                  <a:srgbClr val="000000">
                    <a:alpha val="2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1600" tIns="45720" rIns="2743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Grid tile</a:t>
                  </a:r>
                </a:p>
              </p:txBody>
            </p:sp>
            <p:sp>
              <p:nvSpPr>
                <p:cNvPr id="79" name="Icon Placeholder"/>
                <p:cNvSpPr>
                  <a:spLocks noChangeAspect="1"/>
                </p:cNvSpPr>
                <p:nvPr/>
              </p:nvSpPr>
              <p:spPr>
                <a:xfrm>
                  <a:off x="1763292" y="2610682"/>
                  <a:ext cx="152400" cy="1524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Tile with Footer"/>
            <p:cNvGrpSpPr/>
            <p:nvPr/>
          </p:nvGrpSpPr>
          <p:grpSpPr>
            <a:xfrm>
              <a:off x="2018483" y="1391482"/>
              <a:ext cx="1092200" cy="1447800"/>
              <a:chOff x="900486" y="1391482"/>
              <a:chExt cx="1092200" cy="1447800"/>
            </a:xfrm>
          </p:grpSpPr>
          <p:sp>
            <p:nvSpPr>
              <p:cNvPr id="72" name="Tile"/>
              <p:cNvSpPr/>
              <p:nvPr/>
            </p:nvSpPr>
            <p:spPr>
              <a:xfrm>
                <a:off x="900486" y="1391482"/>
                <a:ext cx="1092200" cy="1447800"/>
              </a:xfrm>
              <a:prstGeom prst="rect">
                <a:avLst/>
              </a:prstGeom>
              <a:solidFill>
                <a:srgbClr val="9E9E9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3" name="Footer"/>
              <p:cNvGrpSpPr/>
              <p:nvPr/>
            </p:nvGrpSpPr>
            <p:grpSpPr>
              <a:xfrm>
                <a:off x="900486" y="2534482"/>
                <a:ext cx="1092200" cy="304800"/>
                <a:chOff x="900486" y="2534482"/>
                <a:chExt cx="1092200" cy="304800"/>
              </a:xfrm>
            </p:grpSpPr>
            <p:sp>
              <p:nvSpPr>
                <p:cNvPr id="74" name="Footer Container"/>
                <p:cNvSpPr/>
                <p:nvPr/>
              </p:nvSpPr>
              <p:spPr>
                <a:xfrm>
                  <a:off x="900486" y="2534482"/>
                  <a:ext cx="1092200" cy="304800"/>
                </a:xfrm>
                <a:prstGeom prst="rect">
                  <a:avLst/>
                </a:prstGeom>
                <a:solidFill>
                  <a:srgbClr val="000000">
                    <a:alpha val="2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1600" tIns="45720" rIns="2743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Grid tile</a:t>
                  </a:r>
                </a:p>
              </p:txBody>
            </p:sp>
            <p:sp>
              <p:nvSpPr>
                <p:cNvPr id="75" name="Icon Placeholder"/>
                <p:cNvSpPr>
                  <a:spLocks noChangeAspect="1"/>
                </p:cNvSpPr>
                <p:nvPr/>
              </p:nvSpPr>
              <p:spPr>
                <a:xfrm>
                  <a:off x="1763292" y="2610682"/>
                  <a:ext cx="152400" cy="1524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2" name="Tile with Footer"/>
            <p:cNvGrpSpPr/>
            <p:nvPr/>
          </p:nvGrpSpPr>
          <p:grpSpPr>
            <a:xfrm>
              <a:off x="900486" y="2864682"/>
              <a:ext cx="1092200" cy="1447800"/>
              <a:chOff x="900486" y="1391482"/>
              <a:chExt cx="1092200" cy="1447800"/>
            </a:xfrm>
          </p:grpSpPr>
          <p:sp>
            <p:nvSpPr>
              <p:cNvPr id="68" name="Tile"/>
              <p:cNvSpPr/>
              <p:nvPr/>
            </p:nvSpPr>
            <p:spPr>
              <a:xfrm>
                <a:off x="900486" y="1391482"/>
                <a:ext cx="1092200" cy="1447800"/>
              </a:xfrm>
              <a:prstGeom prst="rect">
                <a:avLst/>
              </a:prstGeom>
              <a:solidFill>
                <a:srgbClr val="9E9E9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Footer"/>
              <p:cNvGrpSpPr/>
              <p:nvPr/>
            </p:nvGrpSpPr>
            <p:grpSpPr>
              <a:xfrm>
                <a:off x="900486" y="2534482"/>
                <a:ext cx="1092200" cy="304800"/>
                <a:chOff x="900486" y="2534482"/>
                <a:chExt cx="1092200" cy="304800"/>
              </a:xfrm>
            </p:grpSpPr>
            <p:sp>
              <p:nvSpPr>
                <p:cNvPr id="70" name="Footer Container"/>
                <p:cNvSpPr/>
                <p:nvPr/>
              </p:nvSpPr>
              <p:spPr>
                <a:xfrm>
                  <a:off x="900486" y="2534482"/>
                  <a:ext cx="1092200" cy="304800"/>
                </a:xfrm>
                <a:prstGeom prst="rect">
                  <a:avLst/>
                </a:prstGeom>
                <a:solidFill>
                  <a:srgbClr val="000000">
                    <a:alpha val="2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1600" tIns="45720" rIns="2743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Grid tile</a:t>
                  </a:r>
                </a:p>
              </p:txBody>
            </p:sp>
            <p:sp>
              <p:nvSpPr>
                <p:cNvPr id="71" name="Icon Placeholder"/>
                <p:cNvSpPr>
                  <a:spLocks noChangeAspect="1"/>
                </p:cNvSpPr>
                <p:nvPr/>
              </p:nvSpPr>
              <p:spPr>
                <a:xfrm>
                  <a:off x="1763292" y="2610682"/>
                  <a:ext cx="152400" cy="1524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3" name="Tile with Footer"/>
            <p:cNvGrpSpPr/>
            <p:nvPr/>
          </p:nvGrpSpPr>
          <p:grpSpPr>
            <a:xfrm>
              <a:off x="2018483" y="2864682"/>
              <a:ext cx="1092200" cy="1447800"/>
              <a:chOff x="900486" y="1391482"/>
              <a:chExt cx="1092200" cy="1447800"/>
            </a:xfrm>
          </p:grpSpPr>
          <p:sp>
            <p:nvSpPr>
              <p:cNvPr id="64" name="Tile"/>
              <p:cNvSpPr/>
              <p:nvPr/>
            </p:nvSpPr>
            <p:spPr>
              <a:xfrm>
                <a:off x="900486" y="1391482"/>
                <a:ext cx="1092200" cy="1447800"/>
              </a:xfrm>
              <a:prstGeom prst="rect">
                <a:avLst/>
              </a:prstGeom>
              <a:solidFill>
                <a:srgbClr val="9E9E9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5" name="Footer"/>
              <p:cNvGrpSpPr/>
              <p:nvPr/>
            </p:nvGrpSpPr>
            <p:grpSpPr>
              <a:xfrm>
                <a:off x="900486" y="2534482"/>
                <a:ext cx="1092200" cy="304800"/>
                <a:chOff x="900486" y="2534482"/>
                <a:chExt cx="1092200" cy="304800"/>
              </a:xfrm>
            </p:grpSpPr>
            <p:sp>
              <p:nvSpPr>
                <p:cNvPr id="66" name="Footer Container"/>
                <p:cNvSpPr/>
                <p:nvPr/>
              </p:nvSpPr>
              <p:spPr>
                <a:xfrm>
                  <a:off x="900486" y="2534482"/>
                  <a:ext cx="1092200" cy="304800"/>
                </a:xfrm>
                <a:prstGeom prst="rect">
                  <a:avLst/>
                </a:prstGeom>
                <a:solidFill>
                  <a:srgbClr val="000000">
                    <a:alpha val="2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1600" tIns="45720" rIns="27432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Grid tile</a:t>
                  </a:r>
                </a:p>
              </p:txBody>
            </p:sp>
            <p:sp>
              <p:nvSpPr>
                <p:cNvPr id="67" name="Icon Placeholder"/>
                <p:cNvSpPr>
                  <a:spLocks noChangeAspect="1"/>
                </p:cNvSpPr>
                <p:nvPr/>
              </p:nvSpPr>
              <p:spPr>
                <a:xfrm>
                  <a:off x="1763292" y="2610682"/>
                  <a:ext cx="152400" cy="152400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0" name="Grid"/>
          <p:cNvGrpSpPr/>
          <p:nvPr/>
        </p:nvGrpSpPr>
        <p:grpSpPr>
          <a:xfrm>
            <a:off x="9771626" y="278727"/>
            <a:ext cx="2241550" cy="2260600"/>
            <a:chOff x="2179320" y="1920240"/>
            <a:chExt cx="2241550" cy="2260600"/>
          </a:xfrm>
        </p:grpSpPr>
        <p:sp>
          <p:nvSpPr>
            <p:cNvPr id="81" name="Tile"/>
            <p:cNvSpPr/>
            <p:nvPr/>
          </p:nvSpPr>
          <p:spPr>
            <a:xfrm>
              <a:off x="2179320" y="1920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le"/>
            <p:cNvSpPr/>
            <p:nvPr/>
          </p:nvSpPr>
          <p:spPr>
            <a:xfrm>
              <a:off x="2934970" y="1920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ile"/>
            <p:cNvSpPr/>
            <p:nvPr/>
          </p:nvSpPr>
          <p:spPr>
            <a:xfrm>
              <a:off x="3690620" y="1920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ile"/>
            <p:cNvSpPr/>
            <p:nvPr/>
          </p:nvSpPr>
          <p:spPr>
            <a:xfrm>
              <a:off x="2179320" y="2682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ile"/>
            <p:cNvSpPr/>
            <p:nvPr/>
          </p:nvSpPr>
          <p:spPr>
            <a:xfrm>
              <a:off x="2934970" y="2682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ile"/>
            <p:cNvSpPr/>
            <p:nvPr/>
          </p:nvSpPr>
          <p:spPr>
            <a:xfrm>
              <a:off x="3690620" y="2682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ile"/>
            <p:cNvSpPr/>
            <p:nvPr/>
          </p:nvSpPr>
          <p:spPr>
            <a:xfrm>
              <a:off x="2179320" y="3444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ile"/>
            <p:cNvSpPr/>
            <p:nvPr/>
          </p:nvSpPr>
          <p:spPr>
            <a:xfrm>
              <a:off x="2934970" y="3444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ile"/>
            <p:cNvSpPr/>
            <p:nvPr/>
          </p:nvSpPr>
          <p:spPr>
            <a:xfrm>
              <a:off x="3690620" y="3444240"/>
              <a:ext cx="730250" cy="736600"/>
            </a:xfrm>
            <a:prstGeom prst="rect">
              <a:avLst/>
            </a:prstGeom>
            <a:solidFill>
              <a:srgbClr val="9E9E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Keyboard"/>
          <p:cNvGrpSpPr/>
          <p:nvPr/>
        </p:nvGrpSpPr>
        <p:grpSpPr>
          <a:xfrm>
            <a:off x="7282366" y="439985"/>
            <a:ext cx="2286000" cy="1409700"/>
            <a:chOff x="595686" y="1261242"/>
            <a:chExt cx="2286000" cy="1409700"/>
          </a:xfrm>
        </p:grpSpPr>
        <p:sp>
          <p:nvSpPr>
            <p:cNvPr id="91" name="Keyboard Container"/>
            <p:cNvSpPr/>
            <p:nvPr/>
          </p:nvSpPr>
          <p:spPr>
            <a:xfrm>
              <a:off x="595686" y="1261242"/>
              <a:ext cx="2286000" cy="1409700"/>
            </a:xfrm>
            <a:prstGeom prst="rect">
              <a:avLst/>
            </a:prstGeom>
            <a:solidFill>
              <a:srgbClr val="EDF0F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Keys"/>
            <p:cNvSpPr>
              <a:spLocks noEditPoints="1"/>
            </p:cNvSpPr>
            <p:nvPr/>
          </p:nvSpPr>
          <p:spPr bwMode="auto">
            <a:xfrm>
              <a:off x="659980" y="1397453"/>
              <a:ext cx="2146300" cy="1141412"/>
            </a:xfrm>
            <a:custGeom>
              <a:avLst/>
              <a:gdLst>
                <a:gd name="T0" fmla="*/ 5067 w 11535"/>
                <a:gd name="T1" fmla="*/ 224 h 6123"/>
                <a:gd name="T2" fmla="*/ 5238 w 11535"/>
                <a:gd name="T3" fmla="*/ 489 h 6123"/>
                <a:gd name="T4" fmla="*/ 57 w 11535"/>
                <a:gd name="T5" fmla="*/ 357 h 6123"/>
                <a:gd name="T6" fmla="*/ 287 w 11535"/>
                <a:gd name="T7" fmla="*/ 160 h 6123"/>
                <a:gd name="T8" fmla="*/ 2843 w 11535"/>
                <a:gd name="T9" fmla="*/ 549 h 6123"/>
                <a:gd name="T10" fmla="*/ 2865 w 11535"/>
                <a:gd name="T11" fmla="*/ 205 h 6123"/>
                <a:gd name="T12" fmla="*/ 4067 w 11535"/>
                <a:gd name="T13" fmla="*/ 238 h 6123"/>
                <a:gd name="T14" fmla="*/ 10048 w 11535"/>
                <a:gd name="T15" fmla="*/ 558 h 6123"/>
                <a:gd name="T16" fmla="*/ 11264 w 11535"/>
                <a:gd name="T17" fmla="*/ 197 h 6123"/>
                <a:gd name="T18" fmla="*/ 11525 w 11535"/>
                <a:gd name="T19" fmla="*/ 272 h 6123"/>
                <a:gd name="T20" fmla="*/ 1517 w 11535"/>
                <a:gd name="T21" fmla="*/ 156 h 6123"/>
                <a:gd name="T22" fmla="*/ 6280 w 11535"/>
                <a:gd name="T23" fmla="*/ 653 h 6123"/>
                <a:gd name="T24" fmla="*/ 7491 w 11535"/>
                <a:gd name="T25" fmla="*/ 156 h 6123"/>
                <a:gd name="T26" fmla="*/ 7706 w 11535"/>
                <a:gd name="T27" fmla="*/ 486 h 6123"/>
                <a:gd name="T28" fmla="*/ 247 w 11535"/>
                <a:gd name="T29" fmla="*/ 222 h 6123"/>
                <a:gd name="T30" fmla="*/ 204 w 11535"/>
                <a:gd name="T31" fmla="*/ 233 h 6123"/>
                <a:gd name="T32" fmla="*/ 10203 w 11535"/>
                <a:gd name="T33" fmla="*/ 263 h 6123"/>
                <a:gd name="T34" fmla="*/ 10036 w 11535"/>
                <a:gd name="T35" fmla="*/ 305 h 6123"/>
                <a:gd name="T36" fmla="*/ 11350 w 11535"/>
                <a:gd name="T37" fmla="*/ 500 h 6123"/>
                <a:gd name="T38" fmla="*/ 4439 w 11535"/>
                <a:gd name="T39" fmla="*/ 2023 h 6123"/>
                <a:gd name="T40" fmla="*/ 4695 w 11535"/>
                <a:gd name="T41" fmla="*/ 1781 h 6123"/>
                <a:gd name="T42" fmla="*/ 3177 w 11535"/>
                <a:gd name="T43" fmla="*/ 2313 h 6123"/>
                <a:gd name="T44" fmla="*/ 6983 w 11535"/>
                <a:gd name="T45" fmla="*/ 2036 h 6123"/>
                <a:gd name="T46" fmla="*/ 6950 w 11535"/>
                <a:gd name="T47" fmla="*/ 1783 h 6123"/>
                <a:gd name="T48" fmla="*/ 9438 w 11535"/>
                <a:gd name="T49" fmla="*/ 2118 h 6123"/>
                <a:gd name="T50" fmla="*/ 8301 w 11535"/>
                <a:gd name="T51" fmla="*/ 1883 h 6123"/>
                <a:gd name="T52" fmla="*/ 847 w 11535"/>
                <a:gd name="T53" fmla="*/ 2018 h 6123"/>
                <a:gd name="T54" fmla="*/ 848 w 11535"/>
                <a:gd name="T55" fmla="*/ 2369 h 6123"/>
                <a:gd name="T56" fmla="*/ 852 w 11535"/>
                <a:gd name="T57" fmla="*/ 1947 h 6123"/>
                <a:gd name="T58" fmla="*/ 2163 w 11535"/>
                <a:gd name="T59" fmla="*/ 2253 h 6123"/>
                <a:gd name="T60" fmla="*/ 2209 w 11535"/>
                <a:gd name="T61" fmla="*/ 2338 h 6123"/>
                <a:gd name="T62" fmla="*/ 2056 w 11535"/>
                <a:gd name="T63" fmla="*/ 2020 h 6123"/>
                <a:gd name="T64" fmla="*/ 5647 w 11535"/>
                <a:gd name="T65" fmla="*/ 2005 h 6123"/>
                <a:gd name="T66" fmla="*/ 5719 w 11535"/>
                <a:gd name="T67" fmla="*/ 2442 h 6123"/>
                <a:gd name="T68" fmla="*/ 5878 w 11535"/>
                <a:gd name="T69" fmla="*/ 1997 h 6123"/>
                <a:gd name="T70" fmla="*/ 8310 w 11535"/>
                <a:gd name="T71" fmla="*/ 2401 h 6123"/>
                <a:gd name="T72" fmla="*/ 3225 w 11535"/>
                <a:gd name="T73" fmla="*/ 2157 h 6123"/>
                <a:gd name="T74" fmla="*/ 5701 w 11535"/>
                <a:gd name="T75" fmla="*/ 2216 h 6123"/>
                <a:gd name="T76" fmla="*/ 831 w 11535"/>
                <a:gd name="T77" fmla="*/ 2299 h 6123"/>
                <a:gd name="T78" fmla="*/ 7122 w 11535"/>
                <a:gd name="T79" fmla="*/ 4192 h 6123"/>
                <a:gd name="T80" fmla="*/ 4568 w 11535"/>
                <a:gd name="T81" fmla="*/ 3782 h 6123"/>
                <a:gd name="T82" fmla="*/ 4735 w 11535"/>
                <a:gd name="T83" fmla="*/ 4064 h 6123"/>
                <a:gd name="T84" fmla="*/ 4521 w 11535"/>
                <a:gd name="T85" fmla="*/ 3867 h 6123"/>
                <a:gd name="T86" fmla="*/ 8180 w 11535"/>
                <a:gd name="T87" fmla="*/ 3837 h 6123"/>
                <a:gd name="T88" fmla="*/ 8429 w 11535"/>
                <a:gd name="T89" fmla="*/ 4200 h 6123"/>
                <a:gd name="T90" fmla="*/ 9293 w 11535"/>
                <a:gd name="T91" fmla="*/ 3902 h 6123"/>
                <a:gd name="T92" fmla="*/ 9615 w 11535"/>
                <a:gd name="T93" fmla="*/ 3857 h 6123"/>
                <a:gd name="T94" fmla="*/ 9521 w 11535"/>
                <a:gd name="T95" fmla="*/ 3845 h 6123"/>
                <a:gd name="T96" fmla="*/ 1930 w 11535"/>
                <a:gd name="T97" fmla="*/ 3790 h 6123"/>
                <a:gd name="T98" fmla="*/ 3145 w 11535"/>
                <a:gd name="T99" fmla="*/ 3790 h 6123"/>
                <a:gd name="T100" fmla="*/ 7121 w 11535"/>
                <a:gd name="T101" fmla="*/ 3991 h 6123"/>
                <a:gd name="T102" fmla="*/ 30 w 11535"/>
                <a:gd name="T103" fmla="*/ 5666 h 6123"/>
                <a:gd name="T104" fmla="*/ 110 w 11535"/>
                <a:gd name="T105" fmla="*/ 5802 h 6123"/>
                <a:gd name="T106" fmla="*/ 180 w 11535"/>
                <a:gd name="T107" fmla="*/ 5667 h 6123"/>
                <a:gd name="T108" fmla="*/ 676 w 11535"/>
                <a:gd name="T109" fmla="*/ 5694 h 6123"/>
                <a:gd name="T110" fmla="*/ 693 w 11535"/>
                <a:gd name="T111" fmla="*/ 5868 h 6123"/>
                <a:gd name="T112" fmla="*/ 858 w 11535"/>
                <a:gd name="T113" fmla="*/ 5739 h 6123"/>
                <a:gd name="T114" fmla="*/ 930 w 11535"/>
                <a:gd name="T115" fmla="*/ 5843 h 6123"/>
                <a:gd name="T116" fmla="*/ 865 w 11535"/>
                <a:gd name="T117" fmla="*/ 5948 h 6123"/>
                <a:gd name="T118" fmla="*/ 1069 w 11535"/>
                <a:gd name="T119" fmla="*/ 5784 h 6123"/>
                <a:gd name="T120" fmla="*/ 431 w 11535"/>
                <a:gd name="T121" fmla="*/ 5646 h 6123"/>
                <a:gd name="T122" fmla="*/ 2050 w 11535"/>
                <a:gd name="T123" fmla="*/ 5910 h 6123"/>
                <a:gd name="T124" fmla="*/ 99 w 11535"/>
                <a:gd name="T125" fmla="*/ 5939 h 6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35" h="6123">
                  <a:moveTo>
                    <a:pt x="8900" y="0"/>
                  </a:moveTo>
                  <a:cubicBezTo>
                    <a:pt x="8883" y="0"/>
                    <a:pt x="8870" y="5"/>
                    <a:pt x="8861" y="14"/>
                  </a:cubicBezTo>
                  <a:cubicBezTo>
                    <a:pt x="8852" y="23"/>
                    <a:pt x="8848" y="35"/>
                    <a:pt x="8848" y="49"/>
                  </a:cubicBezTo>
                  <a:cubicBezTo>
                    <a:pt x="8848" y="63"/>
                    <a:pt x="8852" y="74"/>
                    <a:pt x="8861" y="84"/>
                  </a:cubicBezTo>
                  <a:cubicBezTo>
                    <a:pt x="8870" y="93"/>
                    <a:pt x="8883" y="98"/>
                    <a:pt x="8900" y="98"/>
                  </a:cubicBezTo>
                  <a:cubicBezTo>
                    <a:pt x="8917" y="98"/>
                    <a:pt x="8930" y="93"/>
                    <a:pt x="8939" y="84"/>
                  </a:cubicBezTo>
                  <a:cubicBezTo>
                    <a:pt x="8948" y="74"/>
                    <a:pt x="8952" y="63"/>
                    <a:pt x="8952" y="49"/>
                  </a:cubicBezTo>
                  <a:cubicBezTo>
                    <a:pt x="8952" y="35"/>
                    <a:pt x="8948" y="23"/>
                    <a:pt x="8939" y="14"/>
                  </a:cubicBezTo>
                  <a:cubicBezTo>
                    <a:pt x="8930" y="5"/>
                    <a:pt x="8917" y="0"/>
                    <a:pt x="8900" y="0"/>
                  </a:cubicBezTo>
                  <a:close/>
                  <a:moveTo>
                    <a:pt x="5134" y="56"/>
                  </a:moveTo>
                  <a:lnTo>
                    <a:pt x="5134" y="156"/>
                  </a:lnTo>
                  <a:lnTo>
                    <a:pt x="5067" y="156"/>
                  </a:lnTo>
                  <a:lnTo>
                    <a:pt x="5067" y="224"/>
                  </a:lnTo>
                  <a:lnTo>
                    <a:pt x="5134" y="224"/>
                  </a:lnTo>
                  <a:lnTo>
                    <a:pt x="5134" y="458"/>
                  </a:lnTo>
                  <a:cubicBezTo>
                    <a:pt x="5134" y="480"/>
                    <a:pt x="5137" y="498"/>
                    <a:pt x="5142" y="512"/>
                  </a:cubicBezTo>
                  <a:cubicBezTo>
                    <a:pt x="5147" y="527"/>
                    <a:pt x="5155" y="538"/>
                    <a:pt x="5164" y="547"/>
                  </a:cubicBezTo>
                  <a:cubicBezTo>
                    <a:pt x="5174" y="557"/>
                    <a:pt x="5185" y="563"/>
                    <a:pt x="5198" y="567"/>
                  </a:cubicBezTo>
                  <a:cubicBezTo>
                    <a:pt x="5211" y="571"/>
                    <a:pt x="5225" y="573"/>
                    <a:pt x="5240" y="573"/>
                  </a:cubicBezTo>
                  <a:cubicBezTo>
                    <a:pt x="5254" y="573"/>
                    <a:pt x="5265" y="572"/>
                    <a:pt x="5275" y="570"/>
                  </a:cubicBezTo>
                  <a:cubicBezTo>
                    <a:pt x="5285" y="569"/>
                    <a:pt x="5293" y="566"/>
                    <a:pt x="5301" y="564"/>
                  </a:cubicBezTo>
                  <a:lnTo>
                    <a:pt x="5301" y="494"/>
                  </a:lnTo>
                  <a:cubicBezTo>
                    <a:pt x="5297" y="494"/>
                    <a:pt x="5293" y="495"/>
                    <a:pt x="5288" y="495"/>
                  </a:cubicBezTo>
                  <a:cubicBezTo>
                    <a:pt x="5282" y="496"/>
                    <a:pt x="5275" y="497"/>
                    <a:pt x="5269" y="497"/>
                  </a:cubicBezTo>
                  <a:cubicBezTo>
                    <a:pt x="5263" y="497"/>
                    <a:pt x="5257" y="497"/>
                    <a:pt x="5251" y="495"/>
                  </a:cubicBezTo>
                  <a:cubicBezTo>
                    <a:pt x="5246" y="494"/>
                    <a:pt x="5242" y="492"/>
                    <a:pt x="5238" y="489"/>
                  </a:cubicBezTo>
                  <a:cubicBezTo>
                    <a:pt x="5234" y="486"/>
                    <a:pt x="5231" y="481"/>
                    <a:pt x="5229" y="475"/>
                  </a:cubicBezTo>
                  <a:cubicBezTo>
                    <a:pt x="5227" y="469"/>
                    <a:pt x="5227" y="462"/>
                    <a:pt x="5227" y="453"/>
                  </a:cubicBezTo>
                  <a:lnTo>
                    <a:pt x="5227" y="224"/>
                  </a:lnTo>
                  <a:lnTo>
                    <a:pt x="5299" y="224"/>
                  </a:lnTo>
                  <a:lnTo>
                    <a:pt x="5299" y="156"/>
                  </a:lnTo>
                  <a:lnTo>
                    <a:pt x="5227" y="156"/>
                  </a:lnTo>
                  <a:lnTo>
                    <a:pt x="5227" y="56"/>
                  </a:lnTo>
                  <a:lnTo>
                    <a:pt x="5134" y="56"/>
                  </a:lnTo>
                  <a:close/>
                  <a:moveTo>
                    <a:pt x="223" y="148"/>
                  </a:moveTo>
                  <a:cubicBezTo>
                    <a:pt x="197" y="148"/>
                    <a:pt x="173" y="153"/>
                    <a:pt x="153" y="163"/>
                  </a:cubicBezTo>
                  <a:cubicBezTo>
                    <a:pt x="132" y="173"/>
                    <a:pt x="115" y="188"/>
                    <a:pt x="101" y="206"/>
                  </a:cubicBezTo>
                  <a:cubicBezTo>
                    <a:pt x="87" y="224"/>
                    <a:pt x="76" y="247"/>
                    <a:pt x="68" y="272"/>
                  </a:cubicBezTo>
                  <a:cubicBezTo>
                    <a:pt x="61" y="298"/>
                    <a:pt x="57" y="326"/>
                    <a:pt x="57" y="357"/>
                  </a:cubicBezTo>
                  <a:lnTo>
                    <a:pt x="57" y="365"/>
                  </a:lnTo>
                  <a:cubicBezTo>
                    <a:pt x="57" y="395"/>
                    <a:pt x="61" y="422"/>
                    <a:pt x="68" y="448"/>
                  </a:cubicBezTo>
                  <a:cubicBezTo>
                    <a:pt x="76" y="473"/>
                    <a:pt x="87" y="495"/>
                    <a:pt x="101" y="514"/>
                  </a:cubicBezTo>
                  <a:cubicBezTo>
                    <a:pt x="115" y="533"/>
                    <a:pt x="132" y="548"/>
                    <a:pt x="153" y="558"/>
                  </a:cubicBezTo>
                  <a:cubicBezTo>
                    <a:pt x="173" y="569"/>
                    <a:pt x="196" y="573"/>
                    <a:pt x="223" y="573"/>
                  </a:cubicBezTo>
                  <a:cubicBezTo>
                    <a:pt x="245" y="573"/>
                    <a:pt x="266" y="570"/>
                    <a:pt x="283" y="562"/>
                  </a:cubicBezTo>
                  <a:cubicBezTo>
                    <a:pt x="301" y="555"/>
                    <a:pt x="316" y="544"/>
                    <a:pt x="329" y="531"/>
                  </a:cubicBezTo>
                  <a:lnTo>
                    <a:pt x="329" y="724"/>
                  </a:lnTo>
                  <a:lnTo>
                    <a:pt x="424" y="724"/>
                  </a:lnTo>
                  <a:lnTo>
                    <a:pt x="424" y="156"/>
                  </a:lnTo>
                  <a:lnTo>
                    <a:pt x="340" y="156"/>
                  </a:lnTo>
                  <a:lnTo>
                    <a:pt x="335" y="196"/>
                  </a:lnTo>
                  <a:cubicBezTo>
                    <a:pt x="321" y="181"/>
                    <a:pt x="305" y="169"/>
                    <a:pt x="287" y="160"/>
                  </a:cubicBezTo>
                  <a:cubicBezTo>
                    <a:pt x="269" y="152"/>
                    <a:pt x="248" y="148"/>
                    <a:pt x="223" y="148"/>
                  </a:cubicBezTo>
                  <a:close/>
                  <a:moveTo>
                    <a:pt x="2733" y="148"/>
                  </a:moveTo>
                  <a:cubicBezTo>
                    <a:pt x="2706" y="148"/>
                    <a:pt x="2683" y="153"/>
                    <a:pt x="2660" y="163"/>
                  </a:cubicBezTo>
                  <a:cubicBezTo>
                    <a:pt x="2638" y="173"/>
                    <a:pt x="2618" y="187"/>
                    <a:pt x="2601" y="205"/>
                  </a:cubicBezTo>
                  <a:cubicBezTo>
                    <a:pt x="2584" y="224"/>
                    <a:pt x="2571" y="246"/>
                    <a:pt x="2561" y="272"/>
                  </a:cubicBezTo>
                  <a:cubicBezTo>
                    <a:pt x="2552" y="298"/>
                    <a:pt x="2547" y="327"/>
                    <a:pt x="2547" y="360"/>
                  </a:cubicBezTo>
                  <a:lnTo>
                    <a:pt x="2547" y="376"/>
                  </a:lnTo>
                  <a:cubicBezTo>
                    <a:pt x="2547" y="404"/>
                    <a:pt x="2551" y="430"/>
                    <a:pt x="2561" y="454"/>
                  </a:cubicBezTo>
                  <a:cubicBezTo>
                    <a:pt x="2570" y="478"/>
                    <a:pt x="2583" y="499"/>
                    <a:pt x="2600" y="517"/>
                  </a:cubicBezTo>
                  <a:cubicBezTo>
                    <a:pt x="2617" y="534"/>
                    <a:pt x="2638" y="548"/>
                    <a:pt x="2662" y="558"/>
                  </a:cubicBezTo>
                  <a:cubicBezTo>
                    <a:pt x="2686" y="568"/>
                    <a:pt x="2713" y="573"/>
                    <a:pt x="2743" y="573"/>
                  </a:cubicBezTo>
                  <a:cubicBezTo>
                    <a:pt x="2764" y="573"/>
                    <a:pt x="2782" y="571"/>
                    <a:pt x="2799" y="567"/>
                  </a:cubicBezTo>
                  <a:cubicBezTo>
                    <a:pt x="2815" y="562"/>
                    <a:pt x="2830" y="556"/>
                    <a:pt x="2843" y="549"/>
                  </a:cubicBezTo>
                  <a:cubicBezTo>
                    <a:pt x="2856" y="542"/>
                    <a:pt x="2867" y="534"/>
                    <a:pt x="2877" y="525"/>
                  </a:cubicBezTo>
                  <a:cubicBezTo>
                    <a:pt x="2887" y="515"/>
                    <a:pt x="2895" y="506"/>
                    <a:pt x="2902" y="496"/>
                  </a:cubicBezTo>
                  <a:lnTo>
                    <a:pt x="2852" y="449"/>
                  </a:lnTo>
                  <a:cubicBezTo>
                    <a:pt x="2839" y="465"/>
                    <a:pt x="2825" y="478"/>
                    <a:pt x="2808" y="487"/>
                  </a:cubicBezTo>
                  <a:cubicBezTo>
                    <a:pt x="2792" y="496"/>
                    <a:pt x="2771" y="500"/>
                    <a:pt x="2748" y="500"/>
                  </a:cubicBezTo>
                  <a:cubicBezTo>
                    <a:pt x="2732" y="500"/>
                    <a:pt x="2718" y="497"/>
                    <a:pt x="2705" y="492"/>
                  </a:cubicBezTo>
                  <a:cubicBezTo>
                    <a:pt x="2692" y="486"/>
                    <a:pt x="2682" y="479"/>
                    <a:pt x="2673" y="469"/>
                  </a:cubicBezTo>
                  <a:cubicBezTo>
                    <a:pt x="2663" y="459"/>
                    <a:pt x="2655" y="447"/>
                    <a:pt x="2650" y="434"/>
                  </a:cubicBezTo>
                  <a:cubicBezTo>
                    <a:pt x="2644" y="420"/>
                    <a:pt x="2641" y="406"/>
                    <a:pt x="2640" y="390"/>
                  </a:cubicBezTo>
                  <a:lnTo>
                    <a:pt x="2908" y="390"/>
                  </a:lnTo>
                  <a:lnTo>
                    <a:pt x="2908" y="351"/>
                  </a:lnTo>
                  <a:cubicBezTo>
                    <a:pt x="2908" y="321"/>
                    <a:pt x="2905" y="294"/>
                    <a:pt x="2897" y="269"/>
                  </a:cubicBezTo>
                  <a:cubicBezTo>
                    <a:pt x="2890" y="244"/>
                    <a:pt x="2879" y="223"/>
                    <a:pt x="2865" y="205"/>
                  </a:cubicBezTo>
                  <a:cubicBezTo>
                    <a:pt x="2850" y="187"/>
                    <a:pt x="2832" y="173"/>
                    <a:pt x="2810" y="163"/>
                  </a:cubicBezTo>
                  <a:cubicBezTo>
                    <a:pt x="2788" y="153"/>
                    <a:pt x="2762" y="148"/>
                    <a:pt x="2733" y="148"/>
                  </a:cubicBezTo>
                  <a:close/>
                  <a:moveTo>
                    <a:pt x="4053" y="148"/>
                  </a:moveTo>
                  <a:cubicBezTo>
                    <a:pt x="4032" y="148"/>
                    <a:pt x="4015" y="153"/>
                    <a:pt x="4000" y="162"/>
                  </a:cubicBezTo>
                  <a:cubicBezTo>
                    <a:pt x="3985" y="172"/>
                    <a:pt x="3972" y="185"/>
                    <a:pt x="3962" y="202"/>
                  </a:cubicBezTo>
                  <a:lnTo>
                    <a:pt x="3959" y="156"/>
                  </a:lnTo>
                  <a:lnTo>
                    <a:pt x="3872" y="156"/>
                  </a:lnTo>
                  <a:lnTo>
                    <a:pt x="3872" y="566"/>
                  </a:lnTo>
                  <a:lnTo>
                    <a:pt x="3964" y="566"/>
                  </a:lnTo>
                  <a:lnTo>
                    <a:pt x="3964" y="286"/>
                  </a:lnTo>
                  <a:cubicBezTo>
                    <a:pt x="3970" y="270"/>
                    <a:pt x="3981" y="258"/>
                    <a:pt x="3995" y="249"/>
                  </a:cubicBezTo>
                  <a:cubicBezTo>
                    <a:pt x="4008" y="241"/>
                    <a:pt x="4026" y="237"/>
                    <a:pt x="4048" y="237"/>
                  </a:cubicBezTo>
                  <a:cubicBezTo>
                    <a:pt x="4055" y="237"/>
                    <a:pt x="4061" y="237"/>
                    <a:pt x="4067" y="238"/>
                  </a:cubicBezTo>
                  <a:cubicBezTo>
                    <a:pt x="4073" y="238"/>
                    <a:pt x="4079" y="239"/>
                    <a:pt x="4085" y="240"/>
                  </a:cubicBezTo>
                  <a:lnTo>
                    <a:pt x="4085" y="153"/>
                  </a:lnTo>
                  <a:cubicBezTo>
                    <a:pt x="4082" y="152"/>
                    <a:pt x="4078" y="151"/>
                    <a:pt x="4071" y="150"/>
                  </a:cubicBezTo>
                  <a:cubicBezTo>
                    <a:pt x="4065" y="149"/>
                    <a:pt x="4058" y="148"/>
                    <a:pt x="4053" y="148"/>
                  </a:cubicBezTo>
                  <a:close/>
                  <a:moveTo>
                    <a:pt x="10129" y="148"/>
                  </a:moveTo>
                  <a:cubicBezTo>
                    <a:pt x="10099" y="148"/>
                    <a:pt x="10072" y="153"/>
                    <a:pt x="10048" y="164"/>
                  </a:cubicBezTo>
                  <a:cubicBezTo>
                    <a:pt x="10025" y="174"/>
                    <a:pt x="10005" y="189"/>
                    <a:pt x="9989" y="208"/>
                  </a:cubicBezTo>
                  <a:cubicBezTo>
                    <a:pt x="9973" y="227"/>
                    <a:pt x="9960" y="249"/>
                    <a:pt x="9951" y="274"/>
                  </a:cubicBezTo>
                  <a:cubicBezTo>
                    <a:pt x="9943" y="299"/>
                    <a:pt x="9938" y="327"/>
                    <a:pt x="9938" y="357"/>
                  </a:cubicBezTo>
                  <a:lnTo>
                    <a:pt x="9938" y="365"/>
                  </a:lnTo>
                  <a:cubicBezTo>
                    <a:pt x="9938" y="395"/>
                    <a:pt x="9943" y="422"/>
                    <a:pt x="9951" y="448"/>
                  </a:cubicBezTo>
                  <a:cubicBezTo>
                    <a:pt x="9960" y="473"/>
                    <a:pt x="9973" y="495"/>
                    <a:pt x="9989" y="514"/>
                  </a:cubicBezTo>
                  <a:cubicBezTo>
                    <a:pt x="10005" y="533"/>
                    <a:pt x="10025" y="548"/>
                    <a:pt x="10048" y="558"/>
                  </a:cubicBezTo>
                  <a:cubicBezTo>
                    <a:pt x="10072" y="569"/>
                    <a:pt x="10099" y="573"/>
                    <a:pt x="10129" y="573"/>
                  </a:cubicBezTo>
                  <a:cubicBezTo>
                    <a:pt x="10159" y="573"/>
                    <a:pt x="10186" y="569"/>
                    <a:pt x="10210" y="558"/>
                  </a:cubicBezTo>
                  <a:cubicBezTo>
                    <a:pt x="10233" y="548"/>
                    <a:pt x="10252" y="533"/>
                    <a:pt x="10269" y="514"/>
                  </a:cubicBezTo>
                  <a:cubicBezTo>
                    <a:pt x="10285" y="495"/>
                    <a:pt x="10298" y="473"/>
                    <a:pt x="10307" y="448"/>
                  </a:cubicBezTo>
                  <a:cubicBezTo>
                    <a:pt x="10315" y="422"/>
                    <a:pt x="10319" y="395"/>
                    <a:pt x="10319" y="365"/>
                  </a:cubicBezTo>
                  <a:lnTo>
                    <a:pt x="10319" y="357"/>
                  </a:lnTo>
                  <a:cubicBezTo>
                    <a:pt x="10319" y="327"/>
                    <a:pt x="10315" y="299"/>
                    <a:pt x="10307" y="274"/>
                  </a:cubicBezTo>
                  <a:cubicBezTo>
                    <a:pt x="10298" y="249"/>
                    <a:pt x="10285" y="227"/>
                    <a:pt x="10269" y="208"/>
                  </a:cubicBezTo>
                  <a:cubicBezTo>
                    <a:pt x="10252" y="189"/>
                    <a:pt x="10233" y="174"/>
                    <a:pt x="10209" y="164"/>
                  </a:cubicBezTo>
                  <a:cubicBezTo>
                    <a:pt x="10185" y="153"/>
                    <a:pt x="10159" y="148"/>
                    <a:pt x="10129" y="148"/>
                  </a:cubicBezTo>
                  <a:close/>
                  <a:moveTo>
                    <a:pt x="11375" y="148"/>
                  </a:moveTo>
                  <a:cubicBezTo>
                    <a:pt x="11350" y="148"/>
                    <a:pt x="11329" y="153"/>
                    <a:pt x="11311" y="161"/>
                  </a:cubicBezTo>
                  <a:cubicBezTo>
                    <a:pt x="11293" y="170"/>
                    <a:pt x="11278" y="181"/>
                    <a:pt x="11264" y="197"/>
                  </a:cubicBezTo>
                  <a:lnTo>
                    <a:pt x="11261" y="156"/>
                  </a:lnTo>
                  <a:lnTo>
                    <a:pt x="11176" y="156"/>
                  </a:lnTo>
                  <a:lnTo>
                    <a:pt x="11176" y="724"/>
                  </a:lnTo>
                  <a:lnTo>
                    <a:pt x="11268" y="724"/>
                  </a:lnTo>
                  <a:lnTo>
                    <a:pt x="11268" y="529"/>
                  </a:lnTo>
                  <a:cubicBezTo>
                    <a:pt x="11281" y="543"/>
                    <a:pt x="11297" y="554"/>
                    <a:pt x="11315" y="562"/>
                  </a:cubicBezTo>
                  <a:cubicBezTo>
                    <a:pt x="11332" y="569"/>
                    <a:pt x="11353" y="573"/>
                    <a:pt x="11376" y="573"/>
                  </a:cubicBezTo>
                  <a:cubicBezTo>
                    <a:pt x="11402" y="573"/>
                    <a:pt x="11425" y="569"/>
                    <a:pt x="11444" y="558"/>
                  </a:cubicBezTo>
                  <a:cubicBezTo>
                    <a:pt x="11464" y="548"/>
                    <a:pt x="11480" y="533"/>
                    <a:pt x="11494" y="514"/>
                  </a:cubicBezTo>
                  <a:cubicBezTo>
                    <a:pt x="11507" y="495"/>
                    <a:pt x="11518" y="473"/>
                    <a:pt x="11525" y="448"/>
                  </a:cubicBezTo>
                  <a:cubicBezTo>
                    <a:pt x="11532" y="422"/>
                    <a:pt x="11535" y="395"/>
                    <a:pt x="11535" y="365"/>
                  </a:cubicBezTo>
                  <a:lnTo>
                    <a:pt x="11535" y="357"/>
                  </a:lnTo>
                  <a:cubicBezTo>
                    <a:pt x="11535" y="326"/>
                    <a:pt x="11532" y="298"/>
                    <a:pt x="11525" y="272"/>
                  </a:cubicBezTo>
                  <a:cubicBezTo>
                    <a:pt x="11518" y="247"/>
                    <a:pt x="11507" y="224"/>
                    <a:pt x="11494" y="206"/>
                  </a:cubicBezTo>
                  <a:cubicBezTo>
                    <a:pt x="11480" y="188"/>
                    <a:pt x="11464" y="173"/>
                    <a:pt x="11444" y="163"/>
                  </a:cubicBezTo>
                  <a:cubicBezTo>
                    <a:pt x="11424" y="153"/>
                    <a:pt x="11401" y="148"/>
                    <a:pt x="11375" y="148"/>
                  </a:cubicBezTo>
                  <a:close/>
                  <a:moveTo>
                    <a:pt x="1208" y="156"/>
                  </a:moveTo>
                  <a:lnTo>
                    <a:pt x="1320" y="566"/>
                  </a:lnTo>
                  <a:lnTo>
                    <a:pt x="1395" y="566"/>
                  </a:lnTo>
                  <a:lnTo>
                    <a:pt x="1482" y="285"/>
                  </a:lnTo>
                  <a:lnTo>
                    <a:pt x="1569" y="566"/>
                  </a:lnTo>
                  <a:lnTo>
                    <a:pt x="1645" y="566"/>
                  </a:lnTo>
                  <a:lnTo>
                    <a:pt x="1757" y="156"/>
                  </a:lnTo>
                  <a:lnTo>
                    <a:pt x="1667" y="156"/>
                  </a:lnTo>
                  <a:lnTo>
                    <a:pt x="1602" y="439"/>
                  </a:lnTo>
                  <a:lnTo>
                    <a:pt x="1517" y="156"/>
                  </a:lnTo>
                  <a:lnTo>
                    <a:pt x="1448" y="156"/>
                  </a:lnTo>
                  <a:lnTo>
                    <a:pt x="1364" y="435"/>
                  </a:lnTo>
                  <a:lnTo>
                    <a:pt x="1297" y="156"/>
                  </a:lnTo>
                  <a:lnTo>
                    <a:pt x="1208" y="156"/>
                  </a:lnTo>
                  <a:close/>
                  <a:moveTo>
                    <a:pt x="6246" y="156"/>
                  </a:moveTo>
                  <a:lnTo>
                    <a:pt x="6391" y="564"/>
                  </a:lnTo>
                  <a:lnTo>
                    <a:pt x="6377" y="600"/>
                  </a:lnTo>
                  <a:cubicBezTo>
                    <a:pt x="6373" y="610"/>
                    <a:pt x="6370" y="618"/>
                    <a:pt x="6365" y="625"/>
                  </a:cubicBezTo>
                  <a:cubicBezTo>
                    <a:pt x="6361" y="632"/>
                    <a:pt x="6355" y="637"/>
                    <a:pt x="6348" y="642"/>
                  </a:cubicBezTo>
                  <a:cubicBezTo>
                    <a:pt x="6342" y="646"/>
                    <a:pt x="6335" y="650"/>
                    <a:pt x="6326" y="652"/>
                  </a:cubicBezTo>
                  <a:cubicBezTo>
                    <a:pt x="6318" y="653"/>
                    <a:pt x="6308" y="654"/>
                    <a:pt x="6296" y="654"/>
                  </a:cubicBezTo>
                  <a:cubicBezTo>
                    <a:pt x="6294" y="654"/>
                    <a:pt x="6292" y="654"/>
                    <a:pt x="6289" y="654"/>
                  </a:cubicBezTo>
                  <a:cubicBezTo>
                    <a:pt x="6285" y="654"/>
                    <a:pt x="6282" y="654"/>
                    <a:pt x="6280" y="653"/>
                  </a:cubicBezTo>
                  <a:lnTo>
                    <a:pt x="6280" y="725"/>
                  </a:lnTo>
                  <a:cubicBezTo>
                    <a:pt x="6286" y="727"/>
                    <a:pt x="6292" y="728"/>
                    <a:pt x="6300" y="729"/>
                  </a:cubicBezTo>
                  <a:cubicBezTo>
                    <a:pt x="6308" y="731"/>
                    <a:pt x="6316" y="732"/>
                    <a:pt x="6324" y="732"/>
                  </a:cubicBezTo>
                  <a:cubicBezTo>
                    <a:pt x="6344" y="732"/>
                    <a:pt x="6361" y="728"/>
                    <a:pt x="6375" y="721"/>
                  </a:cubicBezTo>
                  <a:cubicBezTo>
                    <a:pt x="6389" y="714"/>
                    <a:pt x="6402" y="705"/>
                    <a:pt x="6412" y="695"/>
                  </a:cubicBezTo>
                  <a:cubicBezTo>
                    <a:pt x="6422" y="684"/>
                    <a:pt x="6430" y="673"/>
                    <a:pt x="6436" y="661"/>
                  </a:cubicBezTo>
                  <a:cubicBezTo>
                    <a:pt x="6442" y="649"/>
                    <a:pt x="6447" y="638"/>
                    <a:pt x="6451" y="628"/>
                  </a:cubicBezTo>
                  <a:lnTo>
                    <a:pt x="6614" y="156"/>
                  </a:lnTo>
                  <a:lnTo>
                    <a:pt x="6516" y="156"/>
                  </a:lnTo>
                  <a:lnTo>
                    <a:pt x="6432" y="434"/>
                  </a:lnTo>
                  <a:lnTo>
                    <a:pt x="6346" y="156"/>
                  </a:lnTo>
                  <a:lnTo>
                    <a:pt x="6246" y="156"/>
                  </a:lnTo>
                  <a:close/>
                  <a:moveTo>
                    <a:pt x="7491" y="156"/>
                  </a:moveTo>
                  <a:lnTo>
                    <a:pt x="7491" y="421"/>
                  </a:lnTo>
                  <a:cubicBezTo>
                    <a:pt x="7491" y="448"/>
                    <a:pt x="7495" y="471"/>
                    <a:pt x="7501" y="490"/>
                  </a:cubicBezTo>
                  <a:cubicBezTo>
                    <a:pt x="7508" y="509"/>
                    <a:pt x="7518" y="526"/>
                    <a:pt x="7529" y="538"/>
                  </a:cubicBezTo>
                  <a:cubicBezTo>
                    <a:pt x="7541" y="550"/>
                    <a:pt x="7555" y="559"/>
                    <a:pt x="7572" y="565"/>
                  </a:cubicBezTo>
                  <a:cubicBezTo>
                    <a:pt x="7588" y="571"/>
                    <a:pt x="7606" y="573"/>
                    <a:pt x="7626" y="573"/>
                  </a:cubicBezTo>
                  <a:cubicBezTo>
                    <a:pt x="7652" y="573"/>
                    <a:pt x="7675" y="569"/>
                    <a:pt x="7694" y="561"/>
                  </a:cubicBezTo>
                  <a:cubicBezTo>
                    <a:pt x="7713" y="552"/>
                    <a:pt x="7729" y="541"/>
                    <a:pt x="7742" y="525"/>
                  </a:cubicBezTo>
                  <a:lnTo>
                    <a:pt x="7745" y="566"/>
                  </a:lnTo>
                  <a:lnTo>
                    <a:pt x="7831" y="566"/>
                  </a:lnTo>
                  <a:lnTo>
                    <a:pt x="7831" y="156"/>
                  </a:lnTo>
                  <a:lnTo>
                    <a:pt x="7739" y="156"/>
                  </a:lnTo>
                  <a:lnTo>
                    <a:pt x="7739" y="450"/>
                  </a:lnTo>
                  <a:cubicBezTo>
                    <a:pt x="7732" y="465"/>
                    <a:pt x="7720" y="477"/>
                    <a:pt x="7706" y="486"/>
                  </a:cubicBezTo>
                  <a:cubicBezTo>
                    <a:pt x="7691" y="494"/>
                    <a:pt x="7672" y="498"/>
                    <a:pt x="7648" y="498"/>
                  </a:cubicBezTo>
                  <a:cubicBezTo>
                    <a:pt x="7640" y="498"/>
                    <a:pt x="7632" y="497"/>
                    <a:pt x="7624" y="495"/>
                  </a:cubicBezTo>
                  <a:cubicBezTo>
                    <a:pt x="7616" y="492"/>
                    <a:pt x="7609" y="488"/>
                    <a:pt x="7603" y="482"/>
                  </a:cubicBezTo>
                  <a:cubicBezTo>
                    <a:pt x="7598" y="476"/>
                    <a:pt x="7592" y="468"/>
                    <a:pt x="7589" y="458"/>
                  </a:cubicBezTo>
                  <a:cubicBezTo>
                    <a:pt x="7585" y="449"/>
                    <a:pt x="7583" y="436"/>
                    <a:pt x="7583" y="421"/>
                  </a:cubicBezTo>
                  <a:lnTo>
                    <a:pt x="7583" y="156"/>
                  </a:lnTo>
                  <a:lnTo>
                    <a:pt x="7491" y="156"/>
                  </a:lnTo>
                  <a:close/>
                  <a:moveTo>
                    <a:pt x="8854" y="156"/>
                  </a:moveTo>
                  <a:lnTo>
                    <a:pt x="8854" y="566"/>
                  </a:lnTo>
                  <a:lnTo>
                    <a:pt x="8946" y="566"/>
                  </a:lnTo>
                  <a:lnTo>
                    <a:pt x="8946" y="156"/>
                  </a:lnTo>
                  <a:lnTo>
                    <a:pt x="8854" y="156"/>
                  </a:lnTo>
                  <a:close/>
                  <a:moveTo>
                    <a:pt x="247" y="222"/>
                  </a:moveTo>
                  <a:cubicBezTo>
                    <a:pt x="267" y="222"/>
                    <a:pt x="283" y="226"/>
                    <a:pt x="297" y="234"/>
                  </a:cubicBezTo>
                  <a:cubicBezTo>
                    <a:pt x="310" y="242"/>
                    <a:pt x="321" y="253"/>
                    <a:pt x="329" y="267"/>
                  </a:cubicBezTo>
                  <a:lnTo>
                    <a:pt x="329" y="453"/>
                  </a:lnTo>
                  <a:cubicBezTo>
                    <a:pt x="321" y="467"/>
                    <a:pt x="311" y="479"/>
                    <a:pt x="297" y="488"/>
                  </a:cubicBezTo>
                  <a:cubicBezTo>
                    <a:pt x="284" y="496"/>
                    <a:pt x="267" y="500"/>
                    <a:pt x="246" y="500"/>
                  </a:cubicBezTo>
                  <a:cubicBezTo>
                    <a:pt x="229" y="500"/>
                    <a:pt x="215" y="496"/>
                    <a:pt x="203" y="489"/>
                  </a:cubicBezTo>
                  <a:cubicBezTo>
                    <a:pt x="191" y="482"/>
                    <a:pt x="181" y="472"/>
                    <a:pt x="173" y="460"/>
                  </a:cubicBezTo>
                  <a:cubicBezTo>
                    <a:pt x="165" y="448"/>
                    <a:pt x="160" y="433"/>
                    <a:pt x="156" y="417"/>
                  </a:cubicBezTo>
                  <a:cubicBezTo>
                    <a:pt x="153" y="401"/>
                    <a:pt x="151" y="383"/>
                    <a:pt x="151" y="365"/>
                  </a:cubicBezTo>
                  <a:lnTo>
                    <a:pt x="151" y="357"/>
                  </a:lnTo>
                  <a:cubicBezTo>
                    <a:pt x="151" y="339"/>
                    <a:pt x="153" y="321"/>
                    <a:pt x="156" y="305"/>
                  </a:cubicBezTo>
                  <a:cubicBezTo>
                    <a:pt x="160" y="289"/>
                    <a:pt x="166" y="274"/>
                    <a:pt x="174" y="262"/>
                  </a:cubicBezTo>
                  <a:cubicBezTo>
                    <a:pt x="182" y="249"/>
                    <a:pt x="192" y="240"/>
                    <a:pt x="204" y="233"/>
                  </a:cubicBezTo>
                  <a:cubicBezTo>
                    <a:pt x="216" y="225"/>
                    <a:pt x="230" y="222"/>
                    <a:pt x="247" y="222"/>
                  </a:cubicBezTo>
                  <a:close/>
                  <a:moveTo>
                    <a:pt x="2733" y="222"/>
                  </a:moveTo>
                  <a:cubicBezTo>
                    <a:pt x="2748" y="222"/>
                    <a:pt x="2761" y="225"/>
                    <a:pt x="2771" y="230"/>
                  </a:cubicBezTo>
                  <a:cubicBezTo>
                    <a:pt x="2782" y="235"/>
                    <a:pt x="2790" y="242"/>
                    <a:pt x="2797" y="250"/>
                  </a:cubicBezTo>
                  <a:cubicBezTo>
                    <a:pt x="2803" y="259"/>
                    <a:pt x="2808" y="269"/>
                    <a:pt x="2811" y="280"/>
                  </a:cubicBezTo>
                  <a:cubicBezTo>
                    <a:pt x="2814" y="292"/>
                    <a:pt x="2816" y="303"/>
                    <a:pt x="2817" y="316"/>
                  </a:cubicBezTo>
                  <a:lnTo>
                    <a:pt x="2817" y="323"/>
                  </a:lnTo>
                  <a:lnTo>
                    <a:pt x="2642" y="323"/>
                  </a:lnTo>
                  <a:cubicBezTo>
                    <a:pt x="2646" y="291"/>
                    <a:pt x="2656" y="266"/>
                    <a:pt x="2672" y="249"/>
                  </a:cubicBezTo>
                  <a:cubicBezTo>
                    <a:pt x="2687" y="231"/>
                    <a:pt x="2707" y="222"/>
                    <a:pt x="2733" y="222"/>
                  </a:cubicBezTo>
                  <a:close/>
                  <a:moveTo>
                    <a:pt x="10129" y="222"/>
                  </a:moveTo>
                  <a:cubicBezTo>
                    <a:pt x="10146" y="222"/>
                    <a:pt x="10160" y="225"/>
                    <a:pt x="10173" y="233"/>
                  </a:cubicBezTo>
                  <a:cubicBezTo>
                    <a:pt x="10185" y="240"/>
                    <a:pt x="10195" y="250"/>
                    <a:pt x="10203" y="263"/>
                  </a:cubicBezTo>
                  <a:cubicBezTo>
                    <a:pt x="10212" y="275"/>
                    <a:pt x="10218" y="289"/>
                    <a:pt x="10222" y="305"/>
                  </a:cubicBezTo>
                  <a:cubicBezTo>
                    <a:pt x="10226" y="321"/>
                    <a:pt x="10227" y="339"/>
                    <a:pt x="10227" y="357"/>
                  </a:cubicBezTo>
                  <a:lnTo>
                    <a:pt x="10227" y="365"/>
                  </a:lnTo>
                  <a:cubicBezTo>
                    <a:pt x="10227" y="383"/>
                    <a:pt x="10226" y="401"/>
                    <a:pt x="10222" y="417"/>
                  </a:cubicBezTo>
                  <a:cubicBezTo>
                    <a:pt x="10218" y="433"/>
                    <a:pt x="10212" y="448"/>
                    <a:pt x="10204" y="460"/>
                  </a:cubicBezTo>
                  <a:cubicBezTo>
                    <a:pt x="10196" y="472"/>
                    <a:pt x="10186" y="482"/>
                    <a:pt x="10173" y="489"/>
                  </a:cubicBezTo>
                  <a:cubicBezTo>
                    <a:pt x="10161" y="496"/>
                    <a:pt x="10146" y="500"/>
                    <a:pt x="10129" y="500"/>
                  </a:cubicBezTo>
                  <a:cubicBezTo>
                    <a:pt x="10112" y="500"/>
                    <a:pt x="10097" y="496"/>
                    <a:pt x="10084" y="489"/>
                  </a:cubicBezTo>
                  <a:cubicBezTo>
                    <a:pt x="10072" y="482"/>
                    <a:pt x="10062" y="472"/>
                    <a:pt x="10054" y="460"/>
                  </a:cubicBezTo>
                  <a:cubicBezTo>
                    <a:pt x="10045" y="448"/>
                    <a:pt x="10040" y="433"/>
                    <a:pt x="10036" y="417"/>
                  </a:cubicBezTo>
                  <a:cubicBezTo>
                    <a:pt x="10032" y="401"/>
                    <a:pt x="10031" y="383"/>
                    <a:pt x="10031" y="365"/>
                  </a:cubicBezTo>
                  <a:lnTo>
                    <a:pt x="10031" y="357"/>
                  </a:lnTo>
                  <a:cubicBezTo>
                    <a:pt x="10031" y="339"/>
                    <a:pt x="10032" y="321"/>
                    <a:pt x="10036" y="305"/>
                  </a:cubicBezTo>
                  <a:cubicBezTo>
                    <a:pt x="10040" y="289"/>
                    <a:pt x="10045" y="275"/>
                    <a:pt x="10054" y="263"/>
                  </a:cubicBezTo>
                  <a:cubicBezTo>
                    <a:pt x="10062" y="250"/>
                    <a:pt x="10072" y="240"/>
                    <a:pt x="10084" y="233"/>
                  </a:cubicBezTo>
                  <a:cubicBezTo>
                    <a:pt x="10097" y="225"/>
                    <a:pt x="10111" y="222"/>
                    <a:pt x="10129" y="222"/>
                  </a:cubicBezTo>
                  <a:close/>
                  <a:moveTo>
                    <a:pt x="11349" y="224"/>
                  </a:moveTo>
                  <a:cubicBezTo>
                    <a:pt x="11366" y="224"/>
                    <a:pt x="11380" y="227"/>
                    <a:pt x="11392" y="234"/>
                  </a:cubicBezTo>
                  <a:cubicBezTo>
                    <a:pt x="11404" y="241"/>
                    <a:pt x="11414" y="250"/>
                    <a:pt x="11421" y="263"/>
                  </a:cubicBezTo>
                  <a:cubicBezTo>
                    <a:pt x="11429" y="275"/>
                    <a:pt x="11435" y="289"/>
                    <a:pt x="11438" y="305"/>
                  </a:cubicBezTo>
                  <a:cubicBezTo>
                    <a:pt x="11442" y="321"/>
                    <a:pt x="11443" y="339"/>
                    <a:pt x="11443" y="357"/>
                  </a:cubicBezTo>
                  <a:lnTo>
                    <a:pt x="11443" y="365"/>
                  </a:lnTo>
                  <a:cubicBezTo>
                    <a:pt x="11443" y="383"/>
                    <a:pt x="11442" y="401"/>
                    <a:pt x="11438" y="417"/>
                  </a:cubicBezTo>
                  <a:cubicBezTo>
                    <a:pt x="11435" y="433"/>
                    <a:pt x="11429" y="448"/>
                    <a:pt x="11421" y="460"/>
                  </a:cubicBezTo>
                  <a:cubicBezTo>
                    <a:pt x="11414" y="472"/>
                    <a:pt x="11404" y="482"/>
                    <a:pt x="11392" y="489"/>
                  </a:cubicBezTo>
                  <a:cubicBezTo>
                    <a:pt x="11381" y="496"/>
                    <a:pt x="11367" y="500"/>
                    <a:pt x="11350" y="500"/>
                  </a:cubicBezTo>
                  <a:cubicBezTo>
                    <a:pt x="11329" y="500"/>
                    <a:pt x="11312" y="495"/>
                    <a:pt x="11299" y="487"/>
                  </a:cubicBezTo>
                  <a:cubicBezTo>
                    <a:pt x="11286" y="478"/>
                    <a:pt x="11276" y="467"/>
                    <a:pt x="11268" y="452"/>
                  </a:cubicBezTo>
                  <a:lnTo>
                    <a:pt x="11268" y="271"/>
                  </a:lnTo>
                  <a:cubicBezTo>
                    <a:pt x="11276" y="256"/>
                    <a:pt x="11286" y="244"/>
                    <a:pt x="11299" y="236"/>
                  </a:cubicBezTo>
                  <a:cubicBezTo>
                    <a:pt x="11312" y="228"/>
                    <a:pt x="11329" y="224"/>
                    <a:pt x="11349" y="224"/>
                  </a:cubicBezTo>
                  <a:close/>
                  <a:moveTo>
                    <a:pt x="4644" y="1775"/>
                  </a:moveTo>
                  <a:cubicBezTo>
                    <a:pt x="4622" y="1775"/>
                    <a:pt x="4602" y="1778"/>
                    <a:pt x="4585" y="1784"/>
                  </a:cubicBezTo>
                  <a:cubicBezTo>
                    <a:pt x="4567" y="1790"/>
                    <a:pt x="4552" y="1799"/>
                    <a:pt x="4540" y="1811"/>
                  </a:cubicBezTo>
                  <a:cubicBezTo>
                    <a:pt x="4527" y="1823"/>
                    <a:pt x="4518" y="1838"/>
                    <a:pt x="4511" y="1855"/>
                  </a:cubicBezTo>
                  <a:cubicBezTo>
                    <a:pt x="4505" y="1873"/>
                    <a:pt x="4501" y="1894"/>
                    <a:pt x="4501" y="1916"/>
                  </a:cubicBezTo>
                  <a:lnTo>
                    <a:pt x="4501" y="1955"/>
                  </a:lnTo>
                  <a:lnTo>
                    <a:pt x="4439" y="1955"/>
                  </a:lnTo>
                  <a:lnTo>
                    <a:pt x="4439" y="2023"/>
                  </a:lnTo>
                  <a:lnTo>
                    <a:pt x="4501" y="2023"/>
                  </a:lnTo>
                  <a:lnTo>
                    <a:pt x="4501" y="2365"/>
                  </a:lnTo>
                  <a:lnTo>
                    <a:pt x="4593" y="2365"/>
                  </a:lnTo>
                  <a:lnTo>
                    <a:pt x="4593" y="2023"/>
                  </a:lnTo>
                  <a:lnTo>
                    <a:pt x="4675" y="2023"/>
                  </a:lnTo>
                  <a:lnTo>
                    <a:pt x="4675" y="1955"/>
                  </a:lnTo>
                  <a:lnTo>
                    <a:pt x="4593" y="1955"/>
                  </a:lnTo>
                  <a:lnTo>
                    <a:pt x="4593" y="1916"/>
                  </a:lnTo>
                  <a:cubicBezTo>
                    <a:pt x="4593" y="1895"/>
                    <a:pt x="4598" y="1879"/>
                    <a:pt x="4609" y="1868"/>
                  </a:cubicBezTo>
                  <a:cubicBezTo>
                    <a:pt x="4621" y="1857"/>
                    <a:pt x="4637" y="1851"/>
                    <a:pt x="4658" y="1851"/>
                  </a:cubicBezTo>
                  <a:cubicBezTo>
                    <a:pt x="4664" y="1851"/>
                    <a:pt x="4670" y="1851"/>
                    <a:pt x="4676" y="1852"/>
                  </a:cubicBezTo>
                  <a:cubicBezTo>
                    <a:pt x="4682" y="1852"/>
                    <a:pt x="4688" y="1853"/>
                    <a:pt x="4693" y="1854"/>
                  </a:cubicBezTo>
                  <a:lnTo>
                    <a:pt x="4695" y="1781"/>
                  </a:lnTo>
                  <a:cubicBezTo>
                    <a:pt x="4687" y="1779"/>
                    <a:pt x="4679" y="1778"/>
                    <a:pt x="4670" y="1777"/>
                  </a:cubicBezTo>
                  <a:cubicBezTo>
                    <a:pt x="4662" y="1776"/>
                    <a:pt x="4652" y="1775"/>
                    <a:pt x="4644" y="1775"/>
                  </a:cubicBezTo>
                  <a:close/>
                  <a:moveTo>
                    <a:pt x="3398" y="1783"/>
                  </a:moveTo>
                  <a:lnTo>
                    <a:pt x="3398" y="1993"/>
                  </a:lnTo>
                  <a:cubicBezTo>
                    <a:pt x="3386" y="1978"/>
                    <a:pt x="3371" y="1967"/>
                    <a:pt x="3353" y="1959"/>
                  </a:cubicBezTo>
                  <a:cubicBezTo>
                    <a:pt x="3336" y="1952"/>
                    <a:pt x="3317" y="1947"/>
                    <a:pt x="3294" y="1947"/>
                  </a:cubicBezTo>
                  <a:cubicBezTo>
                    <a:pt x="3270" y="1947"/>
                    <a:pt x="3247" y="1952"/>
                    <a:pt x="3227" y="1962"/>
                  </a:cubicBezTo>
                  <a:cubicBezTo>
                    <a:pt x="3208" y="1972"/>
                    <a:pt x="3191" y="1987"/>
                    <a:pt x="3177" y="2005"/>
                  </a:cubicBezTo>
                  <a:cubicBezTo>
                    <a:pt x="3163" y="2024"/>
                    <a:pt x="3152" y="2046"/>
                    <a:pt x="3144" y="2071"/>
                  </a:cubicBezTo>
                  <a:cubicBezTo>
                    <a:pt x="3137" y="2097"/>
                    <a:pt x="3134" y="2126"/>
                    <a:pt x="3134" y="2157"/>
                  </a:cubicBezTo>
                  <a:lnTo>
                    <a:pt x="3134" y="2165"/>
                  </a:lnTo>
                  <a:cubicBezTo>
                    <a:pt x="3134" y="2195"/>
                    <a:pt x="3138" y="2222"/>
                    <a:pt x="3145" y="2248"/>
                  </a:cubicBezTo>
                  <a:cubicBezTo>
                    <a:pt x="3153" y="2273"/>
                    <a:pt x="3163" y="2295"/>
                    <a:pt x="3177" y="2313"/>
                  </a:cubicBezTo>
                  <a:cubicBezTo>
                    <a:pt x="3191" y="2332"/>
                    <a:pt x="3208" y="2347"/>
                    <a:pt x="3227" y="2357"/>
                  </a:cubicBezTo>
                  <a:cubicBezTo>
                    <a:pt x="3247" y="2368"/>
                    <a:pt x="3269" y="2372"/>
                    <a:pt x="3293" y="2372"/>
                  </a:cubicBezTo>
                  <a:cubicBezTo>
                    <a:pt x="3317" y="2372"/>
                    <a:pt x="3338" y="2369"/>
                    <a:pt x="3356" y="2360"/>
                  </a:cubicBezTo>
                  <a:cubicBezTo>
                    <a:pt x="3374" y="2351"/>
                    <a:pt x="3390" y="2339"/>
                    <a:pt x="3403" y="2323"/>
                  </a:cubicBezTo>
                  <a:lnTo>
                    <a:pt x="3407" y="2365"/>
                  </a:lnTo>
                  <a:lnTo>
                    <a:pt x="3489" y="2365"/>
                  </a:lnTo>
                  <a:lnTo>
                    <a:pt x="3489" y="1783"/>
                  </a:lnTo>
                  <a:lnTo>
                    <a:pt x="3398" y="1783"/>
                  </a:lnTo>
                  <a:close/>
                  <a:moveTo>
                    <a:pt x="6858" y="1783"/>
                  </a:moveTo>
                  <a:lnTo>
                    <a:pt x="6858" y="2365"/>
                  </a:lnTo>
                  <a:lnTo>
                    <a:pt x="6950" y="2365"/>
                  </a:lnTo>
                  <a:lnTo>
                    <a:pt x="6950" y="2072"/>
                  </a:lnTo>
                  <a:cubicBezTo>
                    <a:pt x="6958" y="2057"/>
                    <a:pt x="6969" y="2045"/>
                    <a:pt x="6983" y="2036"/>
                  </a:cubicBezTo>
                  <a:cubicBezTo>
                    <a:pt x="6996" y="2027"/>
                    <a:pt x="7013" y="2023"/>
                    <a:pt x="7032" y="2023"/>
                  </a:cubicBezTo>
                  <a:cubicBezTo>
                    <a:pt x="7056" y="2023"/>
                    <a:pt x="7073" y="2029"/>
                    <a:pt x="7085" y="2041"/>
                  </a:cubicBezTo>
                  <a:cubicBezTo>
                    <a:pt x="7097" y="2052"/>
                    <a:pt x="7103" y="2072"/>
                    <a:pt x="7103" y="2101"/>
                  </a:cubicBezTo>
                  <a:lnTo>
                    <a:pt x="7103" y="2365"/>
                  </a:lnTo>
                  <a:lnTo>
                    <a:pt x="7194" y="2365"/>
                  </a:lnTo>
                  <a:lnTo>
                    <a:pt x="7194" y="2101"/>
                  </a:lnTo>
                  <a:cubicBezTo>
                    <a:pt x="7194" y="2074"/>
                    <a:pt x="7192" y="2050"/>
                    <a:pt x="7185" y="2030"/>
                  </a:cubicBezTo>
                  <a:cubicBezTo>
                    <a:pt x="7179" y="2010"/>
                    <a:pt x="7171" y="1995"/>
                    <a:pt x="7159" y="1982"/>
                  </a:cubicBezTo>
                  <a:cubicBezTo>
                    <a:pt x="7147" y="1970"/>
                    <a:pt x="7133" y="1962"/>
                    <a:pt x="7117" y="1956"/>
                  </a:cubicBezTo>
                  <a:cubicBezTo>
                    <a:pt x="7100" y="1950"/>
                    <a:pt x="7083" y="1947"/>
                    <a:pt x="7063" y="1947"/>
                  </a:cubicBezTo>
                  <a:cubicBezTo>
                    <a:pt x="7040" y="1947"/>
                    <a:pt x="7018" y="1952"/>
                    <a:pt x="6999" y="1961"/>
                  </a:cubicBezTo>
                  <a:cubicBezTo>
                    <a:pt x="6980" y="1970"/>
                    <a:pt x="6964" y="1984"/>
                    <a:pt x="6950" y="2000"/>
                  </a:cubicBezTo>
                  <a:lnTo>
                    <a:pt x="6950" y="1783"/>
                  </a:lnTo>
                  <a:lnTo>
                    <a:pt x="6858" y="1783"/>
                  </a:lnTo>
                  <a:close/>
                  <a:moveTo>
                    <a:pt x="9346" y="1783"/>
                  </a:moveTo>
                  <a:lnTo>
                    <a:pt x="9346" y="2365"/>
                  </a:lnTo>
                  <a:lnTo>
                    <a:pt x="9438" y="2365"/>
                  </a:lnTo>
                  <a:lnTo>
                    <a:pt x="9438" y="2231"/>
                  </a:lnTo>
                  <a:lnTo>
                    <a:pt x="9479" y="2189"/>
                  </a:lnTo>
                  <a:lnTo>
                    <a:pt x="9598" y="2365"/>
                  </a:lnTo>
                  <a:lnTo>
                    <a:pt x="9704" y="2365"/>
                  </a:lnTo>
                  <a:lnTo>
                    <a:pt x="9538" y="2126"/>
                  </a:lnTo>
                  <a:lnTo>
                    <a:pt x="9688" y="1955"/>
                  </a:lnTo>
                  <a:lnTo>
                    <a:pt x="9578" y="1955"/>
                  </a:lnTo>
                  <a:lnTo>
                    <a:pt x="9466" y="2083"/>
                  </a:lnTo>
                  <a:lnTo>
                    <a:pt x="9438" y="2118"/>
                  </a:lnTo>
                  <a:lnTo>
                    <a:pt x="9438" y="1783"/>
                  </a:lnTo>
                  <a:lnTo>
                    <a:pt x="9346" y="1783"/>
                  </a:lnTo>
                  <a:close/>
                  <a:moveTo>
                    <a:pt x="10688" y="1783"/>
                  </a:moveTo>
                  <a:lnTo>
                    <a:pt x="10688" y="2365"/>
                  </a:lnTo>
                  <a:lnTo>
                    <a:pt x="10780" y="2365"/>
                  </a:lnTo>
                  <a:lnTo>
                    <a:pt x="10780" y="1783"/>
                  </a:lnTo>
                  <a:lnTo>
                    <a:pt x="10688" y="1783"/>
                  </a:lnTo>
                  <a:close/>
                  <a:moveTo>
                    <a:pt x="8262" y="1799"/>
                  </a:moveTo>
                  <a:cubicBezTo>
                    <a:pt x="8246" y="1799"/>
                    <a:pt x="8232" y="1804"/>
                    <a:pt x="8224" y="1813"/>
                  </a:cubicBezTo>
                  <a:cubicBezTo>
                    <a:pt x="8215" y="1822"/>
                    <a:pt x="8210" y="1834"/>
                    <a:pt x="8210" y="1848"/>
                  </a:cubicBezTo>
                  <a:cubicBezTo>
                    <a:pt x="8210" y="1862"/>
                    <a:pt x="8215" y="1874"/>
                    <a:pt x="8224" y="1883"/>
                  </a:cubicBezTo>
                  <a:cubicBezTo>
                    <a:pt x="8232" y="1892"/>
                    <a:pt x="8246" y="1897"/>
                    <a:pt x="8262" y="1897"/>
                  </a:cubicBezTo>
                  <a:cubicBezTo>
                    <a:pt x="8279" y="1897"/>
                    <a:pt x="8292" y="1892"/>
                    <a:pt x="8301" y="1883"/>
                  </a:cubicBezTo>
                  <a:cubicBezTo>
                    <a:pt x="8310" y="1874"/>
                    <a:pt x="8314" y="1862"/>
                    <a:pt x="8314" y="1848"/>
                  </a:cubicBezTo>
                  <a:cubicBezTo>
                    <a:pt x="8314" y="1834"/>
                    <a:pt x="8310" y="1822"/>
                    <a:pt x="8301" y="1813"/>
                  </a:cubicBezTo>
                  <a:cubicBezTo>
                    <a:pt x="8292" y="1804"/>
                    <a:pt x="8279" y="1799"/>
                    <a:pt x="8262" y="1799"/>
                  </a:cubicBezTo>
                  <a:close/>
                  <a:moveTo>
                    <a:pt x="852" y="1947"/>
                  </a:moveTo>
                  <a:cubicBezTo>
                    <a:pt x="826" y="1947"/>
                    <a:pt x="803" y="1951"/>
                    <a:pt x="783" y="1958"/>
                  </a:cubicBezTo>
                  <a:cubicBezTo>
                    <a:pt x="762" y="1965"/>
                    <a:pt x="743" y="1974"/>
                    <a:pt x="729" y="1986"/>
                  </a:cubicBezTo>
                  <a:cubicBezTo>
                    <a:pt x="714" y="1998"/>
                    <a:pt x="703" y="2011"/>
                    <a:pt x="695" y="2027"/>
                  </a:cubicBezTo>
                  <a:cubicBezTo>
                    <a:pt x="687" y="2042"/>
                    <a:pt x="683" y="2057"/>
                    <a:pt x="683" y="2073"/>
                  </a:cubicBezTo>
                  <a:lnTo>
                    <a:pt x="775" y="2073"/>
                  </a:lnTo>
                  <a:cubicBezTo>
                    <a:pt x="775" y="2065"/>
                    <a:pt x="776" y="2058"/>
                    <a:pt x="780" y="2051"/>
                  </a:cubicBezTo>
                  <a:cubicBezTo>
                    <a:pt x="783" y="2044"/>
                    <a:pt x="789" y="2038"/>
                    <a:pt x="795" y="2034"/>
                  </a:cubicBezTo>
                  <a:cubicBezTo>
                    <a:pt x="801" y="2029"/>
                    <a:pt x="808" y="2025"/>
                    <a:pt x="817" y="2022"/>
                  </a:cubicBezTo>
                  <a:cubicBezTo>
                    <a:pt x="826" y="2019"/>
                    <a:pt x="836" y="2018"/>
                    <a:pt x="847" y="2018"/>
                  </a:cubicBezTo>
                  <a:cubicBezTo>
                    <a:pt x="871" y="2018"/>
                    <a:pt x="889" y="2023"/>
                    <a:pt x="901" y="2036"/>
                  </a:cubicBezTo>
                  <a:cubicBezTo>
                    <a:pt x="913" y="2049"/>
                    <a:pt x="918" y="2066"/>
                    <a:pt x="918" y="2087"/>
                  </a:cubicBezTo>
                  <a:lnTo>
                    <a:pt x="918" y="2115"/>
                  </a:lnTo>
                  <a:lnTo>
                    <a:pt x="861" y="2115"/>
                  </a:lnTo>
                  <a:cubicBezTo>
                    <a:pt x="831" y="2115"/>
                    <a:pt x="805" y="2118"/>
                    <a:pt x="782" y="2124"/>
                  </a:cubicBezTo>
                  <a:cubicBezTo>
                    <a:pt x="759" y="2129"/>
                    <a:pt x="739" y="2138"/>
                    <a:pt x="723" y="2149"/>
                  </a:cubicBezTo>
                  <a:cubicBezTo>
                    <a:pt x="708" y="2160"/>
                    <a:pt x="696" y="2175"/>
                    <a:pt x="687" y="2191"/>
                  </a:cubicBezTo>
                  <a:cubicBezTo>
                    <a:pt x="679" y="2208"/>
                    <a:pt x="674" y="2229"/>
                    <a:pt x="674" y="2251"/>
                  </a:cubicBezTo>
                  <a:cubicBezTo>
                    <a:pt x="674" y="2268"/>
                    <a:pt x="678" y="2284"/>
                    <a:pt x="685" y="2299"/>
                  </a:cubicBezTo>
                  <a:cubicBezTo>
                    <a:pt x="692" y="2314"/>
                    <a:pt x="701" y="2327"/>
                    <a:pt x="714" y="2338"/>
                  </a:cubicBezTo>
                  <a:cubicBezTo>
                    <a:pt x="726" y="2349"/>
                    <a:pt x="741" y="2357"/>
                    <a:pt x="758" y="2363"/>
                  </a:cubicBezTo>
                  <a:cubicBezTo>
                    <a:pt x="775" y="2370"/>
                    <a:pt x="794" y="2372"/>
                    <a:pt x="814" y="2372"/>
                  </a:cubicBezTo>
                  <a:cubicBezTo>
                    <a:pt x="826" y="2372"/>
                    <a:pt x="837" y="2371"/>
                    <a:pt x="848" y="2369"/>
                  </a:cubicBezTo>
                  <a:cubicBezTo>
                    <a:pt x="858" y="2366"/>
                    <a:pt x="868" y="2363"/>
                    <a:pt x="877" y="2359"/>
                  </a:cubicBezTo>
                  <a:cubicBezTo>
                    <a:pt x="886" y="2355"/>
                    <a:pt x="894" y="2350"/>
                    <a:pt x="902" y="2345"/>
                  </a:cubicBezTo>
                  <a:cubicBezTo>
                    <a:pt x="909" y="2339"/>
                    <a:pt x="916" y="2333"/>
                    <a:pt x="922" y="2326"/>
                  </a:cubicBezTo>
                  <a:cubicBezTo>
                    <a:pt x="923" y="2334"/>
                    <a:pt x="925" y="2341"/>
                    <a:pt x="926" y="2348"/>
                  </a:cubicBezTo>
                  <a:cubicBezTo>
                    <a:pt x="928" y="2354"/>
                    <a:pt x="930" y="2360"/>
                    <a:pt x="932" y="2365"/>
                  </a:cubicBezTo>
                  <a:lnTo>
                    <a:pt x="1027" y="2365"/>
                  </a:lnTo>
                  <a:lnTo>
                    <a:pt x="1027" y="2358"/>
                  </a:lnTo>
                  <a:cubicBezTo>
                    <a:pt x="1016" y="2336"/>
                    <a:pt x="1011" y="2307"/>
                    <a:pt x="1011" y="2270"/>
                  </a:cubicBezTo>
                  <a:lnTo>
                    <a:pt x="1011" y="2088"/>
                  </a:lnTo>
                  <a:cubicBezTo>
                    <a:pt x="1011" y="2065"/>
                    <a:pt x="1007" y="2044"/>
                    <a:pt x="999" y="2027"/>
                  </a:cubicBezTo>
                  <a:cubicBezTo>
                    <a:pt x="992" y="2009"/>
                    <a:pt x="980" y="1994"/>
                    <a:pt x="966" y="1982"/>
                  </a:cubicBezTo>
                  <a:cubicBezTo>
                    <a:pt x="952" y="1971"/>
                    <a:pt x="935" y="1962"/>
                    <a:pt x="916" y="1956"/>
                  </a:cubicBezTo>
                  <a:cubicBezTo>
                    <a:pt x="896" y="1950"/>
                    <a:pt x="875" y="1947"/>
                    <a:pt x="852" y="1947"/>
                  </a:cubicBezTo>
                  <a:close/>
                  <a:moveTo>
                    <a:pt x="2086" y="1947"/>
                  </a:moveTo>
                  <a:cubicBezTo>
                    <a:pt x="2062" y="1947"/>
                    <a:pt x="2040" y="1951"/>
                    <a:pt x="2021" y="1958"/>
                  </a:cubicBezTo>
                  <a:cubicBezTo>
                    <a:pt x="2001" y="1964"/>
                    <a:pt x="1984" y="1973"/>
                    <a:pt x="1971" y="1984"/>
                  </a:cubicBezTo>
                  <a:cubicBezTo>
                    <a:pt x="1957" y="1996"/>
                    <a:pt x="1946" y="2009"/>
                    <a:pt x="1939" y="2024"/>
                  </a:cubicBezTo>
                  <a:cubicBezTo>
                    <a:pt x="1931" y="2039"/>
                    <a:pt x="1928" y="2055"/>
                    <a:pt x="1928" y="2071"/>
                  </a:cubicBezTo>
                  <a:cubicBezTo>
                    <a:pt x="1928" y="2089"/>
                    <a:pt x="1932" y="2104"/>
                    <a:pt x="1939" y="2117"/>
                  </a:cubicBezTo>
                  <a:cubicBezTo>
                    <a:pt x="1946" y="2130"/>
                    <a:pt x="1956" y="2142"/>
                    <a:pt x="1969" y="2152"/>
                  </a:cubicBezTo>
                  <a:cubicBezTo>
                    <a:pt x="1982" y="2161"/>
                    <a:pt x="1997" y="2170"/>
                    <a:pt x="2015" y="2176"/>
                  </a:cubicBezTo>
                  <a:cubicBezTo>
                    <a:pt x="2034" y="2183"/>
                    <a:pt x="2053" y="2189"/>
                    <a:pt x="2075" y="2193"/>
                  </a:cubicBezTo>
                  <a:cubicBezTo>
                    <a:pt x="2094" y="2197"/>
                    <a:pt x="2109" y="2201"/>
                    <a:pt x="2120" y="2206"/>
                  </a:cubicBezTo>
                  <a:cubicBezTo>
                    <a:pt x="2132" y="2210"/>
                    <a:pt x="2141" y="2215"/>
                    <a:pt x="2147" y="2220"/>
                  </a:cubicBezTo>
                  <a:cubicBezTo>
                    <a:pt x="2153" y="2225"/>
                    <a:pt x="2158" y="2230"/>
                    <a:pt x="2160" y="2236"/>
                  </a:cubicBezTo>
                  <a:cubicBezTo>
                    <a:pt x="2162" y="2241"/>
                    <a:pt x="2163" y="2247"/>
                    <a:pt x="2163" y="2253"/>
                  </a:cubicBezTo>
                  <a:cubicBezTo>
                    <a:pt x="2163" y="2268"/>
                    <a:pt x="2157" y="2280"/>
                    <a:pt x="2144" y="2289"/>
                  </a:cubicBezTo>
                  <a:cubicBezTo>
                    <a:pt x="2132" y="2299"/>
                    <a:pt x="2113" y="2303"/>
                    <a:pt x="2089" y="2303"/>
                  </a:cubicBezTo>
                  <a:cubicBezTo>
                    <a:pt x="2078" y="2303"/>
                    <a:pt x="2069" y="2302"/>
                    <a:pt x="2059" y="2300"/>
                  </a:cubicBezTo>
                  <a:cubicBezTo>
                    <a:pt x="2049" y="2298"/>
                    <a:pt x="2039" y="2294"/>
                    <a:pt x="2031" y="2288"/>
                  </a:cubicBezTo>
                  <a:cubicBezTo>
                    <a:pt x="2024" y="2283"/>
                    <a:pt x="2018" y="2276"/>
                    <a:pt x="2013" y="2267"/>
                  </a:cubicBezTo>
                  <a:cubicBezTo>
                    <a:pt x="2008" y="2259"/>
                    <a:pt x="2005" y="2248"/>
                    <a:pt x="2004" y="2236"/>
                  </a:cubicBezTo>
                  <a:lnTo>
                    <a:pt x="1914" y="2236"/>
                  </a:lnTo>
                  <a:cubicBezTo>
                    <a:pt x="1914" y="2252"/>
                    <a:pt x="1918" y="2270"/>
                    <a:pt x="1926" y="2286"/>
                  </a:cubicBezTo>
                  <a:cubicBezTo>
                    <a:pt x="1933" y="2302"/>
                    <a:pt x="1944" y="2316"/>
                    <a:pt x="1959" y="2329"/>
                  </a:cubicBezTo>
                  <a:cubicBezTo>
                    <a:pt x="1974" y="2342"/>
                    <a:pt x="1991" y="2353"/>
                    <a:pt x="2013" y="2361"/>
                  </a:cubicBezTo>
                  <a:cubicBezTo>
                    <a:pt x="2034" y="2369"/>
                    <a:pt x="2060" y="2372"/>
                    <a:pt x="2088" y="2372"/>
                  </a:cubicBezTo>
                  <a:cubicBezTo>
                    <a:pt x="2113" y="2372"/>
                    <a:pt x="2135" y="2369"/>
                    <a:pt x="2156" y="2363"/>
                  </a:cubicBezTo>
                  <a:cubicBezTo>
                    <a:pt x="2176" y="2357"/>
                    <a:pt x="2194" y="2349"/>
                    <a:pt x="2209" y="2338"/>
                  </a:cubicBezTo>
                  <a:cubicBezTo>
                    <a:pt x="2223" y="2327"/>
                    <a:pt x="2234" y="2314"/>
                    <a:pt x="2242" y="2299"/>
                  </a:cubicBezTo>
                  <a:cubicBezTo>
                    <a:pt x="2250" y="2284"/>
                    <a:pt x="2254" y="2267"/>
                    <a:pt x="2254" y="2249"/>
                  </a:cubicBezTo>
                  <a:cubicBezTo>
                    <a:pt x="2254" y="2230"/>
                    <a:pt x="2250" y="2215"/>
                    <a:pt x="2243" y="2201"/>
                  </a:cubicBezTo>
                  <a:cubicBezTo>
                    <a:pt x="2236" y="2188"/>
                    <a:pt x="2227" y="2176"/>
                    <a:pt x="2214" y="2166"/>
                  </a:cubicBezTo>
                  <a:cubicBezTo>
                    <a:pt x="2201" y="2156"/>
                    <a:pt x="2184" y="2148"/>
                    <a:pt x="2165" y="2141"/>
                  </a:cubicBezTo>
                  <a:cubicBezTo>
                    <a:pt x="2147" y="2134"/>
                    <a:pt x="2126" y="2129"/>
                    <a:pt x="2102" y="2124"/>
                  </a:cubicBezTo>
                  <a:cubicBezTo>
                    <a:pt x="2086" y="2120"/>
                    <a:pt x="2072" y="2116"/>
                    <a:pt x="2061" y="2112"/>
                  </a:cubicBezTo>
                  <a:cubicBezTo>
                    <a:pt x="2050" y="2108"/>
                    <a:pt x="2041" y="2105"/>
                    <a:pt x="2035" y="2101"/>
                  </a:cubicBezTo>
                  <a:cubicBezTo>
                    <a:pt x="2028" y="2096"/>
                    <a:pt x="2024" y="2092"/>
                    <a:pt x="2022" y="2086"/>
                  </a:cubicBezTo>
                  <a:cubicBezTo>
                    <a:pt x="2019" y="2081"/>
                    <a:pt x="2018" y="2075"/>
                    <a:pt x="2018" y="2068"/>
                  </a:cubicBezTo>
                  <a:cubicBezTo>
                    <a:pt x="2018" y="2061"/>
                    <a:pt x="2019" y="2055"/>
                    <a:pt x="2022" y="2049"/>
                  </a:cubicBezTo>
                  <a:cubicBezTo>
                    <a:pt x="2024" y="2042"/>
                    <a:pt x="2029" y="2036"/>
                    <a:pt x="2035" y="2032"/>
                  </a:cubicBezTo>
                  <a:cubicBezTo>
                    <a:pt x="2041" y="2027"/>
                    <a:pt x="2047" y="2023"/>
                    <a:pt x="2056" y="2020"/>
                  </a:cubicBezTo>
                  <a:cubicBezTo>
                    <a:pt x="2065" y="2017"/>
                    <a:pt x="2074" y="2016"/>
                    <a:pt x="2086" y="2016"/>
                  </a:cubicBezTo>
                  <a:cubicBezTo>
                    <a:pt x="2098" y="2016"/>
                    <a:pt x="2109" y="2018"/>
                    <a:pt x="2118" y="2021"/>
                  </a:cubicBezTo>
                  <a:cubicBezTo>
                    <a:pt x="2127" y="2025"/>
                    <a:pt x="2134" y="2030"/>
                    <a:pt x="2140" y="2035"/>
                  </a:cubicBezTo>
                  <a:cubicBezTo>
                    <a:pt x="2146" y="2041"/>
                    <a:pt x="2151" y="2047"/>
                    <a:pt x="2154" y="2055"/>
                  </a:cubicBezTo>
                  <a:cubicBezTo>
                    <a:pt x="2157" y="2062"/>
                    <a:pt x="2158" y="2070"/>
                    <a:pt x="2158" y="2078"/>
                  </a:cubicBezTo>
                  <a:lnTo>
                    <a:pt x="2250" y="2078"/>
                  </a:lnTo>
                  <a:cubicBezTo>
                    <a:pt x="2250" y="2059"/>
                    <a:pt x="2247" y="2042"/>
                    <a:pt x="2240" y="2027"/>
                  </a:cubicBezTo>
                  <a:cubicBezTo>
                    <a:pt x="2232" y="2011"/>
                    <a:pt x="2221" y="1997"/>
                    <a:pt x="2207" y="1985"/>
                  </a:cubicBezTo>
                  <a:cubicBezTo>
                    <a:pt x="2193" y="1973"/>
                    <a:pt x="2175" y="1964"/>
                    <a:pt x="2155" y="1958"/>
                  </a:cubicBezTo>
                  <a:cubicBezTo>
                    <a:pt x="2135" y="1951"/>
                    <a:pt x="2112" y="1947"/>
                    <a:pt x="2086" y="1947"/>
                  </a:cubicBezTo>
                  <a:close/>
                  <a:moveTo>
                    <a:pt x="5767" y="1947"/>
                  </a:moveTo>
                  <a:cubicBezTo>
                    <a:pt x="5742" y="1947"/>
                    <a:pt x="5720" y="1952"/>
                    <a:pt x="5699" y="1962"/>
                  </a:cubicBezTo>
                  <a:cubicBezTo>
                    <a:pt x="5679" y="1972"/>
                    <a:pt x="5662" y="1987"/>
                    <a:pt x="5647" y="2005"/>
                  </a:cubicBezTo>
                  <a:cubicBezTo>
                    <a:pt x="5633" y="2024"/>
                    <a:pt x="5622" y="2046"/>
                    <a:pt x="5615" y="2071"/>
                  </a:cubicBezTo>
                  <a:cubicBezTo>
                    <a:pt x="5607" y="2097"/>
                    <a:pt x="5603" y="2126"/>
                    <a:pt x="5603" y="2157"/>
                  </a:cubicBezTo>
                  <a:lnTo>
                    <a:pt x="5603" y="2165"/>
                  </a:lnTo>
                  <a:cubicBezTo>
                    <a:pt x="5603" y="2195"/>
                    <a:pt x="5607" y="2222"/>
                    <a:pt x="5615" y="2248"/>
                  </a:cubicBezTo>
                  <a:cubicBezTo>
                    <a:pt x="5622" y="2273"/>
                    <a:pt x="5633" y="2295"/>
                    <a:pt x="5647" y="2313"/>
                  </a:cubicBezTo>
                  <a:cubicBezTo>
                    <a:pt x="5662" y="2332"/>
                    <a:pt x="5679" y="2347"/>
                    <a:pt x="5699" y="2357"/>
                  </a:cubicBezTo>
                  <a:cubicBezTo>
                    <a:pt x="5719" y="2368"/>
                    <a:pt x="5742" y="2372"/>
                    <a:pt x="5767" y="2372"/>
                  </a:cubicBezTo>
                  <a:cubicBezTo>
                    <a:pt x="5790" y="2372"/>
                    <a:pt x="5810" y="2368"/>
                    <a:pt x="5827" y="2361"/>
                  </a:cubicBezTo>
                  <a:cubicBezTo>
                    <a:pt x="5845" y="2353"/>
                    <a:pt x="5860" y="2343"/>
                    <a:pt x="5873" y="2328"/>
                  </a:cubicBezTo>
                  <a:lnTo>
                    <a:pt x="5873" y="2355"/>
                  </a:lnTo>
                  <a:cubicBezTo>
                    <a:pt x="5873" y="2388"/>
                    <a:pt x="5864" y="2412"/>
                    <a:pt x="5847" y="2429"/>
                  </a:cubicBezTo>
                  <a:cubicBezTo>
                    <a:pt x="5829" y="2445"/>
                    <a:pt x="5805" y="2453"/>
                    <a:pt x="5774" y="2453"/>
                  </a:cubicBezTo>
                  <a:cubicBezTo>
                    <a:pt x="5755" y="2453"/>
                    <a:pt x="5737" y="2450"/>
                    <a:pt x="5719" y="2442"/>
                  </a:cubicBezTo>
                  <a:cubicBezTo>
                    <a:pt x="5701" y="2434"/>
                    <a:pt x="5685" y="2421"/>
                    <a:pt x="5669" y="2403"/>
                  </a:cubicBezTo>
                  <a:lnTo>
                    <a:pt x="5626" y="2459"/>
                  </a:lnTo>
                  <a:cubicBezTo>
                    <a:pt x="5635" y="2471"/>
                    <a:pt x="5646" y="2482"/>
                    <a:pt x="5659" y="2490"/>
                  </a:cubicBezTo>
                  <a:cubicBezTo>
                    <a:pt x="5672" y="2499"/>
                    <a:pt x="5685" y="2505"/>
                    <a:pt x="5699" y="2511"/>
                  </a:cubicBezTo>
                  <a:cubicBezTo>
                    <a:pt x="5714" y="2516"/>
                    <a:pt x="5728" y="2521"/>
                    <a:pt x="5742" y="2523"/>
                  </a:cubicBezTo>
                  <a:cubicBezTo>
                    <a:pt x="5756" y="2525"/>
                    <a:pt x="5768" y="2527"/>
                    <a:pt x="5780" y="2527"/>
                  </a:cubicBezTo>
                  <a:cubicBezTo>
                    <a:pt x="5807" y="2527"/>
                    <a:pt x="5832" y="2523"/>
                    <a:pt x="5855" y="2515"/>
                  </a:cubicBezTo>
                  <a:cubicBezTo>
                    <a:pt x="5877" y="2507"/>
                    <a:pt x="5897" y="2496"/>
                    <a:pt x="5914" y="2482"/>
                  </a:cubicBezTo>
                  <a:cubicBezTo>
                    <a:pt x="5930" y="2467"/>
                    <a:pt x="5943" y="2448"/>
                    <a:pt x="5952" y="2427"/>
                  </a:cubicBezTo>
                  <a:cubicBezTo>
                    <a:pt x="5961" y="2405"/>
                    <a:pt x="5965" y="2381"/>
                    <a:pt x="5965" y="2354"/>
                  </a:cubicBezTo>
                  <a:lnTo>
                    <a:pt x="5965" y="1955"/>
                  </a:lnTo>
                  <a:lnTo>
                    <a:pt x="5882" y="1955"/>
                  </a:lnTo>
                  <a:lnTo>
                    <a:pt x="5878" y="1997"/>
                  </a:lnTo>
                  <a:cubicBezTo>
                    <a:pt x="5865" y="1981"/>
                    <a:pt x="5850" y="1969"/>
                    <a:pt x="5832" y="1960"/>
                  </a:cubicBezTo>
                  <a:cubicBezTo>
                    <a:pt x="5814" y="1952"/>
                    <a:pt x="5792" y="1947"/>
                    <a:pt x="5767" y="1947"/>
                  </a:cubicBezTo>
                  <a:close/>
                  <a:moveTo>
                    <a:pt x="8218" y="1955"/>
                  </a:moveTo>
                  <a:lnTo>
                    <a:pt x="8218" y="2401"/>
                  </a:lnTo>
                  <a:cubicBezTo>
                    <a:pt x="8218" y="2421"/>
                    <a:pt x="8214" y="2435"/>
                    <a:pt x="8206" y="2443"/>
                  </a:cubicBezTo>
                  <a:cubicBezTo>
                    <a:pt x="8198" y="2451"/>
                    <a:pt x="8187" y="2455"/>
                    <a:pt x="8171" y="2455"/>
                  </a:cubicBezTo>
                  <a:cubicBezTo>
                    <a:pt x="8167" y="2455"/>
                    <a:pt x="8162" y="2455"/>
                    <a:pt x="8156" y="2454"/>
                  </a:cubicBezTo>
                  <a:cubicBezTo>
                    <a:pt x="8150" y="2454"/>
                    <a:pt x="8144" y="2453"/>
                    <a:pt x="8139" y="2452"/>
                  </a:cubicBezTo>
                  <a:lnTo>
                    <a:pt x="8139" y="2524"/>
                  </a:lnTo>
                  <a:cubicBezTo>
                    <a:pt x="8146" y="2526"/>
                    <a:pt x="8154" y="2528"/>
                    <a:pt x="8163" y="2529"/>
                  </a:cubicBezTo>
                  <a:cubicBezTo>
                    <a:pt x="8171" y="2530"/>
                    <a:pt x="8179" y="2531"/>
                    <a:pt x="8187" y="2531"/>
                  </a:cubicBezTo>
                  <a:cubicBezTo>
                    <a:pt x="8228" y="2531"/>
                    <a:pt x="8258" y="2520"/>
                    <a:pt x="8279" y="2497"/>
                  </a:cubicBezTo>
                  <a:cubicBezTo>
                    <a:pt x="8300" y="2475"/>
                    <a:pt x="8310" y="2443"/>
                    <a:pt x="8310" y="2401"/>
                  </a:cubicBezTo>
                  <a:lnTo>
                    <a:pt x="8310" y="1955"/>
                  </a:lnTo>
                  <a:lnTo>
                    <a:pt x="8218" y="1955"/>
                  </a:lnTo>
                  <a:close/>
                  <a:moveTo>
                    <a:pt x="3317" y="2023"/>
                  </a:moveTo>
                  <a:cubicBezTo>
                    <a:pt x="3337" y="2023"/>
                    <a:pt x="3353" y="2027"/>
                    <a:pt x="3367" y="2036"/>
                  </a:cubicBezTo>
                  <a:cubicBezTo>
                    <a:pt x="3380" y="2045"/>
                    <a:pt x="3391" y="2057"/>
                    <a:pt x="3398" y="2072"/>
                  </a:cubicBezTo>
                  <a:lnTo>
                    <a:pt x="3398" y="2247"/>
                  </a:lnTo>
                  <a:cubicBezTo>
                    <a:pt x="3391" y="2262"/>
                    <a:pt x="3380" y="2275"/>
                    <a:pt x="3367" y="2284"/>
                  </a:cubicBezTo>
                  <a:cubicBezTo>
                    <a:pt x="3354" y="2293"/>
                    <a:pt x="3337" y="2297"/>
                    <a:pt x="3316" y="2297"/>
                  </a:cubicBezTo>
                  <a:cubicBezTo>
                    <a:pt x="3300" y="2297"/>
                    <a:pt x="3286" y="2294"/>
                    <a:pt x="3274" y="2287"/>
                  </a:cubicBezTo>
                  <a:cubicBezTo>
                    <a:pt x="3263" y="2280"/>
                    <a:pt x="3253" y="2271"/>
                    <a:pt x="3246" y="2258"/>
                  </a:cubicBezTo>
                  <a:cubicBezTo>
                    <a:pt x="3238" y="2246"/>
                    <a:pt x="3233" y="2232"/>
                    <a:pt x="3230" y="2216"/>
                  </a:cubicBezTo>
                  <a:cubicBezTo>
                    <a:pt x="3227" y="2200"/>
                    <a:pt x="3225" y="2183"/>
                    <a:pt x="3225" y="2165"/>
                  </a:cubicBezTo>
                  <a:lnTo>
                    <a:pt x="3225" y="2157"/>
                  </a:lnTo>
                  <a:cubicBezTo>
                    <a:pt x="3225" y="2139"/>
                    <a:pt x="3226" y="2121"/>
                    <a:pt x="3230" y="2105"/>
                  </a:cubicBezTo>
                  <a:cubicBezTo>
                    <a:pt x="3233" y="2089"/>
                    <a:pt x="3239" y="2074"/>
                    <a:pt x="3247" y="2062"/>
                  </a:cubicBezTo>
                  <a:cubicBezTo>
                    <a:pt x="3254" y="2050"/>
                    <a:pt x="3263" y="2041"/>
                    <a:pt x="3275" y="2034"/>
                  </a:cubicBezTo>
                  <a:cubicBezTo>
                    <a:pt x="3287" y="2026"/>
                    <a:pt x="3301" y="2023"/>
                    <a:pt x="3317" y="2023"/>
                  </a:cubicBezTo>
                  <a:close/>
                  <a:moveTo>
                    <a:pt x="5791" y="2023"/>
                  </a:moveTo>
                  <a:cubicBezTo>
                    <a:pt x="5811" y="2023"/>
                    <a:pt x="5828" y="2027"/>
                    <a:pt x="5841" y="2035"/>
                  </a:cubicBezTo>
                  <a:cubicBezTo>
                    <a:pt x="5855" y="2044"/>
                    <a:pt x="5865" y="2055"/>
                    <a:pt x="5873" y="2070"/>
                  </a:cubicBezTo>
                  <a:lnTo>
                    <a:pt x="5873" y="2250"/>
                  </a:lnTo>
                  <a:cubicBezTo>
                    <a:pt x="5865" y="2264"/>
                    <a:pt x="5855" y="2275"/>
                    <a:pt x="5841" y="2284"/>
                  </a:cubicBezTo>
                  <a:cubicBezTo>
                    <a:pt x="5828" y="2293"/>
                    <a:pt x="5811" y="2297"/>
                    <a:pt x="5790" y="2297"/>
                  </a:cubicBezTo>
                  <a:cubicBezTo>
                    <a:pt x="5774" y="2297"/>
                    <a:pt x="5760" y="2294"/>
                    <a:pt x="5748" y="2287"/>
                  </a:cubicBezTo>
                  <a:cubicBezTo>
                    <a:pt x="5736" y="2280"/>
                    <a:pt x="5726" y="2271"/>
                    <a:pt x="5718" y="2258"/>
                  </a:cubicBezTo>
                  <a:cubicBezTo>
                    <a:pt x="5710" y="2246"/>
                    <a:pt x="5705" y="2232"/>
                    <a:pt x="5701" y="2216"/>
                  </a:cubicBezTo>
                  <a:cubicBezTo>
                    <a:pt x="5697" y="2200"/>
                    <a:pt x="5695" y="2183"/>
                    <a:pt x="5695" y="2165"/>
                  </a:cubicBezTo>
                  <a:lnTo>
                    <a:pt x="5695" y="2157"/>
                  </a:lnTo>
                  <a:cubicBezTo>
                    <a:pt x="5695" y="2139"/>
                    <a:pt x="5697" y="2121"/>
                    <a:pt x="5701" y="2105"/>
                  </a:cubicBezTo>
                  <a:cubicBezTo>
                    <a:pt x="5705" y="2089"/>
                    <a:pt x="5710" y="2074"/>
                    <a:pt x="5718" y="2062"/>
                  </a:cubicBezTo>
                  <a:cubicBezTo>
                    <a:pt x="5726" y="2050"/>
                    <a:pt x="5736" y="2041"/>
                    <a:pt x="5748" y="2034"/>
                  </a:cubicBezTo>
                  <a:cubicBezTo>
                    <a:pt x="5760" y="2026"/>
                    <a:pt x="5774" y="2023"/>
                    <a:pt x="5791" y="2023"/>
                  </a:cubicBezTo>
                  <a:close/>
                  <a:moveTo>
                    <a:pt x="869" y="2172"/>
                  </a:moveTo>
                  <a:lnTo>
                    <a:pt x="918" y="2172"/>
                  </a:lnTo>
                  <a:lnTo>
                    <a:pt x="918" y="2250"/>
                  </a:lnTo>
                  <a:cubicBezTo>
                    <a:pt x="915" y="2256"/>
                    <a:pt x="911" y="2262"/>
                    <a:pt x="905" y="2268"/>
                  </a:cubicBezTo>
                  <a:cubicBezTo>
                    <a:pt x="900" y="2274"/>
                    <a:pt x="893" y="2279"/>
                    <a:pt x="886" y="2283"/>
                  </a:cubicBezTo>
                  <a:cubicBezTo>
                    <a:pt x="878" y="2288"/>
                    <a:pt x="870" y="2292"/>
                    <a:pt x="861" y="2295"/>
                  </a:cubicBezTo>
                  <a:cubicBezTo>
                    <a:pt x="852" y="2297"/>
                    <a:pt x="842" y="2299"/>
                    <a:pt x="831" y="2299"/>
                  </a:cubicBezTo>
                  <a:cubicBezTo>
                    <a:pt x="820" y="2299"/>
                    <a:pt x="812" y="2298"/>
                    <a:pt x="804" y="2295"/>
                  </a:cubicBezTo>
                  <a:cubicBezTo>
                    <a:pt x="796" y="2292"/>
                    <a:pt x="789" y="2287"/>
                    <a:pt x="783" y="2282"/>
                  </a:cubicBezTo>
                  <a:cubicBezTo>
                    <a:pt x="778" y="2277"/>
                    <a:pt x="773" y="2271"/>
                    <a:pt x="770" y="2264"/>
                  </a:cubicBezTo>
                  <a:cubicBezTo>
                    <a:pt x="767" y="2257"/>
                    <a:pt x="767" y="2249"/>
                    <a:pt x="767" y="2241"/>
                  </a:cubicBezTo>
                  <a:cubicBezTo>
                    <a:pt x="767" y="2219"/>
                    <a:pt x="775" y="2202"/>
                    <a:pt x="792" y="2191"/>
                  </a:cubicBezTo>
                  <a:cubicBezTo>
                    <a:pt x="809" y="2179"/>
                    <a:pt x="835" y="2172"/>
                    <a:pt x="869" y="2172"/>
                  </a:cubicBezTo>
                  <a:close/>
                  <a:moveTo>
                    <a:pt x="6855" y="3618"/>
                  </a:moveTo>
                  <a:lnTo>
                    <a:pt x="6855" y="4200"/>
                  </a:lnTo>
                  <a:lnTo>
                    <a:pt x="6938" y="4200"/>
                  </a:lnTo>
                  <a:lnTo>
                    <a:pt x="6942" y="4155"/>
                  </a:lnTo>
                  <a:cubicBezTo>
                    <a:pt x="6955" y="4171"/>
                    <a:pt x="6970" y="4184"/>
                    <a:pt x="6989" y="4193"/>
                  </a:cubicBezTo>
                  <a:cubicBezTo>
                    <a:pt x="7007" y="4202"/>
                    <a:pt x="7028" y="4207"/>
                    <a:pt x="7053" y="4207"/>
                  </a:cubicBezTo>
                  <a:cubicBezTo>
                    <a:pt x="7079" y="4207"/>
                    <a:pt x="7102" y="4202"/>
                    <a:pt x="7122" y="4192"/>
                  </a:cubicBezTo>
                  <a:cubicBezTo>
                    <a:pt x="7142" y="4181"/>
                    <a:pt x="7158" y="4167"/>
                    <a:pt x="7171" y="4148"/>
                  </a:cubicBezTo>
                  <a:cubicBezTo>
                    <a:pt x="7185" y="4130"/>
                    <a:pt x="7195" y="4108"/>
                    <a:pt x="7202" y="4082"/>
                  </a:cubicBezTo>
                  <a:cubicBezTo>
                    <a:pt x="7209" y="4057"/>
                    <a:pt x="7212" y="4029"/>
                    <a:pt x="7212" y="3999"/>
                  </a:cubicBezTo>
                  <a:lnTo>
                    <a:pt x="7212" y="3991"/>
                  </a:lnTo>
                  <a:cubicBezTo>
                    <a:pt x="7212" y="3960"/>
                    <a:pt x="7209" y="3932"/>
                    <a:pt x="7202" y="3906"/>
                  </a:cubicBezTo>
                  <a:cubicBezTo>
                    <a:pt x="7195" y="3880"/>
                    <a:pt x="7186" y="3858"/>
                    <a:pt x="7172" y="3840"/>
                  </a:cubicBezTo>
                  <a:cubicBezTo>
                    <a:pt x="7159" y="3821"/>
                    <a:pt x="7142" y="3808"/>
                    <a:pt x="7122" y="3797"/>
                  </a:cubicBezTo>
                  <a:cubicBezTo>
                    <a:pt x="7102" y="3787"/>
                    <a:pt x="7079" y="3782"/>
                    <a:pt x="7052" y="3782"/>
                  </a:cubicBezTo>
                  <a:cubicBezTo>
                    <a:pt x="7029" y="3782"/>
                    <a:pt x="7009" y="3786"/>
                    <a:pt x="6991" y="3794"/>
                  </a:cubicBezTo>
                  <a:cubicBezTo>
                    <a:pt x="6974" y="3802"/>
                    <a:pt x="6958" y="3814"/>
                    <a:pt x="6946" y="3829"/>
                  </a:cubicBezTo>
                  <a:lnTo>
                    <a:pt x="6946" y="3618"/>
                  </a:lnTo>
                  <a:lnTo>
                    <a:pt x="6855" y="3618"/>
                  </a:lnTo>
                  <a:close/>
                  <a:moveTo>
                    <a:pt x="4568" y="3782"/>
                  </a:moveTo>
                  <a:cubicBezTo>
                    <a:pt x="4536" y="3782"/>
                    <a:pt x="4509" y="3787"/>
                    <a:pt x="4486" y="3798"/>
                  </a:cubicBezTo>
                  <a:cubicBezTo>
                    <a:pt x="4463" y="3809"/>
                    <a:pt x="4444" y="3824"/>
                    <a:pt x="4428" y="3842"/>
                  </a:cubicBezTo>
                  <a:cubicBezTo>
                    <a:pt x="4413" y="3861"/>
                    <a:pt x="4402" y="3884"/>
                    <a:pt x="4394" y="3909"/>
                  </a:cubicBezTo>
                  <a:cubicBezTo>
                    <a:pt x="4387" y="3934"/>
                    <a:pt x="4383" y="3960"/>
                    <a:pt x="4383" y="3988"/>
                  </a:cubicBezTo>
                  <a:lnTo>
                    <a:pt x="4383" y="4001"/>
                  </a:lnTo>
                  <a:cubicBezTo>
                    <a:pt x="4383" y="4029"/>
                    <a:pt x="4387" y="4056"/>
                    <a:pt x="4394" y="4081"/>
                  </a:cubicBezTo>
                  <a:cubicBezTo>
                    <a:pt x="4402" y="4106"/>
                    <a:pt x="4413" y="4128"/>
                    <a:pt x="4428" y="4147"/>
                  </a:cubicBezTo>
                  <a:cubicBezTo>
                    <a:pt x="4444" y="4165"/>
                    <a:pt x="4463" y="4180"/>
                    <a:pt x="4487" y="4191"/>
                  </a:cubicBezTo>
                  <a:cubicBezTo>
                    <a:pt x="4510" y="4202"/>
                    <a:pt x="4537" y="4207"/>
                    <a:pt x="4569" y="4207"/>
                  </a:cubicBezTo>
                  <a:cubicBezTo>
                    <a:pt x="4591" y="4207"/>
                    <a:pt x="4612" y="4204"/>
                    <a:pt x="4632" y="4196"/>
                  </a:cubicBezTo>
                  <a:cubicBezTo>
                    <a:pt x="4652" y="4189"/>
                    <a:pt x="4669" y="4178"/>
                    <a:pt x="4684" y="4165"/>
                  </a:cubicBezTo>
                  <a:cubicBezTo>
                    <a:pt x="4699" y="4152"/>
                    <a:pt x="4711" y="4137"/>
                    <a:pt x="4720" y="4119"/>
                  </a:cubicBezTo>
                  <a:cubicBezTo>
                    <a:pt x="4728" y="4102"/>
                    <a:pt x="4734" y="4084"/>
                    <a:pt x="4735" y="4064"/>
                  </a:cubicBezTo>
                  <a:lnTo>
                    <a:pt x="4648" y="4064"/>
                  </a:lnTo>
                  <a:cubicBezTo>
                    <a:pt x="4648" y="4074"/>
                    <a:pt x="4645" y="4083"/>
                    <a:pt x="4641" y="4092"/>
                  </a:cubicBezTo>
                  <a:cubicBezTo>
                    <a:pt x="4637" y="4101"/>
                    <a:pt x="4631" y="4108"/>
                    <a:pt x="4623" y="4114"/>
                  </a:cubicBezTo>
                  <a:cubicBezTo>
                    <a:pt x="4616" y="4120"/>
                    <a:pt x="4608" y="4125"/>
                    <a:pt x="4599" y="4128"/>
                  </a:cubicBezTo>
                  <a:cubicBezTo>
                    <a:pt x="4589" y="4132"/>
                    <a:pt x="4578" y="4133"/>
                    <a:pt x="4567" y="4133"/>
                  </a:cubicBezTo>
                  <a:cubicBezTo>
                    <a:pt x="4548" y="4133"/>
                    <a:pt x="4533" y="4130"/>
                    <a:pt x="4521" y="4122"/>
                  </a:cubicBezTo>
                  <a:cubicBezTo>
                    <a:pt x="4509" y="4114"/>
                    <a:pt x="4500" y="4104"/>
                    <a:pt x="4493" y="4092"/>
                  </a:cubicBezTo>
                  <a:cubicBezTo>
                    <a:pt x="4486" y="4080"/>
                    <a:pt x="4481" y="4065"/>
                    <a:pt x="4478" y="4050"/>
                  </a:cubicBezTo>
                  <a:cubicBezTo>
                    <a:pt x="4475" y="4034"/>
                    <a:pt x="4474" y="4018"/>
                    <a:pt x="4474" y="4001"/>
                  </a:cubicBezTo>
                  <a:lnTo>
                    <a:pt x="4474" y="3988"/>
                  </a:lnTo>
                  <a:cubicBezTo>
                    <a:pt x="4474" y="3972"/>
                    <a:pt x="4475" y="3955"/>
                    <a:pt x="4478" y="3939"/>
                  </a:cubicBezTo>
                  <a:cubicBezTo>
                    <a:pt x="4481" y="3924"/>
                    <a:pt x="4486" y="3909"/>
                    <a:pt x="4493" y="3897"/>
                  </a:cubicBezTo>
                  <a:cubicBezTo>
                    <a:pt x="4500" y="3885"/>
                    <a:pt x="4509" y="3875"/>
                    <a:pt x="4521" y="3867"/>
                  </a:cubicBezTo>
                  <a:cubicBezTo>
                    <a:pt x="4533" y="3859"/>
                    <a:pt x="4548" y="3856"/>
                    <a:pt x="4567" y="3856"/>
                  </a:cubicBezTo>
                  <a:cubicBezTo>
                    <a:pt x="4579" y="3856"/>
                    <a:pt x="4591" y="3858"/>
                    <a:pt x="4600" y="3862"/>
                  </a:cubicBezTo>
                  <a:cubicBezTo>
                    <a:pt x="4610" y="3866"/>
                    <a:pt x="4618" y="3872"/>
                    <a:pt x="4625" y="3879"/>
                  </a:cubicBezTo>
                  <a:cubicBezTo>
                    <a:pt x="4632" y="3887"/>
                    <a:pt x="4638" y="3895"/>
                    <a:pt x="4642" y="3905"/>
                  </a:cubicBezTo>
                  <a:cubicBezTo>
                    <a:pt x="4646" y="3915"/>
                    <a:pt x="4648" y="3926"/>
                    <a:pt x="4648" y="3937"/>
                  </a:cubicBezTo>
                  <a:lnTo>
                    <a:pt x="4735" y="3937"/>
                  </a:lnTo>
                  <a:cubicBezTo>
                    <a:pt x="4734" y="3914"/>
                    <a:pt x="4729" y="3893"/>
                    <a:pt x="4721" y="3874"/>
                  </a:cubicBezTo>
                  <a:cubicBezTo>
                    <a:pt x="4713" y="3855"/>
                    <a:pt x="4701" y="3838"/>
                    <a:pt x="4687" y="3825"/>
                  </a:cubicBezTo>
                  <a:cubicBezTo>
                    <a:pt x="4672" y="3811"/>
                    <a:pt x="4655" y="3801"/>
                    <a:pt x="4635" y="3793"/>
                  </a:cubicBezTo>
                  <a:cubicBezTo>
                    <a:pt x="4615" y="3785"/>
                    <a:pt x="4592" y="3782"/>
                    <a:pt x="4568" y="3782"/>
                  </a:cubicBezTo>
                  <a:close/>
                  <a:moveTo>
                    <a:pt x="8299" y="3782"/>
                  </a:moveTo>
                  <a:cubicBezTo>
                    <a:pt x="8275" y="3782"/>
                    <a:pt x="8252" y="3787"/>
                    <a:pt x="8232" y="3797"/>
                  </a:cubicBezTo>
                  <a:cubicBezTo>
                    <a:pt x="8212" y="3806"/>
                    <a:pt x="8195" y="3820"/>
                    <a:pt x="8180" y="3837"/>
                  </a:cubicBezTo>
                  <a:lnTo>
                    <a:pt x="8178" y="3790"/>
                  </a:lnTo>
                  <a:lnTo>
                    <a:pt x="8091" y="3790"/>
                  </a:lnTo>
                  <a:lnTo>
                    <a:pt x="8091" y="4200"/>
                  </a:lnTo>
                  <a:lnTo>
                    <a:pt x="8183" y="4200"/>
                  </a:lnTo>
                  <a:lnTo>
                    <a:pt x="8183" y="3908"/>
                  </a:lnTo>
                  <a:cubicBezTo>
                    <a:pt x="8191" y="3892"/>
                    <a:pt x="8203" y="3880"/>
                    <a:pt x="8216" y="3871"/>
                  </a:cubicBezTo>
                  <a:cubicBezTo>
                    <a:pt x="8230" y="3862"/>
                    <a:pt x="8247" y="3857"/>
                    <a:pt x="8266" y="3857"/>
                  </a:cubicBezTo>
                  <a:cubicBezTo>
                    <a:pt x="8277" y="3857"/>
                    <a:pt x="8288" y="3858"/>
                    <a:pt x="8297" y="3861"/>
                  </a:cubicBezTo>
                  <a:cubicBezTo>
                    <a:pt x="8306" y="3864"/>
                    <a:pt x="8313" y="3868"/>
                    <a:pt x="8319" y="3874"/>
                  </a:cubicBezTo>
                  <a:cubicBezTo>
                    <a:pt x="8325" y="3880"/>
                    <a:pt x="8330" y="3888"/>
                    <a:pt x="8333" y="3898"/>
                  </a:cubicBezTo>
                  <a:cubicBezTo>
                    <a:pt x="8336" y="3908"/>
                    <a:pt x="8337" y="3920"/>
                    <a:pt x="8337" y="3934"/>
                  </a:cubicBezTo>
                  <a:lnTo>
                    <a:pt x="8337" y="4200"/>
                  </a:lnTo>
                  <a:lnTo>
                    <a:pt x="8429" y="4200"/>
                  </a:lnTo>
                  <a:lnTo>
                    <a:pt x="8429" y="3934"/>
                  </a:lnTo>
                  <a:cubicBezTo>
                    <a:pt x="8429" y="3906"/>
                    <a:pt x="8425" y="3883"/>
                    <a:pt x="8419" y="3864"/>
                  </a:cubicBezTo>
                  <a:cubicBezTo>
                    <a:pt x="8413" y="3844"/>
                    <a:pt x="8405" y="3828"/>
                    <a:pt x="8394" y="3816"/>
                  </a:cubicBezTo>
                  <a:cubicBezTo>
                    <a:pt x="8382" y="3804"/>
                    <a:pt x="8368" y="3795"/>
                    <a:pt x="8352" y="3790"/>
                  </a:cubicBezTo>
                  <a:cubicBezTo>
                    <a:pt x="8336" y="3784"/>
                    <a:pt x="8319" y="3782"/>
                    <a:pt x="8299" y="3782"/>
                  </a:cubicBezTo>
                  <a:close/>
                  <a:moveTo>
                    <a:pt x="9409" y="3782"/>
                  </a:moveTo>
                  <a:cubicBezTo>
                    <a:pt x="9383" y="3782"/>
                    <a:pt x="9360" y="3786"/>
                    <a:pt x="9341" y="3795"/>
                  </a:cubicBezTo>
                  <a:cubicBezTo>
                    <a:pt x="9321" y="3804"/>
                    <a:pt x="9304" y="3816"/>
                    <a:pt x="9291" y="3832"/>
                  </a:cubicBezTo>
                  <a:lnTo>
                    <a:pt x="9288" y="3790"/>
                  </a:lnTo>
                  <a:lnTo>
                    <a:pt x="9202" y="3790"/>
                  </a:lnTo>
                  <a:lnTo>
                    <a:pt x="9202" y="4200"/>
                  </a:lnTo>
                  <a:lnTo>
                    <a:pt x="9293" y="4200"/>
                  </a:lnTo>
                  <a:lnTo>
                    <a:pt x="9293" y="3902"/>
                  </a:lnTo>
                  <a:cubicBezTo>
                    <a:pt x="9300" y="3889"/>
                    <a:pt x="9311" y="3878"/>
                    <a:pt x="9323" y="3870"/>
                  </a:cubicBezTo>
                  <a:cubicBezTo>
                    <a:pt x="9336" y="3862"/>
                    <a:pt x="9352" y="3857"/>
                    <a:pt x="9372" y="3857"/>
                  </a:cubicBezTo>
                  <a:cubicBezTo>
                    <a:pt x="9383" y="3857"/>
                    <a:pt x="9393" y="3858"/>
                    <a:pt x="9402" y="3861"/>
                  </a:cubicBezTo>
                  <a:cubicBezTo>
                    <a:pt x="9411" y="3864"/>
                    <a:pt x="9419" y="3868"/>
                    <a:pt x="9426" y="3874"/>
                  </a:cubicBezTo>
                  <a:cubicBezTo>
                    <a:pt x="9432" y="3880"/>
                    <a:pt x="9436" y="3888"/>
                    <a:pt x="9440" y="3898"/>
                  </a:cubicBezTo>
                  <a:cubicBezTo>
                    <a:pt x="9443" y="3908"/>
                    <a:pt x="9445" y="3920"/>
                    <a:pt x="9445" y="3934"/>
                  </a:cubicBezTo>
                  <a:lnTo>
                    <a:pt x="9445" y="4200"/>
                  </a:lnTo>
                  <a:lnTo>
                    <a:pt x="9537" y="4200"/>
                  </a:lnTo>
                  <a:lnTo>
                    <a:pt x="9537" y="3926"/>
                  </a:lnTo>
                  <a:cubicBezTo>
                    <a:pt x="9537" y="3925"/>
                    <a:pt x="9537" y="3923"/>
                    <a:pt x="9537" y="3922"/>
                  </a:cubicBezTo>
                  <a:cubicBezTo>
                    <a:pt x="9537" y="3920"/>
                    <a:pt x="9536" y="3920"/>
                    <a:pt x="9536" y="3918"/>
                  </a:cubicBezTo>
                  <a:cubicBezTo>
                    <a:pt x="9541" y="3900"/>
                    <a:pt x="9551" y="3885"/>
                    <a:pt x="9564" y="3874"/>
                  </a:cubicBezTo>
                  <a:cubicBezTo>
                    <a:pt x="9577" y="3863"/>
                    <a:pt x="9594" y="3857"/>
                    <a:pt x="9615" y="3857"/>
                  </a:cubicBezTo>
                  <a:cubicBezTo>
                    <a:pt x="9627" y="3857"/>
                    <a:pt x="9636" y="3859"/>
                    <a:pt x="9645" y="3861"/>
                  </a:cubicBezTo>
                  <a:cubicBezTo>
                    <a:pt x="9654" y="3863"/>
                    <a:pt x="9662" y="3867"/>
                    <a:pt x="9668" y="3872"/>
                  </a:cubicBezTo>
                  <a:cubicBezTo>
                    <a:pt x="9675" y="3878"/>
                    <a:pt x="9680" y="3887"/>
                    <a:pt x="9683" y="3896"/>
                  </a:cubicBezTo>
                  <a:cubicBezTo>
                    <a:pt x="9687" y="3906"/>
                    <a:pt x="9688" y="3918"/>
                    <a:pt x="9688" y="3933"/>
                  </a:cubicBezTo>
                  <a:lnTo>
                    <a:pt x="9688" y="4200"/>
                  </a:lnTo>
                  <a:lnTo>
                    <a:pt x="9779" y="4200"/>
                  </a:lnTo>
                  <a:lnTo>
                    <a:pt x="9779" y="3934"/>
                  </a:lnTo>
                  <a:cubicBezTo>
                    <a:pt x="9779" y="3907"/>
                    <a:pt x="9777" y="3884"/>
                    <a:pt x="9770" y="3864"/>
                  </a:cubicBezTo>
                  <a:cubicBezTo>
                    <a:pt x="9764" y="3845"/>
                    <a:pt x="9755" y="3829"/>
                    <a:pt x="9744" y="3817"/>
                  </a:cubicBezTo>
                  <a:cubicBezTo>
                    <a:pt x="9733" y="3805"/>
                    <a:pt x="9718" y="3796"/>
                    <a:pt x="9702" y="3790"/>
                  </a:cubicBezTo>
                  <a:cubicBezTo>
                    <a:pt x="9685" y="3785"/>
                    <a:pt x="9666" y="3782"/>
                    <a:pt x="9645" y="3782"/>
                  </a:cubicBezTo>
                  <a:cubicBezTo>
                    <a:pt x="9617" y="3782"/>
                    <a:pt x="9593" y="3788"/>
                    <a:pt x="9572" y="3799"/>
                  </a:cubicBezTo>
                  <a:cubicBezTo>
                    <a:pt x="9551" y="3811"/>
                    <a:pt x="9534" y="3826"/>
                    <a:pt x="9521" y="3845"/>
                  </a:cubicBezTo>
                  <a:cubicBezTo>
                    <a:pt x="9510" y="3823"/>
                    <a:pt x="9495" y="3807"/>
                    <a:pt x="9475" y="3797"/>
                  </a:cubicBezTo>
                  <a:cubicBezTo>
                    <a:pt x="9455" y="3787"/>
                    <a:pt x="9434" y="3782"/>
                    <a:pt x="9409" y="3782"/>
                  </a:cubicBezTo>
                  <a:close/>
                  <a:moveTo>
                    <a:pt x="1930" y="3790"/>
                  </a:moveTo>
                  <a:lnTo>
                    <a:pt x="1930" y="3864"/>
                  </a:lnTo>
                  <a:lnTo>
                    <a:pt x="2133" y="3864"/>
                  </a:lnTo>
                  <a:lnTo>
                    <a:pt x="1926" y="4139"/>
                  </a:lnTo>
                  <a:lnTo>
                    <a:pt x="1926" y="4200"/>
                  </a:lnTo>
                  <a:lnTo>
                    <a:pt x="2256" y="4200"/>
                  </a:lnTo>
                  <a:lnTo>
                    <a:pt x="2256" y="4126"/>
                  </a:lnTo>
                  <a:lnTo>
                    <a:pt x="2039" y="4126"/>
                  </a:lnTo>
                  <a:lnTo>
                    <a:pt x="2248" y="3848"/>
                  </a:lnTo>
                  <a:lnTo>
                    <a:pt x="2248" y="3790"/>
                  </a:lnTo>
                  <a:lnTo>
                    <a:pt x="1930" y="3790"/>
                  </a:lnTo>
                  <a:close/>
                  <a:moveTo>
                    <a:pt x="3145" y="3790"/>
                  </a:moveTo>
                  <a:lnTo>
                    <a:pt x="3270" y="3991"/>
                  </a:lnTo>
                  <a:lnTo>
                    <a:pt x="3141" y="4200"/>
                  </a:lnTo>
                  <a:lnTo>
                    <a:pt x="3242" y="4200"/>
                  </a:lnTo>
                  <a:lnTo>
                    <a:pt x="3323" y="4059"/>
                  </a:lnTo>
                  <a:lnTo>
                    <a:pt x="3405" y="4200"/>
                  </a:lnTo>
                  <a:lnTo>
                    <a:pt x="3506" y="4200"/>
                  </a:lnTo>
                  <a:lnTo>
                    <a:pt x="3377" y="3991"/>
                  </a:lnTo>
                  <a:lnTo>
                    <a:pt x="3502" y="3790"/>
                  </a:lnTo>
                  <a:lnTo>
                    <a:pt x="3400" y="3790"/>
                  </a:lnTo>
                  <a:lnTo>
                    <a:pt x="3323" y="3924"/>
                  </a:lnTo>
                  <a:lnTo>
                    <a:pt x="3247" y="3790"/>
                  </a:lnTo>
                  <a:lnTo>
                    <a:pt x="3145" y="3790"/>
                  </a:lnTo>
                  <a:close/>
                  <a:moveTo>
                    <a:pt x="5611" y="3790"/>
                  </a:moveTo>
                  <a:lnTo>
                    <a:pt x="5753" y="4200"/>
                  </a:lnTo>
                  <a:lnTo>
                    <a:pt x="5833" y="4200"/>
                  </a:lnTo>
                  <a:lnTo>
                    <a:pt x="5975" y="3790"/>
                  </a:lnTo>
                  <a:lnTo>
                    <a:pt x="5879" y="3790"/>
                  </a:lnTo>
                  <a:lnTo>
                    <a:pt x="5793" y="4082"/>
                  </a:lnTo>
                  <a:lnTo>
                    <a:pt x="5706" y="3790"/>
                  </a:lnTo>
                  <a:lnTo>
                    <a:pt x="5611" y="3790"/>
                  </a:lnTo>
                  <a:close/>
                  <a:moveTo>
                    <a:pt x="7029" y="3857"/>
                  </a:moveTo>
                  <a:cubicBezTo>
                    <a:pt x="7047" y="3857"/>
                    <a:pt x="7062" y="3861"/>
                    <a:pt x="7073" y="3868"/>
                  </a:cubicBezTo>
                  <a:cubicBezTo>
                    <a:pt x="7085" y="3875"/>
                    <a:pt x="7095" y="3885"/>
                    <a:pt x="7102" y="3897"/>
                  </a:cubicBezTo>
                  <a:cubicBezTo>
                    <a:pt x="7109" y="3909"/>
                    <a:pt x="7114" y="3923"/>
                    <a:pt x="7117" y="3939"/>
                  </a:cubicBezTo>
                  <a:cubicBezTo>
                    <a:pt x="7120" y="3956"/>
                    <a:pt x="7121" y="3973"/>
                    <a:pt x="7121" y="3991"/>
                  </a:cubicBezTo>
                  <a:lnTo>
                    <a:pt x="7121" y="3999"/>
                  </a:lnTo>
                  <a:cubicBezTo>
                    <a:pt x="7121" y="4017"/>
                    <a:pt x="7120" y="4034"/>
                    <a:pt x="7117" y="4051"/>
                  </a:cubicBezTo>
                  <a:cubicBezTo>
                    <a:pt x="7114" y="4067"/>
                    <a:pt x="7108" y="4081"/>
                    <a:pt x="7101" y="4093"/>
                  </a:cubicBezTo>
                  <a:cubicBezTo>
                    <a:pt x="7094" y="4105"/>
                    <a:pt x="7084" y="4114"/>
                    <a:pt x="7073" y="4121"/>
                  </a:cubicBezTo>
                  <a:cubicBezTo>
                    <a:pt x="7061" y="4128"/>
                    <a:pt x="7047" y="4132"/>
                    <a:pt x="7030" y="4132"/>
                  </a:cubicBezTo>
                  <a:cubicBezTo>
                    <a:pt x="7009" y="4132"/>
                    <a:pt x="6991" y="4127"/>
                    <a:pt x="6977" y="4118"/>
                  </a:cubicBezTo>
                  <a:cubicBezTo>
                    <a:pt x="6964" y="4108"/>
                    <a:pt x="6953" y="4095"/>
                    <a:pt x="6946" y="4079"/>
                  </a:cubicBezTo>
                  <a:lnTo>
                    <a:pt x="6946" y="3909"/>
                  </a:lnTo>
                  <a:cubicBezTo>
                    <a:pt x="6953" y="3894"/>
                    <a:pt x="6964" y="3881"/>
                    <a:pt x="6977" y="3872"/>
                  </a:cubicBezTo>
                  <a:cubicBezTo>
                    <a:pt x="6991" y="3862"/>
                    <a:pt x="7008" y="3857"/>
                    <a:pt x="7029" y="3857"/>
                  </a:cubicBezTo>
                  <a:close/>
                  <a:moveTo>
                    <a:pt x="104" y="5642"/>
                  </a:moveTo>
                  <a:cubicBezTo>
                    <a:pt x="90" y="5642"/>
                    <a:pt x="76" y="5645"/>
                    <a:pt x="64" y="5649"/>
                  </a:cubicBezTo>
                  <a:cubicBezTo>
                    <a:pt x="51" y="5653"/>
                    <a:pt x="40" y="5658"/>
                    <a:pt x="30" y="5666"/>
                  </a:cubicBezTo>
                  <a:cubicBezTo>
                    <a:pt x="21" y="5674"/>
                    <a:pt x="14" y="5684"/>
                    <a:pt x="8" y="5695"/>
                  </a:cubicBezTo>
                  <a:cubicBezTo>
                    <a:pt x="3" y="5707"/>
                    <a:pt x="0" y="5720"/>
                    <a:pt x="0" y="5735"/>
                  </a:cubicBezTo>
                  <a:lnTo>
                    <a:pt x="58" y="5735"/>
                  </a:lnTo>
                  <a:cubicBezTo>
                    <a:pt x="58" y="5727"/>
                    <a:pt x="60" y="5720"/>
                    <a:pt x="63" y="5715"/>
                  </a:cubicBezTo>
                  <a:cubicBezTo>
                    <a:pt x="66" y="5709"/>
                    <a:pt x="69" y="5705"/>
                    <a:pt x="73" y="5702"/>
                  </a:cubicBezTo>
                  <a:cubicBezTo>
                    <a:pt x="78" y="5698"/>
                    <a:pt x="82" y="5695"/>
                    <a:pt x="88" y="5694"/>
                  </a:cubicBezTo>
                  <a:cubicBezTo>
                    <a:pt x="93" y="5692"/>
                    <a:pt x="99" y="5692"/>
                    <a:pt x="104" y="5692"/>
                  </a:cubicBezTo>
                  <a:cubicBezTo>
                    <a:pt x="119" y="5692"/>
                    <a:pt x="130" y="5695"/>
                    <a:pt x="138" y="5703"/>
                  </a:cubicBezTo>
                  <a:cubicBezTo>
                    <a:pt x="145" y="5711"/>
                    <a:pt x="149" y="5723"/>
                    <a:pt x="149" y="5738"/>
                  </a:cubicBezTo>
                  <a:cubicBezTo>
                    <a:pt x="149" y="5745"/>
                    <a:pt x="148" y="5752"/>
                    <a:pt x="146" y="5757"/>
                  </a:cubicBezTo>
                  <a:cubicBezTo>
                    <a:pt x="144" y="5763"/>
                    <a:pt x="141" y="5768"/>
                    <a:pt x="137" y="5773"/>
                  </a:cubicBezTo>
                  <a:cubicBezTo>
                    <a:pt x="133" y="5778"/>
                    <a:pt x="129" y="5782"/>
                    <a:pt x="125" y="5787"/>
                  </a:cubicBezTo>
                  <a:cubicBezTo>
                    <a:pt x="120" y="5792"/>
                    <a:pt x="115" y="5797"/>
                    <a:pt x="110" y="5802"/>
                  </a:cubicBezTo>
                  <a:cubicBezTo>
                    <a:pt x="102" y="5809"/>
                    <a:pt x="96" y="5816"/>
                    <a:pt x="91" y="5822"/>
                  </a:cubicBezTo>
                  <a:cubicBezTo>
                    <a:pt x="86" y="5829"/>
                    <a:pt x="82" y="5836"/>
                    <a:pt x="79" y="5843"/>
                  </a:cubicBezTo>
                  <a:cubicBezTo>
                    <a:pt x="76" y="5850"/>
                    <a:pt x="73" y="5857"/>
                    <a:pt x="72" y="5866"/>
                  </a:cubicBezTo>
                  <a:cubicBezTo>
                    <a:pt x="70" y="5874"/>
                    <a:pt x="70" y="5884"/>
                    <a:pt x="70" y="5896"/>
                  </a:cubicBezTo>
                  <a:lnTo>
                    <a:pt x="125" y="5896"/>
                  </a:lnTo>
                  <a:cubicBezTo>
                    <a:pt x="125" y="5884"/>
                    <a:pt x="127" y="5873"/>
                    <a:pt x="130" y="5863"/>
                  </a:cubicBezTo>
                  <a:cubicBezTo>
                    <a:pt x="133" y="5853"/>
                    <a:pt x="139" y="5845"/>
                    <a:pt x="148" y="5837"/>
                  </a:cubicBezTo>
                  <a:cubicBezTo>
                    <a:pt x="155" y="5829"/>
                    <a:pt x="162" y="5822"/>
                    <a:pt x="170" y="5814"/>
                  </a:cubicBezTo>
                  <a:cubicBezTo>
                    <a:pt x="177" y="5807"/>
                    <a:pt x="183" y="5800"/>
                    <a:pt x="189" y="5792"/>
                  </a:cubicBezTo>
                  <a:cubicBezTo>
                    <a:pt x="195" y="5783"/>
                    <a:pt x="199" y="5775"/>
                    <a:pt x="202" y="5766"/>
                  </a:cubicBezTo>
                  <a:cubicBezTo>
                    <a:pt x="206" y="5757"/>
                    <a:pt x="208" y="5747"/>
                    <a:pt x="208" y="5736"/>
                  </a:cubicBezTo>
                  <a:cubicBezTo>
                    <a:pt x="208" y="5721"/>
                    <a:pt x="205" y="5708"/>
                    <a:pt x="200" y="5696"/>
                  </a:cubicBezTo>
                  <a:cubicBezTo>
                    <a:pt x="196" y="5685"/>
                    <a:pt x="189" y="5675"/>
                    <a:pt x="180" y="5667"/>
                  </a:cubicBezTo>
                  <a:cubicBezTo>
                    <a:pt x="171" y="5659"/>
                    <a:pt x="161" y="5653"/>
                    <a:pt x="148" y="5649"/>
                  </a:cubicBezTo>
                  <a:cubicBezTo>
                    <a:pt x="136" y="5644"/>
                    <a:pt x="121" y="5642"/>
                    <a:pt x="104" y="5642"/>
                  </a:cubicBezTo>
                  <a:close/>
                  <a:moveTo>
                    <a:pt x="655" y="5642"/>
                  </a:moveTo>
                  <a:cubicBezTo>
                    <a:pt x="636" y="5642"/>
                    <a:pt x="618" y="5645"/>
                    <a:pt x="604" y="5651"/>
                  </a:cubicBezTo>
                  <a:cubicBezTo>
                    <a:pt x="589" y="5657"/>
                    <a:pt x="577" y="5665"/>
                    <a:pt x="566" y="5675"/>
                  </a:cubicBezTo>
                  <a:cubicBezTo>
                    <a:pt x="556" y="5685"/>
                    <a:pt x="549" y="5698"/>
                    <a:pt x="544" y="5711"/>
                  </a:cubicBezTo>
                  <a:cubicBezTo>
                    <a:pt x="538" y="5725"/>
                    <a:pt x="536" y="5739"/>
                    <a:pt x="536" y="5754"/>
                  </a:cubicBezTo>
                  <a:lnTo>
                    <a:pt x="594" y="5754"/>
                  </a:lnTo>
                  <a:cubicBezTo>
                    <a:pt x="594" y="5745"/>
                    <a:pt x="596" y="5736"/>
                    <a:pt x="598" y="5728"/>
                  </a:cubicBezTo>
                  <a:cubicBezTo>
                    <a:pt x="601" y="5720"/>
                    <a:pt x="604" y="5713"/>
                    <a:pt x="609" y="5708"/>
                  </a:cubicBezTo>
                  <a:cubicBezTo>
                    <a:pt x="614" y="5702"/>
                    <a:pt x="620" y="5698"/>
                    <a:pt x="627" y="5695"/>
                  </a:cubicBezTo>
                  <a:cubicBezTo>
                    <a:pt x="635" y="5691"/>
                    <a:pt x="644" y="5689"/>
                    <a:pt x="654" y="5689"/>
                  </a:cubicBezTo>
                  <a:cubicBezTo>
                    <a:pt x="662" y="5689"/>
                    <a:pt x="669" y="5691"/>
                    <a:pt x="676" y="5694"/>
                  </a:cubicBezTo>
                  <a:cubicBezTo>
                    <a:pt x="682" y="5696"/>
                    <a:pt x="688" y="5701"/>
                    <a:pt x="693" y="5706"/>
                  </a:cubicBezTo>
                  <a:cubicBezTo>
                    <a:pt x="697" y="5711"/>
                    <a:pt x="700" y="5717"/>
                    <a:pt x="702" y="5724"/>
                  </a:cubicBezTo>
                  <a:cubicBezTo>
                    <a:pt x="705" y="5730"/>
                    <a:pt x="706" y="5738"/>
                    <a:pt x="706" y="5746"/>
                  </a:cubicBezTo>
                  <a:cubicBezTo>
                    <a:pt x="706" y="5752"/>
                    <a:pt x="706" y="5757"/>
                    <a:pt x="704" y="5763"/>
                  </a:cubicBezTo>
                  <a:cubicBezTo>
                    <a:pt x="703" y="5769"/>
                    <a:pt x="700" y="5776"/>
                    <a:pt x="696" y="5783"/>
                  </a:cubicBezTo>
                  <a:cubicBezTo>
                    <a:pt x="692" y="5790"/>
                    <a:pt x="687" y="5797"/>
                    <a:pt x="680" y="5806"/>
                  </a:cubicBezTo>
                  <a:cubicBezTo>
                    <a:pt x="674" y="5814"/>
                    <a:pt x="666" y="5823"/>
                    <a:pt x="656" y="5834"/>
                  </a:cubicBezTo>
                  <a:lnTo>
                    <a:pt x="543" y="5958"/>
                  </a:lnTo>
                  <a:lnTo>
                    <a:pt x="543" y="5999"/>
                  </a:lnTo>
                  <a:lnTo>
                    <a:pt x="778" y="5999"/>
                  </a:lnTo>
                  <a:lnTo>
                    <a:pt x="778" y="5952"/>
                  </a:lnTo>
                  <a:lnTo>
                    <a:pt x="615" y="5952"/>
                  </a:lnTo>
                  <a:lnTo>
                    <a:pt x="693" y="5868"/>
                  </a:lnTo>
                  <a:cubicBezTo>
                    <a:pt x="704" y="5857"/>
                    <a:pt x="714" y="5846"/>
                    <a:pt x="723" y="5836"/>
                  </a:cubicBezTo>
                  <a:cubicBezTo>
                    <a:pt x="731" y="5825"/>
                    <a:pt x="738" y="5814"/>
                    <a:pt x="745" y="5804"/>
                  </a:cubicBezTo>
                  <a:cubicBezTo>
                    <a:pt x="751" y="5793"/>
                    <a:pt x="756" y="5783"/>
                    <a:pt x="760" y="5772"/>
                  </a:cubicBezTo>
                  <a:cubicBezTo>
                    <a:pt x="763" y="5761"/>
                    <a:pt x="765" y="5750"/>
                    <a:pt x="765" y="5739"/>
                  </a:cubicBezTo>
                  <a:cubicBezTo>
                    <a:pt x="765" y="5725"/>
                    <a:pt x="762" y="5712"/>
                    <a:pt x="757" y="5700"/>
                  </a:cubicBezTo>
                  <a:cubicBezTo>
                    <a:pt x="752" y="5688"/>
                    <a:pt x="745" y="5677"/>
                    <a:pt x="736" y="5669"/>
                  </a:cubicBezTo>
                  <a:cubicBezTo>
                    <a:pt x="726" y="5661"/>
                    <a:pt x="715" y="5654"/>
                    <a:pt x="701" y="5650"/>
                  </a:cubicBezTo>
                  <a:cubicBezTo>
                    <a:pt x="688" y="5645"/>
                    <a:pt x="672" y="5642"/>
                    <a:pt x="655" y="5642"/>
                  </a:cubicBezTo>
                  <a:close/>
                  <a:moveTo>
                    <a:pt x="970" y="5642"/>
                  </a:moveTo>
                  <a:cubicBezTo>
                    <a:pt x="954" y="5642"/>
                    <a:pt x="939" y="5645"/>
                    <a:pt x="925" y="5650"/>
                  </a:cubicBezTo>
                  <a:cubicBezTo>
                    <a:pt x="912" y="5654"/>
                    <a:pt x="900" y="5661"/>
                    <a:pt x="890" y="5670"/>
                  </a:cubicBezTo>
                  <a:cubicBezTo>
                    <a:pt x="880" y="5678"/>
                    <a:pt x="873" y="5689"/>
                    <a:pt x="867" y="5701"/>
                  </a:cubicBezTo>
                  <a:cubicBezTo>
                    <a:pt x="862" y="5712"/>
                    <a:pt x="858" y="5725"/>
                    <a:pt x="858" y="5739"/>
                  </a:cubicBezTo>
                  <a:lnTo>
                    <a:pt x="917" y="5739"/>
                  </a:lnTo>
                  <a:cubicBezTo>
                    <a:pt x="917" y="5731"/>
                    <a:pt x="918" y="5724"/>
                    <a:pt x="921" y="5718"/>
                  </a:cubicBezTo>
                  <a:cubicBezTo>
                    <a:pt x="924" y="5712"/>
                    <a:pt x="928" y="5708"/>
                    <a:pt x="932" y="5703"/>
                  </a:cubicBezTo>
                  <a:cubicBezTo>
                    <a:pt x="937" y="5699"/>
                    <a:pt x="944" y="5695"/>
                    <a:pt x="950" y="5693"/>
                  </a:cubicBezTo>
                  <a:cubicBezTo>
                    <a:pt x="957" y="5690"/>
                    <a:pt x="964" y="5689"/>
                    <a:pt x="971" y="5689"/>
                  </a:cubicBezTo>
                  <a:cubicBezTo>
                    <a:pt x="989" y="5689"/>
                    <a:pt x="1002" y="5694"/>
                    <a:pt x="1011" y="5703"/>
                  </a:cubicBezTo>
                  <a:cubicBezTo>
                    <a:pt x="1020" y="5713"/>
                    <a:pt x="1024" y="5725"/>
                    <a:pt x="1024" y="5742"/>
                  </a:cubicBezTo>
                  <a:cubicBezTo>
                    <a:pt x="1024" y="5750"/>
                    <a:pt x="1023" y="5758"/>
                    <a:pt x="1021" y="5764"/>
                  </a:cubicBezTo>
                  <a:cubicBezTo>
                    <a:pt x="1018" y="5771"/>
                    <a:pt x="1015" y="5776"/>
                    <a:pt x="1010" y="5781"/>
                  </a:cubicBezTo>
                  <a:cubicBezTo>
                    <a:pt x="1005" y="5786"/>
                    <a:pt x="999" y="5790"/>
                    <a:pt x="992" y="5792"/>
                  </a:cubicBezTo>
                  <a:cubicBezTo>
                    <a:pt x="984" y="5795"/>
                    <a:pt x="975" y="5796"/>
                    <a:pt x="965" y="5796"/>
                  </a:cubicBezTo>
                  <a:lnTo>
                    <a:pt x="930" y="5796"/>
                  </a:lnTo>
                  <a:lnTo>
                    <a:pt x="930" y="5843"/>
                  </a:lnTo>
                  <a:lnTo>
                    <a:pt x="965" y="5843"/>
                  </a:lnTo>
                  <a:cubicBezTo>
                    <a:pt x="975" y="5843"/>
                    <a:pt x="984" y="5844"/>
                    <a:pt x="992" y="5846"/>
                  </a:cubicBezTo>
                  <a:cubicBezTo>
                    <a:pt x="1000" y="5848"/>
                    <a:pt x="1006" y="5852"/>
                    <a:pt x="1012" y="5857"/>
                  </a:cubicBezTo>
                  <a:cubicBezTo>
                    <a:pt x="1017" y="5862"/>
                    <a:pt x="1022" y="5867"/>
                    <a:pt x="1025" y="5874"/>
                  </a:cubicBezTo>
                  <a:cubicBezTo>
                    <a:pt x="1028" y="5882"/>
                    <a:pt x="1029" y="5890"/>
                    <a:pt x="1029" y="5900"/>
                  </a:cubicBezTo>
                  <a:cubicBezTo>
                    <a:pt x="1029" y="5918"/>
                    <a:pt x="1025" y="5933"/>
                    <a:pt x="1014" y="5942"/>
                  </a:cubicBezTo>
                  <a:cubicBezTo>
                    <a:pt x="1004" y="5952"/>
                    <a:pt x="989" y="5956"/>
                    <a:pt x="971" y="5956"/>
                  </a:cubicBezTo>
                  <a:cubicBezTo>
                    <a:pt x="963" y="5956"/>
                    <a:pt x="955" y="5955"/>
                    <a:pt x="947" y="5953"/>
                  </a:cubicBezTo>
                  <a:cubicBezTo>
                    <a:pt x="940" y="5950"/>
                    <a:pt x="935" y="5947"/>
                    <a:pt x="930" y="5942"/>
                  </a:cubicBezTo>
                  <a:cubicBezTo>
                    <a:pt x="925" y="5938"/>
                    <a:pt x="920" y="5932"/>
                    <a:pt x="917" y="5926"/>
                  </a:cubicBezTo>
                  <a:cubicBezTo>
                    <a:pt x="915" y="5919"/>
                    <a:pt x="914" y="5912"/>
                    <a:pt x="914" y="5904"/>
                  </a:cubicBezTo>
                  <a:lnTo>
                    <a:pt x="855" y="5904"/>
                  </a:lnTo>
                  <a:cubicBezTo>
                    <a:pt x="855" y="5921"/>
                    <a:pt x="858" y="5935"/>
                    <a:pt x="865" y="5948"/>
                  </a:cubicBezTo>
                  <a:cubicBezTo>
                    <a:pt x="871" y="5960"/>
                    <a:pt x="880" y="5970"/>
                    <a:pt x="890" y="5979"/>
                  </a:cubicBezTo>
                  <a:cubicBezTo>
                    <a:pt x="901" y="5987"/>
                    <a:pt x="912" y="5993"/>
                    <a:pt x="926" y="5997"/>
                  </a:cubicBezTo>
                  <a:cubicBezTo>
                    <a:pt x="940" y="6001"/>
                    <a:pt x="955" y="6003"/>
                    <a:pt x="970" y="6003"/>
                  </a:cubicBezTo>
                  <a:cubicBezTo>
                    <a:pt x="987" y="6003"/>
                    <a:pt x="1003" y="6001"/>
                    <a:pt x="1017" y="5996"/>
                  </a:cubicBezTo>
                  <a:cubicBezTo>
                    <a:pt x="1032" y="5992"/>
                    <a:pt x="1044" y="5985"/>
                    <a:pt x="1054" y="5977"/>
                  </a:cubicBezTo>
                  <a:cubicBezTo>
                    <a:pt x="1065" y="5968"/>
                    <a:pt x="1073" y="5957"/>
                    <a:pt x="1079" y="5944"/>
                  </a:cubicBezTo>
                  <a:cubicBezTo>
                    <a:pt x="1085" y="5931"/>
                    <a:pt x="1088" y="5916"/>
                    <a:pt x="1088" y="5900"/>
                  </a:cubicBezTo>
                  <a:cubicBezTo>
                    <a:pt x="1088" y="5891"/>
                    <a:pt x="1087" y="5883"/>
                    <a:pt x="1085" y="5874"/>
                  </a:cubicBezTo>
                  <a:cubicBezTo>
                    <a:pt x="1083" y="5866"/>
                    <a:pt x="1079" y="5859"/>
                    <a:pt x="1074" y="5852"/>
                  </a:cubicBezTo>
                  <a:cubicBezTo>
                    <a:pt x="1070" y="5844"/>
                    <a:pt x="1064" y="5839"/>
                    <a:pt x="1057" y="5833"/>
                  </a:cubicBezTo>
                  <a:cubicBezTo>
                    <a:pt x="1049" y="5827"/>
                    <a:pt x="1039" y="5823"/>
                    <a:pt x="1029" y="5819"/>
                  </a:cubicBezTo>
                  <a:cubicBezTo>
                    <a:pt x="1038" y="5815"/>
                    <a:pt x="1046" y="5810"/>
                    <a:pt x="1052" y="5804"/>
                  </a:cubicBezTo>
                  <a:cubicBezTo>
                    <a:pt x="1059" y="5798"/>
                    <a:pt x="1065" y="5791"/>
                    <a:pt x="1069" y="5784"/>
                  </a:cubicBezTo>
                  <a:cubicBezTo>
                    <a:pt x="1074" y="5778"/>
                    <a:pt x="1078" y="5771"/>
                    <a:pt x="1080" y="5764"/>
                  </a:cubicBezTo>
                  <a:cubicBezTo>
                    <a:pt x="1082" y="5757"/>
                    <a:pt x="1083" y="5749"/>
                    <a:pt x="1083" y="5742"/>
                  </a:cubicBezTo>
                  <a:cubicBezTo>
                    <a:pt x="1083" y="5726"/>
                    <a:pt x="1080" y="5711"/>
                    <a:pt x="1074" y="5699"/>
                  </a:cubicBezTo>
                  <a:cubicBezTo>
                    <a:pt x="1069" y="5686"/>
                    <a:pt x="1061" y="5676"/>
                    <a:pt x="1052" y="5668"/>
                  </a:cubicBezTo>
                  <a:cubicBezTo>
                    <a:pt x="1042" y="5660"/>
                    <a:pt x="1030" y="5653"/>
                    <a:pt x="1016" y="5649"/>
                  </a:cubicBezTo>
                  <a:cubicBezTo>
                    <a:pt x="1002" y="5644"/>
                    <a:pt x="987" y="5642"/>
                    <a:pt x="970" y="5642"/>
                  </a:cubicBezTo>
                  <a:close/>
                  <a:moveTo>
                    <a:pt x="423" y="5646"/>
                  </a:moveTo>
                  <a:lnTo>
                    <a:pt x="286" y="5696"/>
                  </a:lnTo>
                  <a:lnTo>
                    <a:pt x="286" y="5746"/>
                  </a:lnTo>
                  <a:lnTo>
                    <a:pt x="372" y="5717"/>
                  </a:lnTo>
                  <a:lnTo>
                    <a:pt x="372" y="5999"/>
                  </a:lnTo>
                  <a:lnTo>
                    <a:pt x="431" y="5999"/>
                  </a:lnTo>
                  <a:lnTo>
                    <a:pt x="431" y="5646"/>
                  </a:lnTo>
                  <a:lnTo>
                    <a:pt x="423" y="5646"/>
                  </a:lnTo>
                  <a:close/>
                  <a:moveTo>
                    <a:pt x="9491" y="5902"/>
                  </a:moveTo>
                  <a:cubicBezTo>
                    <a:pt x="9474" y="5902"/>
                    <a:pt x="9460" y="5906"/>
                    <a:pt x="9451" y="5916"/>
                  </a:cubicBezTo>
                  <a:cubicBezTo>
                    <a:pt x="9442" y="5926"/>
                    <a:pt x="9438" y="5938"/>
                    <a:pt x="9438" y="5953"/>
                  </a:cubicBezTo>
                  <a:cubicBezTo>
                    <a:pt x="9438" y="5960"/>
                    <a:pt x="9439" y="5966"/>
                    <a:pt x="9441" y="5972"/>
                  </a:cubicBezTo>
                  <a:cubicBezTo>
                    <a:pt x="9444" y="5978"/>
                    <a:pt x="9447" y="5984"/>
                    <a:pt x="9451" y="5988"/>
                  </a:cubicBezTo>
                  <a:cubicBezTo>
                    <a:pt x="9456" y="5993"/>
                    <a:pt x="9461" y="5996"/>
                    <a:pt x="9468" y="5999"/>
                  </a:cubicBezTo>
                  <a:cubicBezTo>
                    <a:pt x="9475" y="6001"/>
                    <a:pt x="9483" y="6002"/>
                    <a:pt x="9491" y="6002"/>
                  </a:cubicBezTo>
                  <a:cubicBezTo>
                    <a:pt x="9508" y="6002"/>
                    <a:pt x="9521" y="5998"/>
                    <a:pt x="9531" y="5988"/>
                  </a:cubicBezTo>
                  <a:cubicBezTo>
                    <a:pt x="9540" y="5979"/>
                    <a:pt x="9544" y="5967"/>
                    <a:pt x="9544" y="5953"/>
                  </a:cubicBezTo>
                  <a:cubicBezTo>
                    <a:pt x="9544" y="5938"/>
                    <a:pt x="9540" y="5926"/>
                    <a:pt x="9531" y="5916"/>
                  </a:cubicBezTo>
                  <a:cubicBezTo>
                    <a:pt x="9521" y="5906"/>
                    <a:pt x="9508" y="5902"/>
                    <a:pt x="9491" y="5902"/>
                  </a:cubicBezTo>
                  <a:close/>
                  <a:moveTo>
                    <a:pt x="2050" y="5910"/>
                  </a:moveTo>
                  <a:lnTo>
                    <a:pt x="2050" y="5979"/>
                  </a:lnTo>
                  <a:cubicBezTo>
                    <a:pt x="2050" y="5990"/>
                    <a:pt x="2049" y="6001"/>
                    <a:pt x="2047" y="6011"/>
                  </a:cubicBezTo>
                  <a:cubicBezTo>
                    <a:pt x="2045" y="6021"/>
                    <a:pt x="2043" y="6032"/>
                    <a:pt x="2039" y="6041"/>
                  </a:cubicBezTo>
                  <a:cubicBezTo>
                    <a:pt x="2036" y="6050"/>
                    <a:pt x="2032" y="6059"/>
                    <a:pt x="2027" y="6068"/>
                  </a:cubicBezTo>
                  <a:cubicBezTo>
                    <a:pt x="2022" y="6076"/>
                    <a:pt x="2017" y="6085"/>
                    <a:pt x="2012" y="6093"/>
                  </a:cubicBezTo>
                  <a:lnTo>
                    <a:pt x="2061" y="6123"/>
                  </a:lnTo>
                  <a:cubicBezTo>
                    <a:pt x="2072" y="6114"/>
                    <a:pt x="2082" y="6103"/>
                    <a:pt x="2090" y="6091"/>
                  </a:cubicBezTo>
                  <a:cubicBezTo>
                    <a:pt x="2099" y="6080"/>
                    <a:pt x="2107" y="6067"/>
                    <a:pt x="2113" y="6054"/>
                  </a:cubicBezTo>
                  <a:cubicBezTo>
                    <a:pt x="2120" y="6041"/>
                    <a:pt x="2124" y="6028"/>
                    <a:pt x="2128" y="6015"/>
                  </a:cubicBezTo>
                  <a:cubicBezTo>
                    <a:pt x="2131" y="6001"/>
                    <a:pt x="2133" y="5988"/>
                    <a:pt x="2133" y="5975"/>
                  </a:cubicBezTo>
                  <a:lnTo>
                    <a:pt x="2133" y="5910"/>
                  </a:lnTo>
                  <a:lnTo>
                    <a:pt x="2050" y="5910"/>
                  </a:lnTo>
                  <a:close/>
                  <a:moveTo>
                    <a:pt x="99" y="5939"/>
                  </a:moveTo>
                  <a:cubicBezTo>
                    <a:pt x="94" y="5939"/>
                    <a:pt x="89" y="5939"/>
                    <a:pt x="85" y="5941"/>
                  </a:cubicBezTo>
                  <a:cubicBezTo>
                    <a:pt x="81" y="5942"/>
                    <a:pt x="77" y="5945"/>
                    <a:pt x="74" y="5948"/>
                  </a:cubicBezTo>
                  <a:cubicBezTo>
                    <a:pt x="72" y="5951"/>
                    <a:pt x="70" y="5954"/>
                    <a:pt x="68" y="5958"/>
                  </a:cubicBezTo>
                  <a:cubicBezTo>
                    <a:pt x="67" y="5962"/>
                    <a:pt x="66" y="5966"/>
                    <a:pt x="66" y="5971"/>
                  </a:cubicBezTo>
                  <a:cubicBezTo>
                    <a:pt x="66" y="5979"/>
                    <a:pt x="69" y="5987"/>
                    <a:pt x="74" y="5993"/>
                  </a:cubicBezTo>
                  <a:cubicBezTo>
                    <a:pt x="80" y="5999"/>
                    <a:pt x="88" y="6001"/>
                    <a:pt x="99" y="6001"/>
                  </a:cubicBezTo>
                  <a:cubicBezTo>
                    <a:pt x="110" y="6001"/>
                    <a:pt x="118" y="5999"/>
                    <a:pt x="124" y="5993"/>
                  </a:cubicBezTo>
                  <a:cubicBezTo>
                    <a:pt x="130" y="5987"/>
                    <a:pt x="133" y="5979"/>
                    <a:pt x="133" y="5971"/>
                  </a:cubicBezTo>
                  <a:cubicBezTo>
                    <a:pt x="133" y="5966"/>
                    <a:pt x="131" y="5962"/>
                    <a:pt x="130" y="5958"/>
                  </a:cubicBezTo>
                  <a:cubicBezTo>
                    <a:pt x="128" y="5954"/>
                    <a:pt x="127" y="5951"/>
                    <a:pt x="124" y="5948"/>
                  </a:cubicBezTo>
                  <a:cubicBezTo>
                    <a:pt x="121" y="5945"/>
                    <a:pt x="117" y="5942"/>
                    <a:pt x="113" y="5941"/>
                  </a:cubicBezTo>
                  <a:cubicBezTo>
                    <a:pt x="109" y="5939"/>
                    <a:pt x="104" y="5939"/>
                    <a:pt x="99" y="5939"/>
                  </a:cubicBezTo>
                  <a:close/>
                </a:path>
              </a:pathLst>
            </a:custGeom>
            <a:solidFill>
              <a:srgbClr val="34464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Space"/>
            <p:cNvSpPr>
              <a:spLocks/>
            </p:cNvSpPr>
            <p:nvPr/>
          </p:nvSpPr>
          <p:spPr bwMode="auto">
            <a:xfrm>
              <a:off x="1244180" y="2394403"/>
              <a:ext cx="985837" cy="157162"/>
            </a:xfrm>
            <a:custGeom>
              <a:avLst/>
              <a:gdLst>
                <a:gd name="T0" fmla="*/ 5292 w 5292"/>
                <a:gd name="T1" fmla="*/ 776 h 847"/>
                <a:gd name="T2" fmla="*/ 5222 w 5292"/>
                <a:gd name="T3" fmla="*/ 847 h 847"/>
                <a:gd name="T4" fmla="*/ 71 w 5292"/>
                <a:gd name="T5" fmla="*/ 847 h 847"/>
                <a:gd name="T6" fmla="*/ 0 w 5292"/>
                <a:gd name="T7" fmla="*/ 776 h 847"/>
                <a:gd name="T8" fmla="*/ 0 w 5292"/>
                <a:gd name="T9" fmla="*/ 71 h 847"/>
                <a:gd name="T10" fmla="*/ 71 w 5292"/>
                <a:gd name="T11" fmla="*/ 0 h 847"/>
                <a:gd name="T12" fmla="*/ 5222 w 5292"/>
                <a:gd name="T13" fmla="*/ 0 h 847"/>
                <a:gd name="T14" fmla="*/ 5292 w 5292"/>
                <a:gd name="T15" fmla="*/ 71 h 847"/>
                <a:gd name="T16" fmla="*/ 5292 w 5292"/>
                <a:gd name="T17" fmla="*/ 776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92" h="847">
                  <a:moveTo>
                    <a:pt x="5292" y="776"/>
                  </a:moveTo>
                  <a:cubicBezTo>
                    <a:pt x="5292" y="815"/>
                    <a:pt x="5260" y="847"/>
                    <a:pt x="5222" y="847"/>
                  </a:cubicBezTo>
                  <a:lnTo>
                    <a:pt x="71" y="847"/>
                  </a:lnTo>
                  <a:cubicBezTo>
                    <a:pt x="32" y="847"/>
                    <a:pt x="0" y="815"/>
                    <a:pt x="0" y="776"/>
                  </a:cubicBezTo>
                  <a:lnTo>
                    <a:pt x="0" y="71"/>
                  </a:lnTo>
                  <a:cubicBezTo>
                    <a:pt x="0" y="32"/>
                    <a:pt x="32" y="0"/>
                    <a:pt x="71" y="0"/>
                  </a:cubicBezTo>
                  <a:lnTo>
                    <a:pt x="5222" y="0"/>
                  </a:lnTo>
                  <a:cubicBezTo>
                    <a:pt x="5260" y="0"/>
                    <a:pt x="5292" y="32"/>
                    <a:pt x="5292" y="71"/>
                  </a:cubicBezTo>
                  <a:lnTo>
                    <a:pt x="5292" y="776"/>
                  </a:lnTo>
                  <a:close/>
                </a:path>
              </a:pathLst>
            </a:custGeom>
            <a:solidFill>
              <a:srgbClr val="CFD4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Uppercase"/>
            <p:cNvSpPr>
              <a:spLocks noChangeAspect="1" noEditPoints="1"/>
            </p:cNvSpPr>
            <p:nvPr/>
          </p:nvSpPr>
          <p:spPr bwMode="auto">
            <a:xfrm>
              <a:off x="709193" y="2065790"/>
              <a:ext cx="117475" cy="130175"/>
            </a:xfrm>
            <a:custGeom>
              <a:avLst/>
              <a:gdLst>
                <a:gd name="T0" fmla="*/ 317 w 635"/>
                <a:gd name="T1" fmla="*/ 0 h 706"/>
                <a:gd name="T2" fmla="*/ 0 w 635"/>
                <a:gd name="T3" fmla="*/ 318 h 706"/>
                <a:gd name="T4" fmla="*/ 164 w 635"/>
                <a:gd name="T5" fmla="*/ 318 h 706"/>
                <a:gd name="T6" fmla="*/ 164 w 635"/>
                <a:gd name="T7" fmla="*/ 494 h 706"/>
                <a:gd name="T8" fmla="*/ 446 w 635"/>
                <a:gd name="T9" fmla="*/ 494 h 706"/>
                <a:gd name="T10" fmla="*/ 446 w 635"/>
                <a:gd name="T11" fmla="*/ 318 h 706"/>
                <a:gd name="T12" fmla="*/ 635 w 635"/>
                <a:gd name="T13" fmla="*/ 318 h 706"/>
                <a:gd name="T14" fmla="*/ 317 w 635"/>
                <a:gd name="T15" fmla="*/ 0 h 706"/>
                <a:gd name="T16" fmla="*/ 58 w 635"/>
                <a:gd name="T17" fmla="*/ 635 h 706"/>
                <a:gd name="T18" fmla="*/ 58 w 635"/>
                <a:gd name="T19" fmla="*/ 706 h 706"/>
                <a:gd name="T20" fmla="*/ 552 w 635"/>
                <a:gd name="T21" fmla="*/ 706 h 706"/>
                <a:gd name="T22" fmla="*/ 552 w 635"/>
                <a:gd name="T23" fmla="*/ 635 h 706"/>
                <a:gd name="T24" fmla="*/ 58 w 635"/>
                <a:gd name="T25" fmla="*/ 63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706">
                  <a:moveTo>
                    <a:pt x="317" y="0"/>
                  </a:moveTo>
                  <a:lnTo>
                    <a:pt x="0" y="318"/>
                  </a:lnTo>
                  <a:lnTo>
                    <a:pt x="164" y="318"/>
                  </a:lnTo>
                  <a:lnTo>
                    <a:pt x="164" y="494"/>
                  </a:lnTo>
                  <a:lnTo>
                    <a:pt x="446" y="494"/>
                  </a:lnTo>
                  <a:lnTo>
                    <a:pt x="446" y="318"/>
                  </a:lnTo>
                  <a:lnTo>
                    <a:pt x="635" y="318"/>
                  </a:lnTo>
                  <a:lnTo>
                    <a:pt x="317" y="0"/>
                  </a:lnTo>
                  <a:close/>
                  <a:moveTo>
                    <a:pt x="58" y="635"/>
                  </a:moveTo>
                  <a:lnTo>
                    <a:pt x="58" y="706"/>
                  </a:lnTo>
                  <a:lnTo>
                    <a:pt x="552" y="706"/>
                  </a:lnTo>
                  <a:lnTo>
                    <a:pt x="552" y="635"/>
                  </a:lnTo>
                  <a:lnTo>
                    <a:pt x="58" y="635"/>
                  </a:ln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Backspace"/>
            <p:cNvSpPr>
              <a:spLocks noChangeAspect="1" noEditPoints="1"/>
            </p:cNvSpPr>
            <p:nvPr/>
          </p:nvSpPr>
          <p:spPr bwMode="auto">
            <a:xfrm>
              <a:off x="2630068" y="2072140"/>
              <a:ext cx="157162" cy="117475"/>
            </a:xfrm>
            <a:custGeom>
              <a:avLst/>
              <a:gdLst>
                <a:gd name="T0" fmla="*/ 670 w 847"/>
                <a:gd name="T1" fmla="*/ 444 h 635"/>
                <a:gd name="T2" fmla="*/ 620 w 847"/>
                <a:gd name="T3" fmla="*/ 493 h 635"/>
                <a:gd name="T4" fmla="*/ 494 w 847"/>
                <a:gd name="T5" fmla="*/ 367 h 635"/>
                <a:gd name="T6" fmla="*/ 367 w 847"/>
                <a:gd name="T7" fmla="*/ 493 h 635"/>
                <a:gd name="T8" fmla="*/ 318 w 847"/>
                <a:gd name="T9" fmla="*/ 444 h 635"/>
                <a:gd name="T10" fmla="*/ 444 w 847"/>
                <a:gd name="T11" fmla="*/ 317 h 635"/>
                <a:gd name="T12" fmla="*/ 318 w 847"/>
                <a:gd name="T13" fmla="*/ 191 h 635"/>
                <a:gd name="T14" fmla="*/ 367 w 847"/>
                <a:gd name="T15" fmla="*/ 141 h 635"/>
                <a:gd name="T16" fmla="*/ 494 w 847"/>
                <a:gd name="T17" fmla="*/ 267 h 635"/>
                <a:gd name="T18" fmla="*/ 620 w 847"/>
                <a:gd name="T19" fmla="*/ 141 h 635"/>
                <a:gd name="T20" fmla="*/ 670 w 847"/>
                <a:gd name="T21" fmla="*/ 191 h 635"/>
                <a:gd name="T22" fmla="*/ 544 w 847"/>
                <a:gd name="T23" fmla="*/ 317 h 635"/>
                <a:gd name="T24" fmla="*/ 670 w 847"/>
                <a:gd name="T25" fmla="*/ 444 h 635"/>
                <a:gd name="T26" fmla="*/ 776 w 847"/>
                <a:gd name="T27" fmla="*/ 0 h 635"/>
                <a:gd name="T28" fmla="*/ 249 w 847"/>
                <a:gd name="T29" fmla="*/ 0 h 635"/>
                <a:gd name="T30" fmla="*/ 191 w 847"/>
                <a:gd name="T31" fmla="*/ 31 h 635"/>
                <a:gd name="T32" fmla="*/ 0 w 847"/>
                <a:gd name="T33" fmla="*/ 317 h 635"/>
                <a:gd name="T34" fmla="*/ 191 w 847"/>
                <a:gd name="T35" fmla="*/ 603 h 635"/>
                <a:gd name="T36" fmla="*/ 249 w 847"/>
                <a:gd name="T37" fmla="*/ 634 h 635"/>
                <a:gd name="T38" fmla="*/ 776 w 847"/>
                <a:gd name="T39" fmla="*/ 635 h 635"/>
                <a:gd name="T40" fmla="*/ 847 w 847"/>
                <a:gd name="T41" fmla="*/ 564 h 635"/>
                <a:gd name="T42" fmla="*/ 847 w 847"/>
                <a:gd name="T43" fmla="*/ 70 h 635"/>
                <a:gd name="T44" fmla="*/ 776 w 847"/>
                <a:gd name="T45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7" h="635">
                  <a:moveTo>
                    <a:pt x="670" y="444"/>
                  </a:moveTo>
                  <a:lnTo>
                    <a:pt x="620" y="493"/>
                  </a:lnTo>
                  <a:lnTo>
                    <a:pt x="494" y="367"/>
                  </a:lnTo>
                  <a:lnTo>
                    <a:pt x="367" y="493"/>
                  </a:lnTo>
                  <a:lnTo>
                    <a:pt x="318" y="444"/>
                  </a:lnTo>
                  <a:lnTo>
                    <a:pt x="444" y="317"/>
                  </a:lnTo>
                  <a:lnTo>
                    <a:pt x="318" y="191"/>
                  </a:lnTo>
                  <a:lnTo>
                    <a:pt x="367" y="141"/>
                  </a:lnTo>
                  <a:lnTo>
                    <a:pt x="494" y="267"/>
                  </a:lnTo>
                  <a:lnTo>
                    <a:pt x="620" y="141"/>
                  </a:lnTo>
                  <a:lnTo>
                    <a:pt x="670" y="191"/>
                  </a:lnTo>
                  <a:lnTo>
                    <a:pt x="544" y="317"/>
                  </a:lnTo>
                  <a:lnTo>
                    <a:pt x="670" y="444"/>
                  </a:lnTo>
                  <a:close/>
                  <a:moveTo>
                    <a:pt x="776" y="0"/>
                  </a:moveTo>
                  <a:lnTo>
                    <a:pt x="249" y="0"/>
                  </a:lnTo>
                  <a:cubicBezTo>
                    <a:pt x="225" y="0"/>
                    <a:pt x="203" y="12"/>
                    <a:pt x="191" y="31"/>
                  </a:cubicBezTo>
                  <a:lnTo>
                    <a:pt x="0" y="317"/>
                  </a:lnTo>
                  <a:lnTo>
                    <a:pt x="191" y="603"/>
                  </a:lnTo>
                  <a:cubicBezTo>
                    <a:pt x="203" y="622"/>
                    <a:pt x="225" y="634"/>
                    <a:pt x="249" y="634"/>
                  </a:cubicBezTo>
                  <a:lnTo>
                    <a:pt x="776" y="635"/>
                  </a:lnTo>
                  <a:cubicBezTo>
                    <a:pt x="815" y="635"/>
                    <a:pt x="847" y="603"/>
                    <a:pt x="847" y="564"/>
                  </a:cubicBezTo>
                  <a:lnTo>
                    <a:pt x="847" y="70"/>
                  </a:lnTo>
                  <a:cubicBezTo>
                    <a:pt x="847" y="31"/>
                    <a:pt x="815" y="0"/>
                    <a:pt x="776" y="0"/>
                  </a:cubicBezTo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Numbers"/>
            <p:cNvSpPr>
              <a:spLocks noEditPoints="1"/>
            </p:cNvSpPr>
            <p:nvPr/>
          </p:nvSpPr>
          <p:spPr bwMode="auto">
            <a:xfrm>
              <a:off x="756818" y="1333953"/>
              <a:ext cx="2085975" cy="49212"/>
            </a:xfrm>
            <a:custGeom>
              <a:avLst/>
              <a:gdLst>
                <a:gd name="T0" fmla="*/ 1214 w 11212"/>
                <a:gd name="T1" fmla="*/ 80 h 258"/>
                <a:gd name="T2" fmla="*/ 1284 w 11212"/>
                <a:gd name="T3" fmla="*/ 45 h 258"/>
                <a:gd name="T4" fmla="*/ 1258 w 11212"/>
                <a:gd name="T5" fmla="*/ 137 h 258"/>
                <a:gd name="T6" fmla="*/ 1284 w 11212"/>
                <a:gd name="T7" fmla="*/ 161 h 258"/>
                <a:gd name="T8" fmla="*/ 1314 w 11212"/>
                <a:gd name="T9" fmla="*/ 19 h 258"/>
                <a:gd name="T10" fmla="*/ 2421 w 11212"/>
                <a:gd name="T11" fmla="*/ 42 h 258"/>
                <a:gd name="T12" fmla="*/ 2495 w 11212"/>
                <a:gd name="T13" fmla="*/ 34 h 258"/>
                <a:gd name="T14" fmla="*/ 2491 w 11212"/>
                <a:gd name="T15" fmla="*/ 109 h 258"/>
                <a:gd name="T16" fmla="*/ 2534 w 11212"/>
                <a:gd name="T17" fmla="*/ 166 h 258"/>
                <a:gd name="T18" fmla="*/ 2457 w 11212"/>
                <a:gd name="T19" fmla="*/ 202 h 258"/>
                <a:gd name="T20" fmla="*/ 2495 w 11212"/>
                <a:gd name="T21" fmla="*/ 258 h 258"/>
                <a:gd name="T22" fmla="*/ 2569 w 11212"/>
                <a:gd name="T23" fmla="*/ 149 h 258"/>
                <a:gd name="T24" fmla="*/ 2576 w 11212"/>
                <a:gd name="T25" fmla="*/ 72 h 258"/>
                <a:gd name="T26" fmla="*/ 8635 w 11212"/>
                <a:gd name="T27" fmla="*/ 5 h 258"/>
                <a:gd name="T28" fmla="*/ 8608 w 11212"/>
                <a:gd name="T29" fmla="*/ 135 h 258"/>
                <a:gd name="T30" fmla="*/ 8634 w 11212"/>
                <a:gd name="T31" fmla="*/ 253 h 258"/>
                <a:gd name="T32" fmla="*/ 8746 w 11212"/>
                <a:gd name="T33" fmla="*/ 166 h 258"/>
                <a:gd name="T34" fmla="*/ 8737 w 11212"/>
                <a:gd name="T35" fmla="*/ 40 h 258"/>
                <a:gd name="T36" fmla="*/ 9845 w 11212"/>
                <a:gd name="T37" fmla="*/ 26 h 258"/>
                <a:gd name="T38" fmla="*/ 9896 w 11212"/>
                <a:gd name="T39" fmla="*/ 171 h 258"/>
                <a:gd name="T40" fmla="*/ 9863 w 11212"/>
                <a:gd name="T41" fmla="*/ 221 h 258"/>
                <a:gd name="T42" fmla="*/ 9962 w 11212"/>
                <a:gd name="T43" fmla="*/ 213 h 258"/>
                <a:gd name="T44" fmla="*/ 9966 w 11212"/>
                <a:gd name="T45" fmla="*/ 30 h 258"/>
                <a:gd name="T46" fmla="*/ 11053 w 11212"/>
                <a:gd name="T47" fmla="*/ 57 h 258"/>
                <a:gd name="T48" fmla="*/ 11130 w 11212"/>
                <a:gd name="T49" fmla="*/ 258 h 258"/>
                <a:gd name="T50" fmla="*/ 11205 w 11212"/>
                <a:gd name="T51" fmla="*/ 57 h 258"/>
                <a:gd name="T52" fmla="*/ 6190 w 11212"/>
                <a:gd name="T53" fmla="*/ 22 h 258"/>
                <a:gd name="T54" fmla="*/ 6144 w 11212"/>
                <a:gd name="T55" fmla="*/ 197 h 258"/>
                <a:gd name="T56" fmla="*/ 6299 w 11212"/>
                <a:gd name="T57" fmla="*/ 206 h 258"/>
                <a:gd name="T58" fmla="*/ 6204 w 11212"/>
                <a:gd name="T59" fmla="*/ 94 h 258"/>
                <a:gd name="T60" fmla="*/ 6267 w 11212"/>
                <a:gd name="T61" fmla="*/ 37 h 258"/>
                <a:gd name="T62" fmla="*/ 61 w 11212"/>
                <a:gd name="T63" fmla="*/ 53 h 258"/>
                <a:gd name="T64" fmla="*/ 3650 w 11212"/>
                <a:gd name="T65" fmla="*/ 173 h 258"/>
                <a:gd name="T66" fmla="*/ 3832 w 11212"/>
                <a:gd name="T67" fmla="*/ 199 h 258"/>
                <a:gd name="T68" fmla="*/ 4907 w 11212"/>
                <a:gd name="T69" fmla="*/ 130 h 258"/>
                <a:gd name="T70" fmla="*/ 4996 w 11212"/>
                <a:gd name="T71" fmla="*/ 127 h 258"/>
                <a:gd name="T72" fmla="*/ 4998 w 11212"/>
                <a:gd name="T73" fmla="*/ 221 h 258"/>
                <a:gd name="T74" fmla="*/ 4925 w 11212"/>
                <a:gd name="T75" fmla="*/ 240 h 258"/>
                <a:gd name="T76" fmla="*/ 5063 w 11212"/>
                <a:gd name="T77" fmla="*/ 174 h 258"/>
                <a:gd name="T78" fmla="*/ 4948 w 11212"/>
                <a:gd name="T79" fmla="*/ 100 h 258"/>
                <a:gd name="T80" fmla="*/ 7336 w 11212"/>
                <a:gd name="T81" fmla="*/ 37 h 258"/>
                <a:gd name="T82" fmla="*/ 7336 w 11212"/>
                <a:gd name="T83" fmla="*/ 4 h 258"/>
                <a:gd name="T84" fmla="*/ 8699 w 11212"/>
                <a:gd name="T85" fmla="*/ 87 h 258"/>
                <a:gd name="T86" fmla="*/ 8634 w 11212"/>
                <a:gd name="T87" fmla="*/ 87 h 258"/>
                <a:gd name="T88" fmla="*/ 9933 w 11212"/>
                <a:gd name="T89" fmla="*/ 50 h 258"/>
                <a:gd name="T90" fmla="*/ 9918 w 11212"/>
                <a:gd name="T91" fmla="*/ 137 h 258"/>
                <a:gd name="T92" fmla="*/ 9868 w 11212"/>
                <a:gd name="T93" fmla="*/ 66 h 258"/>
                <a:gd name="T94" fmla="*/ 11159 w 11212"/>
                <a:gd name="T95" fmla="*/ 49 h 258"/>
                <a:gd name="T96" fmla="*/ 11147 w 11212"/>
                <a:gd name="T97" fmla="*/ 221 h 258"/>
                <a:gd name="T98" fmla="*/ 11089 w 11212"/>
                <a:gd name="T99" fmla="*/ 102 h 258"/>
                <a:gd name="T100" fmla="*/ 3759 w 11212"/>
                <a:gd name="T101" fmla="*/ 165 h 258"/>
                <a:gd name="T102" fmla="*/ 6252 w 11212"/>
                <a:gd name="T103" fmla="*/ 137 h 258"/>
                <a:gd name="T104" fmla="*/ 6222 w 11212"/>
                <a:gd name="T105" fmla="*/ 224 h 258"/>
                <a:gd name="T106" fmla="*/ 6187 w 11212"/>
                <a:gd name="T107" fmla="*/ 139 h 258"/>
                <a:gd name="T108" fmla="*/ 8695 w 11212"/>
                <a:gd name="T109" fmla="*/ 154 h 258"/>
                <a:gd name="T110" fmla="*/ 8637 w 11212"/>
                <a:gd name="T111" fmla="*/ 214 h 258"/>
                <a:gd name="T112" fmla="*/ 8666 w 11212"/>
                <a:gd name="T113" fmla="*/ 14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12" h="258">
                  <a:moveTo>
                    <a:pt x="1256" y="0"/>
                  </a:moveTo>
                  <a:cubicBezTo>
                    <a:pt x="1243" y="0"/>
                    <a:pt x="1231" y="2"/>
                    <a:pt x="1220" y="6"/>
                  </a:cubicBezTo>
                  <a:cubicBezTo>
                    <a:pt x="1210" y="10"/>
                    <a:pt x="1201" y="16"/>
                    <a:pt x="1194" y="23"/>
                  </a:cubicBezTo>
                  <a:cubicBezTo>
                    <a:pt x="1186" y="30"/>
                    <a:pt x="1181" y="39"/>
                    <a:pt x="1178" y="49"/>
                  </a:cubicBezTo>
                  <a:cubicBezTo>
                    <a:pt x="1174" y="58"/>
                    <a:pt x="1172" y="69"/>
                    <a:pt x="1172" y="80"/>
                  </a:cubicBezTo>
                  <a:lnTo>
                    <a:pt x="1214" y="80"/>
                  </a:lnTo>
                  <a:cubicBezTo>
                    <a:pt x="1214" y="74"/>
                    <a:pt x="1215" y="67"/>
                    <a:pt x="1217" y="61"/>
                  </a:cubicBezTo>
                  <a:cubicBezTo>
                    <a:pt x="1218" y="55"/>
                    <a:pt x="1221" y="51"/>
                    <a:pt x="1225" y="47"/>
                  </a:cubicBezTo>
                  <a:cubicBezTo>
                    <a:pt x="1228" y="43"/>
                    <a:pt x="1232" y="39"/>
                    <a:pt x="1238" y="37"/>
                  </a:cubicBezTo>
                  <a:cubicBezTo>
                    <a:pt x="1243" y="35"/>
                    <a:pt x="1249" y="34"/>
                    <a:pt x="1256" y="34"/>
                  </a:cubicBezTo>
                  <a:cubicBezTo>
                    <a:pt x="1262" y="34"/>
                    <a:pt x="1268" y="34"/>
                    <a:pt x="1272" y="36"/>
                  </a:cubicBezTo>
                  <a:cubicBezTo>
                    <a:pt x="1277" y="38"/>
                    <a:pt x="1280" y="42"/>
                    <a:pt x="1284" y="45"/>
                  </a:cubicBezTo>
                  <a:cubicBezTo>
                    <a:pt x="1287" y="49"/>
                    <a:pt x="1289" y="53"/>
                    <a:pt x="1291" y="57"/>
                  </a:cubicBezTo>
                  <a:cubicBezTo>
                    <a:pt x="1292" y="62"/>
                    <a:pt x="1293" y="68"/>
                    <a:pt x="1293" y="73"/>
                  </a:cubicBezTo>
                  <a:cubicBezTo>
                    <a:pt x="1293" y="78"/>
                    <a:pt x="1293" y="82"/>
                    <a:pt x="1292" y="87"/>
                  </a:cubicBezTo>
                  <a:cubicBezTo>
                    <a:pt x="1290" y="91"/>
                    <a:pt x="1289" y="95"/>
                    <a:pt x="1286" y="100"/>
                  </a:cubicBezTo>
                  <a:cubicBezTo>
                    <a:pt x="1284" y="105"/>
                    <a:pt x="1280" y="111"/>
                    <a:pt x="1276" y="117"/>
                  </a:cubicBezTo>
                  <a:cubicBezTo>
                    <a:pt x="1271" y="122"/>
                    <a:pt x="1265" y="129"/>
                    <a:pt x="1258" y="137"/>
                  </a:cubicBezTo>
                  <a:lnTo>
                    <a:pt x="1177" y="226"/>
                  </a:lnTo>
                  <a:lnTo>
                    <a:pt x="1177" y="254"/>
                  </a:lnTo>
                  <a:lnTo>
                    <a:pt x="1345" y="254"/>
                  </a:lnTo>
                  <a:lnTo>
                    <a:pt x="1345" y="221"/>
                  </a:lnTo>
                  <a:lnTo>
                    <a:pt x="1229" y="221"/>
                  </a:lnTo>
                  <a:lnTo>
                    <a:pt x="1284" y="161"/>
                  </a:lnTo>
                  <a:cubicBezTo>
                    <a:pt x="1292" y="153"/>
                    <a:pt x="1299" y="145"/>
                    <a:pt x="1305" y="138"/>
                  </a:cubicBezTo>
                  <a:cubicBezTo>
                    <a:pt x="1311" y="130"/>
                    <a:pt x="1317" y="122"/>
                    <a:pt x="1322" y="115"/>
                  </a:cubicBezTo>
                  <a:cubicBezTo>
                    <a:pt x="1326" y="107"/>
                    <a:pt x="1329" y="99"/>
                    <a:pt x="1331" y="92"/>
                  </a:cubicBezTo>
                  <a:cubicBezTo>
                    <a:pt x="1334" y="84"/>
                    <a:pt x="1336" y="77"/>
                    <a:pt x="1336" y="69"/>
                  </a:cubicBezTo>
                  <a:cubicBezTo>
                    <a:pt x="1336" y="58"/>
                    <a:pt x="1334" y="49"/>
                    <a:pt x="1330" y="41"/>
                  </a:cubicBezTo>
                  <a:cubicBezTo>
                    <a:pt x="1327" y="32"/>
                    <a:pt x="1321" y="25"/>
                    <a:pt x="1314" y="19"/>
                  </a:cubicBezTo>
                  <a:cubicBezTo>
                    <a:pt x="1308" y="13"/>
                    <a:pt x="1300" y="8"/>
                    <a:pt x="1290" y="5"/>
                  </a:cubicBezTo>
                  <a:cubicBezTo>
                    <a:pt x="1280" y="1"/>
                    <a:pt x="1269" y="0"/>
                    <a:pt x="1256" y="0"/>
                  </a:cubicBezTo>
                  <a:close/>
                  <a:moveTo>
                    <a:pt x="2495" y="0"/>
                  </a:moveTo>
                  <a:cubicBezTo>
                    <a:pt x="2484" y="0"/>
                    <a:pt x="2473" y="2"/>
                    <a:pt x="2463" y="5"/>
                  </a:cubicBezTo>
                  <a:cubicBezTo>
                    <a:pt x="2453" y="9"/>
                    <a:pt x="2445" y="13"/>
                    <a:pt x="2438" y="20"/>
                  </a:cubicBezTo>
                  <a:cubicBezTo>
                    <a:pt x="2431" y="26"/>
                    <a:pt x="2425" y="33"/>
                    <a:pt x="2421" y="42"/>
                  </a:cubicBezTo>
                  <a:cubicBezTo>
                    <a:pt x="2417" y="50"/>
                    <a:pt x="2415" y="59"/>
                    <a:pt x="2415" y="69"/>
                  </a:cubicBezTo>
                  <a:lnTo>
                    <a:pt x="2457" y="69"/>
                  </a:lnTo>
                  <a:cubicBezTo>
                    <a:pt x="2457" y="64"/>
                    <a:pt x="2458" y="58"/>
                    <a:pt x="2460" y="54"/>
                  </a:cubicBezTo>
                  <a:cubicBezTo>
                    <a:pt x="2462" y="50"/>
                    <a:pt x="2465" y="46"/>
                    <a:pt x="2468" y="43"/>
                  </a:cubicBezTo>
                  <a:cubicBezTo>
                    <a:pt x="2471" y="40"/>
                    <a:pt x="2476" y="38"/>
                    <a:pt x="2480" y="36"/>
                  </a:cubicBezTo>
                  <a:cubicBezTo>
                    <a:pt x="2485" y="35"/>
                    <a:pt x="2490" y="34"/>
                    <a:pt x="2495" y="34"/>
                  </a:cubicBezTo>
                  <a:cubicBezTo>
                    <a:pt x="2508" y="34"/>
                    <a:pt x="2518" y="37"/>
                    <a:pt x="2524" y="43"/>
                  </a:cubicBezTo>
                  <a:cubicBezTo>
                    <a:pt x="2531" y="50"/>
                    <a:pt x="2533" y="60"/>
                    <a:pt x="2533" y="72"/>
                  </a:cubicBezTo>
                  <a:cubicBezTo>
                    <a:pt x="2533" y="77"/>
                    <a:pt x="2533" y="83"/>
                    <a:pt x="2532" y="87"/>
                  </a:cubicBezTo>
                  <a:cubicBezTo>
                    <a:pt x="2530" y="92"/>
                    <a:pt x="2527" y="96"/>
                    <a:pt x="2524" y="99"/>
                  </a:cubicBezTo>
                  <a:cubicBezTo>
                    <a:pt x="2520" y="102"/>
                    <a:pt x="2516" y="105"/>
                    <a:pt x="2510" y="107"/>
                  </a:cubicBezTo>
                  <a:cubicBezTo>
                    <a:pt x="2505" y="109"/>
                    <a:pt x="2498" y="109"/>
                    <a:pt x="2491" y="109"/>
                  </a:cubicBezTo>
                  <a:lnTo>
                    <a:pt x="2466" y="109"/>
                  </a:lnTo>
                  <a:lnTo>
                    <a:pt x="2466" y="143"/>
                  </a:lnTo>
                  <a:lnTo>
                    <a:pt x="2491" y="143"/>
                  </a:lnTo>
                  <a:cubicBezTo>
                    <a:pt x="2498" y="143"/>
                    <a:pt x="2505" y="144"/>
                    <a:pt x="2510" y="146"/>
                  </a:cubicBezTo>
                  <a:cubicBezTo>
                    <a:pt x="2516" y="147"/>
                    <a:pt x="2521" y="149"/>
                    <a:pt x="2525" y="153"/>
                  </a:cubicBezTo>
                  <a:cubicBezTo>
                    <a:pt x="2529" y="156"/>
                    <a:pt x="2532" y="161"/>
                    <a:pt x="2534" y="166"/>
                  </a:cubicBezTo>
                  <a:cubicBezTo>
                    <a:pt x="2536" y="171"/>
                    <a:pt x="2538" y="177"/>
                    <a:pt x="2538" y="184"/>
                  </a:cubicBezTo>
                  <a:cubicBezTo>
                    <a:pt x="2538" y="198"/>
                    <a:pt x="2534" y="207"/>
                    <a:pt x="2526" y="214"/>
                  </a:cubicBezTo>
                  <a:cubicBezTo>
                    <a:pt x="2519" y="220"/>
                    <a:pt x="2508" y="224"/>
                    <a:pt x="2495" y="224"/>
                  </a:cubicBezTo>
                  <a:cubicBezTo>
                    <a:pt x="2489" y="224"/>
                    <a:pt x="2484" y="223"/>
                    <a:pt x="2479" y="222"/>
                  </a:cubicBezTo>
                  <a:cubicBezTo>
                    <a:pt x="2474" y="220"/>
                    <a:pt x="2470" y="218"/>
                    <a:pt x="2466" y="214"/>
                  </a:cubicBezTo>
                  <a:cubicBezTo>
                    <a:pt x="2463" y="211"/>
                    <a:pt x="2459" y="207"/>
                    <a:pt x="2457" y="202"/>
                  </a:cubicBezTo>
                  <a:cubicBezTo>
                    <a:pt x="2456" y="198"/>
                    <a:pt x="2455" y="193"/>
                    <a:pt x="2455" y="187"/>
                  </a:cubicBezTo>
                  <a:lnTo>
                    <a:pt x="2412" y="187"/>
                  </a:lnTo>
                  <a:cubicBezTo>
                    <a:pt x="2412" y="199"/>
                    <a:pt x="2415" y="209"/>
                    <a:pt x="2420" y="218"/>
                  </a:cubicBezTo>
                  <a:cubicBezTo>
                    <a:pt x="2424" y="227"/>
                    <a:pt x="2430" y="234"/>
                    <a:pt x="2438" y="240"/>
                  </a:cubicBezTo>
                  <a:cubicBezTo>
                    <a:pt x="2446" y="246"/>
                    <a:pt x="2454" y="250"/>
                    <a:pt x="2464" y="253"/>
                  </a:cubicBezTo>
                  <a:cubicBezTo>
                    <a:pt x="2474" y="256"/>
                    <a:pt x="2484" y="258"/>
                    <a:pt x="2495" y="258"/>
                  </a:cubicBezTo>
                  <a:cubicBezTo>
                    <a:pt x="2507" y="258"/>
                    <a:pt x="2519" y="257"/>
                    <a:pt x="2529" y="253"/>
                  </a:cubicBezTo>
                  <a:cubicBezTo>
                    <a:pt x="2539" y="250"/>
                    <a:pt x="2548" y="245"/>
                    <a:pt x="2555" y="238"/>
                  </a:cubicBezTo>
                  <a:cubicBezTo>
                    <a:pt x="2563" y="232"/>
                    <a:pt x="2569" y="225"/>
                    <a:pt x="2573" y="215"/>
                  </a:cubicBezTo>
                  <a:cubicBezTo>
                    <a:pt x="2577" y="206"/>
                    <a:pt x="2579" y="196"/>
                    <a:pt x="2579" y="184"/>
                  </a:cubicBezTo>
                  <a:cubicBezTo>
                    <a:pt x="2579" y="178"/>
                    <a:pt x="2578" y="172"/>
                    <a:pt x="2577" y="166"/>
                  </a:cubicBezTo>
                  <a:cubicBezTo>
                    <a:pt x="2575" y="160"/>
                    <a:pt x="2573" y="154"/>
                    <a:pt x="2569" y="149"/>
                  </a:cubicBezTo>
                  <a:cubicBezTo>
                    <a:pt x="2566" y="144"/>
                    <a:pt x="2562" y="140"/>
                    <a:pt x="2556" y="136"/>
                  </a:cubicBezTo>
                  <a:cubicBezTo>
                    <a:pt x="2551" y="132"/>
                    <a:pt x="2545" y="128"/>
                    <a:pt x="2537" y="125"/>
                  </a:cubicBezTo>
                  <a:cubicBezTo>
                    <a:pt x="2543" y="122"/>
                    <a:pt x="2549" y="119"/>
                    <a:pt x="2554" y="115"/>
                  </a:cubicBezTo>
                  <a:cubicBezTo>
                    <a:pt x="2558" y="111"/>
                    <a:pt x="2563" y="106"/>
                    <a:pt x="2566" y="102"/>
                  </a:cubicBezTo>
                  <a:cubicBezTo>
                    <a:pt x="2569" y="97"/>
                    <a:pt x="2571" y="92"/>
                    <a:pt x="2573" y="87"/>
                  </a:cubicBezTo>
                  <a:cubicBezTo>
                    <a:pt x="2575" y="81"/>
                    <a:pt x="2576" y="77"/>
                    <a:pt x="2576" y="72"/>
                  </a:cubicBezTo>
                  <a:cubicBezTo>
                    <a:pt x="2576" y="60"/>
                    <a:pt x="2573" y="50"/>
                    <a:pt x="2569" y="41"/>
                  </a:cubicBezTo>
                  <a:cubicBezTo>
                    <a:pt x="2566" y="32"/>
                    <a:pt x="2561" y="24"/>
                    <a:pt x="2554" y="18"/>
                  </a:cubicBezTo>
                  <a:cubicBezTo>
                    <a:pt x="2547" y="12"/>
                    <a:pt x="2538" y="8"/>
                    <a:pt x="2528" y="5"/>
                  </a:cubicBezTo>
                  <a:cubicBezTo>
                    <a:pt x="2518" y="1"/>
                    <a:pt x="2507" y="0"/>
                    <a:pt x="2495" y="0"/>
                  </a:cubicBezTo>
                  <a:close/>
                  <a:moveTo>
                    <a:pt x="8666" y="0"/>
                  </a:moveTo>
                  <a:cubicBezTo>
                    <a:pt x="8655" y="0"/>
                    <a:pt x="8645" y="1"/>
                    <a:pt x="8635" y="5"/>
                  </a:cubicBezTo>
                  <a:cubicBezTo>
                    <a:pt x="8626" y="8"/>
                    <a:pt x="8618" y="12"/>
                    <a:pt x="8612" y="18"/>
                  </a:cubicBezTo>
                  <a:cubicBezTo>
                    <a:pt x="8605" y="24"/>
                    <a:pt x="8600" y="31"/>
                    <a:pt x="8596" y="40"/>
                  </a:cubicBezTo>
                  <a:cubicBezTo>
                    <a:pt x="8592" y="48"/>
                    <a:pt x="8590" y="59"/>
                    <a:pt x="8590" y="70"/>
                  </a:cubicBezTo>
                  <a:cubicBezTo>
                    <a:pt x="8590" y="82"/>
                    <a:pt x="8593" y="93"/>
                    <a:pt x="8599" y="102"/>
                  </a:cubicBezTo>
                  <a:cubicBezTo>
                    <a:pt x="8606" y="112"/>
                    <a:pt x="8614" y="120"/>
                    <a:pt x="8625" y="125"/>
                  </a:cubicBezTo>
                  <a:cubicBezTo>
                    <a:pt x="8619" y="128"/>
                    <a:pt x="8613" y="131"/>
                    <a:pt x="8608" y="135"/>
                  </a:cubicBezTo>
                  <a:cubicBezTo>
                    <a:pt x="8603" y="139"/>
                    <a:pt x="8598" y="144"/>
                    <a:pt x="8595" y="149"/>
                  </a:cubicBezTo>
                  <a:cubicBezTo>
                    <a:pt x="8591" y="154"/>
                    <a:pt x="8589" y="160"/>
                    <a:pt x="8587" y="166"/>
                  </a:cubicBezTo>
                  <a:cubicBezTo>
                    <a:pt x="8585" y="172"/>
                    <a:pt x="8584" y="179"/>
                    <a:pt x="8584" y="186"/>
                  </a:cubicBezTo>
                  <a:cubicBezTo>
                    <a:pt x="8584" y="198"/>
                    <a:pt x="8586" y="208"/>
                    <a:pt x="8591" y="217"/>
                  </a:cubicBezTo>
                  <a:cubicBezTo>
                    <a:pt x="8595" y="226"/>
                    <a:pt x="8601" y="233"/>
                    <a:pt x="8608" y="239"/>
                  </a:cubicBezTo>
                  <a:cubicBezTo>
                    <a:pt x="8616" y="245"/>
                    <a:pt x="8624" y="250"/>
                    <a:pt x="8634" y="253"/>
                  </a:cubicBezTo>
                  <a:cubicBezTo>
                    <a:pt x="8644" y="256"/>
                    <a:pt x="8655" y="258"/>
                    <a:pt x="8666" y="258"/>
                  </a:cubicBezTo>
                  <a:cubicBezTo>
                    <a:pt x="8678" y="258"/>
                    <a:pt x="8689" y="256"/>
                    <a:pt x="8699" y="253"/>
                  </a:cubicBezTo>
                  <a:cubicBezTo>
                    <a:pt x="8709" y="250"/>
                    <a:pt x="8717" y="245"/>
                    <a:pt x="8725" y="239"/>
                  </a:cubicBezTo>
                  <a:cubicBezTo>
                    <a:pt x="8732" y="233"/>
                    <a:pt x="8738" y="226"/>
                    <a:pt x="8742" y="217"/>
                  </a:cubicBezTo>
                  <a:cubicBezTo>
                    <a:pt x="8746" y="208"/>
                    <a:pt x="8748" y="198"/>
                    <a:pt x="8748" y="186"/>
                  </a:cubicBezTo>
                  <a:cubicBezTo>
                    <a:pt x="8748" y="179"/>
                    <a:pt x="8748" y="172"/>
                    <a:pt x="8746" y="166"/>
                  </a:cubicBezTo>
                  <a:cubicBezTo>
                    <a:pt x="8744" y="160"/>
                    <a:pt x="8740" y="154"/>
                    <a:pt x="8737" y="149"/>
                  </a:cubicBezTo>
                  <a:cubicBezTo>
                    <a:pt x="8733" y="144"/>
                    <a:pt x="8730" y="140"/>
                    <a:pt x="8725" y="136"/>
                  </a:cubicBezTo>
                  <a:cubicBezTo>
                    <a:pt x="8720" y="132"/>
                    <a:pt x="8714" y="128"/>
                    <a:pt x="8708" y="125"/>
                  </a:cubicBezTo>
                  <a:cubicBezTo>
                    <a:pt x="8719" y="120"/>
                    <a:pt x="8727" y="112"/>
                    <a:pt x="8733" y="102"/>
                  </a:cubicBezTo>
                  <a:cubicBezTo>
                    <a:pt x="8740" y="93"/>
                    <a:pt x="8743" y="82"/>
                    <a:pt x="8743" y="70"/>
                  </a:cubicBezTo>
                  <a:cubicBezTo>
                    <a:pt x="8743" y="59"/>
                    <a:pt x="8741" y="48"/>
                    <a:pt x="8737" y="40"/>
                  </a:cubicBezTo>
                  <a:cubicBezTo>
                    <a:pt x="8733" y="31"/>
                    <a:pt x="8728" y="24"/>
                    <a:pt x="8721" y="18"/>
                  </a:cubicBezTo>
                  <a:cubicBezTo>
                    <a:pt x="8714" y="12"/>
                    <a:pt x="8707" y="8"/>
                    <a:pt x="8697" y="5"/>
                  </a:cubicBezTo>
                  <a:cubicBezTo>
                    <a:pt x="8688" y="1"/>
                    <a:pt x="8677" y="0"/>
                    <a:pt x="8666" y="0"/>
                  </a:cubicBezTo>
                  <a:close/>
                  <a:moveTo>
                    <a:pt x="9905" y="0"/>
                  </a:moveTo>
                  <a:cubicBezTo>
                    <a:pt x="9892" y="0"/>
                    <a:pt x="9880" y="3"/>
                    <a:pt x="9870" y="7"/>
                  </a:cubicBezTo>
                  <a:cubicBezTo>
                    <a:pt x="9860" y="12"/>
                    <a:pt x="9852" y="18"/>
                    <a:pt x="9845" y="26"/>
                  </a:cubicBezTo>
                  <a:cubicBezTo>
                    <a:pt x="9838" y="34"/>
                    <a:pt x="9832" y="43"/>
                    <a:pt x="9829" y="54"/>
                  </a:cubicBezTo>
                  <a:cubicBezTo>
                    <a:pt x="9825" y="65"/>
                    <a:pt x="9823" y="75"/>
                    <a:pt x="9823" y="87"/>
                  </a:cubicBezTo>
                  <a:cubicBezTo>
                    <a:pt x="9823" y="98"/>
                    <a:pt x="9825" y="109"/>
                    <a:pt x="9828" y="119"/>
                  </a:cubicBezTo>
                  <a:cubicBezTo>
                    <a:pt x="9831" y="129"/>
                    <a:pt x="9835" y="139"/>
                    <a:pt x="9841" y="147"/>
                  </a:cubicBezTo>
                  <a:cubicBezTo>
                    <a:pt x="9847" y="154"/>
                    <a:pt x="9855" y="160"/>
                    <a:pt x="9864" y="165"/>
                  </a:cubicBezTo>
                  <a:cubicBezTo>
                    <a:pt x="9873" y="170"/>
                    <a:pt x="9883" y="171"/>
                    <a:pt x="9896" y="171"/>
                  </a:cubicBezTo>
                  <a:cubicBezTo>
                    <a:pt x="9906" y="171"/>
                    <a:pt x="9915" y="170"/>
                    <a:pt x="9923" y="166"/>
                  </a:cubicBezTo>
                  <a:cubicBezTo>
                    <a:pt x="9931" y="162"/>
                    <a:pt x="9939" y="156"/>
                    <a:pt x="9945" y="149"/>
                  </a:cubicBezTo>
                  <a:cubicBezTo>
                    <a:pt x="9944" y="159"/>
                    <a:pt x="9943" y="169"/>
                    <a:pt x="9940" y="177"/>
                  </a:cubicBezTo>
                  <a:cubicBezTo>
                    <a:pt x="9937" y="186"/>
                    <a:pt x="9932" y="194"/>
                    <a:pt x="9926" y="200"/>
                  </a:cubicBezTo>
                  <a:cubicBezTo>
                    <a:pt x="9919" y="207"/>
                    <a:pt x="9911" y="212"/>
                    <a:pt x="9901" y="215"/>
                  </a:cubicBezTo>
                  <a:cubicBezTo>
                    <a:pt x="9891" y="219"/>
                    <a:pt x="9878" y="221"/>
                    <a:pt x="9863" y="221"/>
                  </a:cubicBezTo>
                  <a:lnTo>
                    <a:pt x="9860" y="221"/>
                  </a:lnTo>
                  <a:lnTo>
                    <a:pt x="9860" y="255"/>
                  </a:lnTo>
                  <a:lnTo>
                    <a:pt x="9863" y="255"/>
                  </a:lnTo>
                  <a:cubicBezTo>
                    <a:pt x="9879" y="255"/>
                    <a:pt x="9894" y="253"/>
                    <a:pt x="9906" y="250"/>
                  </a:cubicBezTo>
                  <a:cubicBezTo>
                    <a:pt x="9919" y="246"/>
                    <a:pt x="9929" y="242"/>
                    <a:pt x="9938" y="236"/>
                  </a:cubicBezTo>
                  <a:cubicBezTo>
                    <a:pt x="9947" y="229"/>
                    <a:pt x="9956" y="221"/>
                    <a:pt x="9962" y="213"/>
                  </a:cubicBezTo>
                  <a:cubicBezTo>
                    <a:pt x="9968" y="204"/>
                    <a:pt x="9973" y="195"/>
                    <a:pt x="9977" y="184"/>
                  </a:cubicBezTo>
                  <a:cubicBezTo>
                    <a:pt x="9981" y="174"/>
                    <a:pt x="9983" y="163"/>
                    <a:pt x="9985" y="151"/>
                  </a:cubicBezTo>
                  <a:cubicBezTo>
                    <a:pt x="9986" y="139"/>
                    <a:pt x="9987" y="128"/>
                    <a:pt x="9987" y="116"/>
                  </a:cubicBezTo>
                  <a:lnTo>
                    <a:pt x="9987" y="102"/>
                  </a:lnTo>
                  <a:cubicBezTo>
                    <a:pt x="9987" y="89"/>
                    <a:pt x="9986" y="75"/>
                    <a:pt x="9982" y="63"/>
                  </a:cubicBezTo>
                  <a:cubicBezTo>
                    <a:pt x="9979" y="50"/>
                    <a:pt x="9973" y="39"/>
                    <a:pt x="9966" y="30"/>
                  </a:cubicBezTo>
                  <a:cubicBezTo>
                    <a:pt x="9960" y="21"/>
                    <a:pt x="9951" y="14"/>
                    <a:pt x="9941" y="8"/>
                  </a:cubicBezTo>
                  <a:cubicBezTo>
                    <a:pt x="9930" y="3"/>
                    <a:pt x="9918" y="0"/>
                    <a:pt x="9905" y="0"/>
                  </a:cubicBezTo>
                  <a:close/>
                  <a:moveTo>
                    <a:pt x="11130" y="0"/>
                  </a:moveTo>
                  <a:cubicBezTo>
                    <a:pt x="11117" y="0"/>
                    <a:pt x="11106" y="2"/>
                    <a:pt x="11096" y="5"/>
                  </a:cubicBezTo>
                  <a:cubicBezTo>
                    <a:pt x="11086" y="9"/>
                    <a:pt x="11077" y="15"/>
                    <a:pt x="11070" y="24"/>
                  </a:cubicBezTo>
                  <a:cubicBezTo>
                    <a:pt x="11062" y="33"/>
                    <a:pt x="11057" y="44"/>
                    <a:pt x="11053" y="57"/>
                  </a:cubicBezTo>
                  <a:cubicBezTo>
                    <a:pt x="11049" y="71"/>
                    <a:pt x="11048" y="89"/>
                    <a:pt x="11048" y="109"/>
                  </a:cubicBezTo>
                  <a:lnTo>
                    <a:pt x="11048" y="148"/>
                  </a:lnTo>
                  <a:cubicBezTo>
                    <a:pt x="11048" y="168"/>
                    <a:pt x="11049" y="186"/>
                    <a:pt x="11053" y="199"/>
                  </a:cubicBezTo>
                  <a:cubicBezTo>
                    <a:pt x="11057" y="213"/>
                    <a:pt x="11062" y="224"/>
                    <a:pt x="11070" y="233"/>
                  </a:cubicBezTo>
                  <a:cubicBezTo>
                    <a:pt x="11077" y="242"/>
                    <a:pt x="11086" y="248"/>
                    <a:pt x="11096" y="251"/>
                  </a:cubicBezTo>
                  <a:cubicBezTo>
                    <a:pt x="11106" y="255"/>
                    <a:pt x="11117" y="258"/>
                    <a:pt x="11130" y="258"/>
                  </a:cubicBezTo>
                  <a:cubicBezTo>
                    <a:pt x="11142" y="258"/>
                    <a:pt x="11153" y="255"/>
                    <a:pt x="11163" y="251"/>
                  </a:cubicBezTo>
                  <a:cubicBezTo>
                    <a:pt x="11173" y="248"/>
                    <a:pt x="11182" y="242"/>
                    <a:pt x="11189" y="233"/>
                  </a:cubicBezTo>
                  <a:cubicBezTo>
                    <a:pt x="11196" y="224"/>
                    <a:pt x="11202" y="213"/>
                    <a:pt x="11205" y="199"/>
                  </a:cubicBezTo>
                  <a:cubicBezTo>
                    <a:pt x="11209" y="186"/>
                    <a:pt x="11212" y="168"/>
                    <a:pt x="11212" y="148"/>
                  </a:cubicBezTo>
                  <a:lnTo>
                    <a:pt x="11212" y="109"/>
                  </a:lnTo>
                  <a:cubicBezTo>
                    <a:pt x="11212" y="89"/>
                    <a:pt x="11209" y="71"/>
                    <a:pt x="11205" y="57"/>
                  </a:cubicBezTo>
                  <a:cubicBezTo>
                    <a:pt x="11202" y="44"/>
                    <a:pt x="11196" y="33"/>
                    <a:pt x="11189" y="24"/>
                  </a:cubicBezTo>
                  <a:cubicBezTo>
                    <a:pt x="11182" y="15"/>
                    <a:pt x="11173" y="9"/>
                    <a:pt x="11163" y="5"/>
                  </a:cubicBezTo>
                  <a:cubicBezTo>
                    <a:pt x="11153" y="2"/>
                    <a:pt x="11142" y="0"/>
                    <a:pt x="11130" y="0"/>
                  </a:cubicBezTo>
                  <a:close/>
                  <a:moveTo>
                    <a:pt x="6262" y="2"/>
                  </a:moveTo>
                  <a:cubicBezTo>
                    <a:pt x="6247" y="2"/>
                    <a:pt x="6234" y="4"/>
                    <a:pt x="6222" y="7"/>
                  </a:cubicBezTo>
                  <a:cubicBezTo>
                    <a:pt x="6210" y="11"/>
                    <a:pt x="6199" y="16"/>
                    <a:pt x="6190" y="22"/>
                  </a:cubicBezTo>
                  <a:cubicBezTo>
                    <a:pt x="6181" y="28"/>
                    <a:pt x="6173" y="36"/>
                    <a:pt x="6166" y="45"/>
                  </a:cubicBezTo>
                  <a:cubicBezTo>
                    <a:pt x="6159" y="54"/>
                    <a:pt x="6154" y="63"/>
                    <a:pt x="6150" y="73"/>
                  </a:cubicBezTo>
                  <a:cubicBezTo>
                    <a:pt x="6146" y="84"/>
                    <a:pt x="6143" y="95"/>
                    <a:pt x="6141" y="107"/>
                  </a:cubicBezTo>
                  <a:cubicBezTo>
                    <a:pt x="6139" y="119"/>
                    <a:pt x="6139" y="131"/>
                    <a:pt x="6139" y="143"/>
                  </a:cubicBezTo>
                  <a:lnTo>
                    <a:pt x="6139" y="160"/>
                  </a:lnTo>
                  <a:cubicBezTo>
                    <a:pt x="6139" y="173"/>
                    <a:pt x="6140" y="185"/>
                    <a:pt x="6144" y="197"/>
                  </a:cubicBezTo>
                  <a:cubicBezTo>
                    <a:pt x="6148" y="209"/>
                    <a:pt x="6154" y="219"/>
                    <a:pt x="6161" y="229"/>
                  </a:cubicBezTo>
                  <a:cubicBezTo>
                    <a:pt x="6168" y="238"/>
                    <a:pt x="6176" y="244"/>
                    <a:pt x="6186" y="250"/>
                  </a:cubicBezTo>
                  <a:cubicBezTo>
                    <a:pt x="6197" y="255"/>
                    <a:pt x="6210" y="258"/>
                    <a:pt x="6223" y="258"/>
                  </a:cubicBezTo>
                  <a:cubicBezTo>
                    <a:pt x="6236" y="258"/>
                    <a:pt x="6248" y="256"/>
                    <a:pt x="6258" y="251"/>
                  </a:cubicBezTo>
                  <a:cubicBezTo>
                    <a:pt x="6268" y="247"/>
                    <a:pt x="6276" y="241"/>
                    <a:pt x="6283" y="233"/>
                  </a:cubicBezTo>
                  <a:cubicBezTo>
                    <a:pt x="6290" y="225"/>
                    <a:pt x="6296" y="216"/>
                    <a:pt x="6299" y="206"/>
                  </a:cubicBezTo>
                  <a:cubicBezTo>
                    <a:pt x="6303" y="195"/>
                    <a:pt x="6305" y="184"/>
                    <a:pt x="6305" y="172"/>
                  </a:cubicBezTo>
                  <a:cubicBezTo>
                    <a:pt x="6305" y="161"/>
                    <a:pt x="6303" y="150"/>
                    <a:pt x="6300" y="140"/>
                  </a:cubicBezTo>
                  <a:cubicBezTo>
                    <a:pt x="6297" y="130"/>
                    <a:pt x="6293" y="122"/>
                    <a:pt x="6287" y="114"/>
                  </a:cubicBezTo>
                  <a:cubicBezTo>
                    <a:pt x="6281" y="106"/>
                    <a:pt x="6274" y="100"/>
                    <a:pt x="6265" y="95"/>
                  </a:cubicBezTo>
                  <a:cubicBezTo>
                    <a:pt x="6256" y="91"/>
                    <a:pt x="6245" y="88"/>
                    <a:pt x="6233" y="88"/>
                  </a:cubicBezTo>
                  <a:cubicBezTo>
                    <a:pt x="6223" y="88"/>
                    <a:pt x="6213" y="90"/>
                    <a:pt x="6204" y="94"/>
                  </a:cubicBezTo>
                  <a:cubicBezTo>
                    <a:pt x="6195" y="97"/>
                    <a:pt x="6187" y="103"/>
                    <a:pt x="6181" y="109"/>
                  </a:cubicBezTo>
                  <a:cubicBezTo>
                    <a:pt x="6182" y="100"/>
                    <a:pt x="6184" y="90"/>
                    <a:pt x="6188" y="81"/>
                  </a:cubicBezTo>
                  <a:cubicBezTo>
                    <a:pt x="6192" y="72"/>
                    <a:pt x="6197" y="65"/>
                    <a:pt x="6204" y="58"/>
                  </a:cubicBezTo>
                  <a:cubicBezTo>
                    <a:pt x="6211" y="52"/>
                    <a:pt x="6219" y="46"/>
                    <a:pt x="6229" y="42"/>
                  </a:cubicBezTo>
                  <a:cubicBezTo>
                    <a:pt x="6239" y="39"/>
                    <a:pt x="6251" y="37"/>
                    <a:pt x="6265" y="37"/>
                  </a:cubicBezTo>
                  <a:lnTo>
                    <a:pt x="6267" y="37"/>
                  </a:lnTo>
                  <a:lnTo>
                    <a:pt x="6267" y="2"/>
                  </a:lnTo>
                  <a:lnTo>
                    <a:pt x="6262" y="2"/>
                  </a:lnTo>
                  <a:close/>
                  <a:moveTo>
                    <a:pt x="97" y="3"/>
                  </a:moveTo>
                  <a:lnTo>
                    <a:pt x="0" y="39"/>
                  </a:lnTo>
                  <a:lnTo>
                    <a:pt x="0" y="74"/>
                  </a:lnTo>
                  <a:lnTo>
                    <a:pt x="61" y="53"/>
                  </a:lnTo>
                  <a:lnTo>
                    <a:pt x="61" y="254"/>
                  </a:lnTo>
                  <a:lnTo>
                    <a:pt x="104" y="254"/>
                  </a:lnTo>
                  <a:lnTo>
                    <a:pt x="104" y="3"/>
                  </a:lnTo>
                  <a:lnTo>
                    <a:pt x="97" y="3"/>
                  </a:lnTo>
                  <a:close/>
                  <a:moveTo>
                    <a:pt x="3757" y="4"/>
                  </a:moveTo>
                  <a:lnTo>
                    <a:pt x="3650" y="173"/>
                  </a:lnTo>
                  <a:lnTo>
                    <a:pt x="3651" y="199"/>
                  </a:lnTo>
                  <a:lnTo>
                    <a:pt x="3759" y="199"/>
                  </a:lnTo>
                  <a:lnTo>
                    <a:pt x="3759" y="254"/>
                  </a:lnTo>
                  <a:lnTo>
                    <a:pt x="3801" y="254"/>
                  </a:lnTo>
                  <a:lnTo>
                    <a:pt x="3801" y="199"/>
                  </a:lnTo>
                  <a:lnTo>
                    <a:pt x="3832" y="199"/>
                  </a:lnTo>
                  <a:lnTo>
                    <a:pt x="3832" y="165"/>
                  </a:lnTo>
                  <a:lnTo>
                    <a:pt x="3801" y="165"/>
                  </a:lnTo>
                  <a:lnTo>
                    <a:pt x="3801" y="4"/>
                  </a:lnTo>
                  <a:lnTo>
                    <a:pt x="3757" y="4"/>
                  </a:lnTo>
                  <a:close/>
                  <a:moveTo>
                    <a:pt x="4921" y="4"/>
                  </a:moveTo>
                  <a:lnTo>
                    <a:pt x="4907" y="130"/>
                  </a:lnTo>
                  <a:lnTo>
                    <a:pt x="4940" y="139"/>
                  </a:lnTo>
                  <a:cubicBezTo>
                    <a:pt x="4942" y="137"/>
                    <a:pt x="4945" y="134"/>
                    <a:pt x="4947" y="132"/>
                  </a:cubicBezTo>
                  <a:cubicBezTo>
                    <a:pt x="4949" y="131"/>
                    <a:pt x="4951" y="129"/>
                    <a:pt x="4954" y="128"/>
                  </a:cubicBezTo>
                  <a:cubicBezTo>
                    <a:pt x="4957" y="127"/>
                    <a:pt x="4960" y="125"/>
                    <a:pt x="4964" y="124"/>
                  </a:cubicBezTo>
                  <a:cubicBezTo>
                    <a:pt x="4968" y="124"/>
                    <a:pt x="4971" y="124"/>
                    <a:pt x="4976" y="124"/>
                  </a:cubicBezTo>
                  <a:cubicBezTo>
                    <a:pt x="4984" y="124"/>
                    <a:pt x="4990" y="125"/>
                    <a:pt x="4996" y="127"/>
                  </a:cubicBezTo>
                  <a:cubicBezTo>
                    <a:pt x="5001" y="130"/>
                    <a:pt x="5006" y="133"/>
                    <a:pt x="5010" y="138"/>
                  </a:cubicBezTo>
                  <a:cubicBezTo>
                    <a:pt x="5014" y="142"/>
                    <a:pt x="5017" y="148"/>
                    <a:pt x="5019" y="154"/>
                  </a:cubicBezTo>
                  <a:cubicBezTo>
                    <a:pt x="5021" y="160"/>
                    <a:pt x="5021" y="166"/>
                    <a:pt x="5021" y="173"/>
                  </a:cubicBezTo>
                  <a:cubicBezTo>
                    <a:pt x="5021" y="181"/>
                    <a:pt x="5020" y="188"/>
                    <a:pt x="5019" y="194"/>
                  </a:cubicBezTo>
                  <a:cubicBezTo>
                    <a:pt x="5017" y="200"/>
                    <a:pt x="5014" y="205"/>
                    <a:pt x="5011" y="210"/>
                  </a:cubicBezTo>
                  <a:cubicBezTo>
                    <a:pt x="5007" y="215"/>
                    <a:pt x="5003" y="218"/>
                    <a:pt x="4998" y="221"/>
                  </a:cubicBezTo>
                  <a:cubicBezTo>
                    <a:pt x="4993" y="223"/>
                    <a:pt x="4987" y="224"/>
                    <a:pt x="4981" y="224"/>
                  </a:cubicBezTo>
                  <a:cubicBezTo>
                    <a:pt x="4969" y="224"/>
                    <a:pt x="4960" y="221"/>
                    <a:pt x="4952" y="214"/>
                  </a:cubicBezTo>
                  <a:cubicBezTo>
                    <a:pt x="4945" y="208"/>
                    <a:pt x="4941" y="198"/>
                    <a:pt x="4939" y="186"/>
                  </a:cubicBezTo>
                  <a:lnTo>
                    <a:pt x="4899" y="186"/>
                  </a:lnTo>
                  <a:cubicBezTo>
                    <a:pt x="4899" y="198"/>
                    <a:pt x="4903" y="208"/>
                    <a:pt x="4908" y="217"/>
                  </a:cubicBezTo>
                  <a:cubicBezTo>
                    <a:pt x="4912" y="226"/>
                    <a:pt x="4918" y="234"/>
                    <a:pt x="4925" y="240"/>
                  </a:cubicBezTo>
                  <a:cubicBezTo>
                    <a:pt x="4933" y="246"/>
                    <a:pt x="4941" y="250"/>
                    <a:pt x="4951" y="253"/>
                  </a:cubicBezTo>
                  <a:cubicBezTo>
                    <a:pt x="4960" y="256"/>
                    <a:pt x="4970" y="258"/>
                    <a:pt x="4981" y="258"/>
                  </a:cubicBezTo>
                  <a:cubicBezTo>
                    <a:pt x="4995" y="258"/>
                    <a:pt x="5007" y="256"/>
                    <a:pt x="5017" y="251"/>
                  </a:cubicBezTo>
                  <a:cubicBezTo>
                    <a:pt x="5027" y="247"/>
                    <a:pt x="5036" y="240"/>
                    <a:pt x="5042" y="233"/>
                  </a:cubicBezTo>
                  <a:cubicBezTo>
                    <a:pt x="5049" y="225"/>
                    <a:pt x="5055" y="217"/>
                    <a:pt x="5058" y="207"/>
                  </a:cubicBezTo>
                  <a:cubicBezTo>
                    <a:pt x="5062" y="196"/>
                    <a:pt x="5063" y="185"/>
                    <a:pt x="5063" y="174"/>
                  </a:cubicBezTo>
                  <a:cubicBezTo>
                    <a:pt x="5063" y="161"/>
                    <a:pt x="5062" y="149"/>
                    <a:pt x="5058" y="139"/>
                  </a:cubicBezTo>
                  <a:cubicBezTo>
                    <a:pt x="5055" y="128"/>
                    <a:pt x="5050" y="119"/>
                    <a:pt x="5043" y="112"/>
                  </a:cubicBezTo>
                  <a:cubicBezTo>
                    <a:pt x="5037" y="105"/>
                    <a:pt x="5029" y="99"/>
                    <a:pt x="5020" y="95"/>
                  </a:cubicBezTo>
                  <a:cubicBezTo>
                    <a:pt x="5010" y="91"/>
                    <a:pt x="5000" y="89"/>
                    <a:pt x="4988" y="89"/>
                  </a:cubicBezTo>
                  <a:cubicBezTo>
                    <a:pt x="4979" y="89"/>
                    <a:pt x="4971" y="91"/>
                    <a:pt x="4964" y="93"/>
                  </a:cubicBezTo>
                  <a:cubicBezTo>
                    <a:pt x="4957" y="95"/>
                    <a:pt x="4952" y="97"/>
                    <a:pt x="4948" y="100"/>
                  </a:cubicBezTo>
                  <a:lnTo>
                    <a:pt x="4955" y="40"/>
                  </a:lnTo>
                  <a:lnTo>
                    <a:pt x="5055" y="40"/>
                  </a:lnTo>
                  <a:lnTo>
                    <a:pt x="5055" y="4"/>
                  </a:lnTo>
                  <a:lnTo>
                    <a:pt x="4921" y="4"/>
                  </a:lnTo>
                  <a:close/>
                  <a:moveTo>
                    <a:pt x="7336" y="4"/>
                  </a:moveTo>
                  <a:lnTo>
                    <a:pt x="7336" y="37"/>
                  </a:lnTo>
                  <a:lnTo>
                    <a:pt x="7466" y="37"/>
                  </a:lnTo>
                  <a:lnTo>
                    <a:pt x="7366" y="254"/>
                  </a:lnTo>
                  <a:lnTo>
                    <a:pt x="7410" y="254"/>
                  </a:lnTo>
                  <a:lnTo>
                    <a:pt x="7510" y="27"/>
                  </a:lnTo>
                  <a:lnTo>
                    <a:pt x="7510" y="4"/>
                  </a:lnTo>
                  <a:lnTo>
                    <a:pt x="7336" y="4"/>
                  </a:lnTo>
                  <a:close/>
                  <a:moveTo>
                    <a:pt x="8666" y="34"/>
                  </a:moveTo>
                  <a:cubicBezTo>
                    <a:pt x="8672" y="34"/>
                    <a:pt x="8676" y="34"/>
                    <a:pt x="8680" y="36"/>
                  </a:cubicBezTo>
                  <a:cubicBezTo>
                    <a:pt x="8685" y="38"/>
                    <a:pt x="8689" y="41"/>
                    <a:pt x="8692" y="44"/>
                  </a:cubicBezTo>
                  <a:cubicBezTo>
                    <a:pt x="8695" y="48"/>
                    <a:pt x="8697" y="51"/>
                    <a:pt x="8699" y="56"/>
                  </a:cubicBezTo>
                  <a:cubicBezTo>
                    <a:pt x="8701" y="60"/>
                    <a:pt x="8701" y="66"/>
                    <a:pt x="8701" y="72"/>
                  </a:cubicBezTo>
                  <a:cubicBezTo>
                    <a:pt x="8701" y="77"/>
                    <a:pt x="8701" y="82"/>
                    <a:pt x="8699" y="87"/>
                  </a:cubicBezTo>
                  <a:cubicBezTo>
                    <a:pt x="8697" y="91"/>
                    <a:pt x="8695" y="96"/>
                    <a:pt x="8692" y="99"/>
                  </a:cubicBezTo>
                  <a:cubicBezTo>
                    <a:pt x="8689" y="102"/>
                    <a:pt x="8686" y="104"/>
                    <a:pt x="8681" y="106"/>
                  </a:cubicBezTo>
                  <a:cubicBezTo>
                    <a:pt x="8677" y="108"/>
                    <a:pt x="8672" y="109"/>
                    <a:pt x="8666" y="109"/>
                  </a:cubicBezTo>
                  <a:cubicBezTo>
                    <a:pt x="8661" y="109"/>
                    <a:pt x="8657" y="108"/>
                    <a:pt x="8652" y="106"/>
                  </a:cubicBezTo>
                  <a:cubicBezTo>
                    <a:pt x="8648" y="104"/>
                    <a:pt x="8644" y="102"/>
                    <a:pt x="8641" y="99"/>
                  </a:cubicBezTo>
                  <a:cubicBezTo>
                    <a:pt x="8638" y="96"/>
                    <a:pt x="8635" y="91"/>
                    <a:pt x="8634" y="87"/>
                  </a:cubicBezTo>
                  <a:cubicBezTo>
                    <a:pt x="8632" y="82"/>
                    <a:pt x="8632" y="77"/>
                    <a:pt x="8632" y="72"/>
                  </a:cubicBezTo>
                  <a:cubicBezTo>
                    <a:pt x="8632" y="60"/>
                    <a:pt x="8635" y="50"/>
                    <a:pt x="8641" y="43"/>
                  </a:cubicBezTo>
                  <a:cubicBezTo>
                    <a:pt x="8647" y="37"/>
                    <a:pt x="8656" y="34"/>
                    <a:pt x="8666" y="34"/>
                  </a:cubicBezTo>
                  <a:close/>
                  <a:moveTo>
                    <a:pt x="9905" y="34"/>
                  </a:moveTo>
                  <a:cubicBezTo>
                    <a:pt x="9910" y="34"/>
                    <a:pt x="9916" y="35"/>
                    <a:pt x="9920" y="38"/>
                  </a:cubicBezTo>
                  <a:cubicBezTo>
                    <a:pt x="9925" y="41"/>
                    <a:pt x="9929" y="44"/>
                    <a:pt x="9933" y="50"/>
                  </a:cubicBezTo>
                  <a:cubicBezTo>
                    <a:pt x="9937" y="55"/>
                    <a:pt x="9939" y="61"/>
                    <a:pt x="9942" y="69"/>
                  </a:cubicBezTo>
                  <a:cubicBezTo>
                    <a:pt x="9944" y="77"/>
                    <a:pt x="9945" y="85"/>
                    <a:pt x="9945" y="95"/>
                  </a:cubicBezTo>
                  <a:lnTo>
                    <a:pt x="9945" y="111"/>
                  </a:lnTo>
                  <a:cubicBezTo>
                    <a:pt x="9943" y="115"/>
                    <a:pt x="9941" y="119"/>
                    <a:pt x="9938" y="123"/>
                  </a:cubicBezTo>
                  <a:cubicBezTo>
                    <a:pt x="9935" y="126"/>
                    <a:pt x="9933" y="129"/>
                    <a:pt x="9929" y="132"/>
                  </a:cubicBezTo>
                  <a:cubicBezTo>
                    <a:pt x="9926" y="134"/>
                    <a:pt x="9922" y="135"/>
                    <a:pt x="9918" y="137"/>
                  </a:cubicBezTo>
                  <a:cubicBezTo>
                    <a:pt x="9914" y="138"/>
                    <a:pt x="9909" y="139"/>
                    <a:pt x="9905" y="139"/>
                  </a:cubicBezTo>
                  <a:cubicBezTo>
                    <a:pt x="9898" y="139"/>
                    <a:pt x="9892" y="137"/>
                    <a:pt x="9887" y="134"/>
                  </a:cubicBezTo>
                  <a:cubicBezTo>
                    <a:pt x="9882" y="131"/>
                    <a:pt x="9878" y="128"/>
                    <a:pt x="9875" y="123"/>
                  </a:cubicBezTo>
                  <a:cubicBezTo>
                    <a:pt x="9871" y="118"/>
                    <a:pt x="9869" y="112"/>
                    <a:pt x="9868" y="106"/>
                  </a:cubicBezTo>
                  <a:cubicBezTo>
                    <a:pt x="9866" y="100"/>
                    <a:pt x="9865" y="93"/>
                    <a:pt x="9865" y="87"/>
                  </a:cubicBezTo>
                  <a:cubicBezTo>
                    <a:pt x="9865" y="79"/>
                    <a:pt x="9866" y="73"/>
                    <a:pt x="9868" y="66"/>
                  </a:cubicBezTo>
                  <a:cubicBezTo>
                    <a:pt x="9869" y="60"/>
                    <a:pt x="9872" y="54"/>
                    <a:pt x="9876" y="50"/>
                  </a:cubicBezTo>
                  <a:cubicBezTo>
                    <a:pt x="9879" y="45"/>
                    <a:pt x="9883" y="41"/>
                    <a:pt x="9888" y="38"/>
                  </a:cubicBezTo>
                  <a:cubicBezTo>
                    <a:pt x="9893" y="35"/>
                    <a:pt x="9898" y="34"/>
                    <a:pt x="9905" y="34"/>
                  </a:cubicBezTo>
                  <a:close/>
                  <a:moveTo>
                    <a:pt x="11130" y="34"/>
                  </a:moveTo>
                  <a:cubicBezTo>
                    <a:pt x="11136" y="34"/>
                    <a:pt x="11141" y="35"/>
                    <a:pt x="11146" y="37"/>
                  </a:cubicBezTo>
                  <a:cubicBezTo>
                    <a:pt x="11151" y="40"/>
                    <a:pt x="11155" y="43"/>
                    <a:pt x="11159" y="49"/>
                  </a:cubicBezTo>
                  <a:cubicBezTo>
                    <a:pt x="11162" y="54"/>
                    <a:pt x="11165" y="61"/>
                    <a:pt x="11167" y="70"/>
                  </a:cubicBezTo>
                  <a:cubicBezTo>
                    <a:pt x="11168" y="78"/>
                    <a:pt x="11169" y="89"/>
                    <a:pt x="11169" y="102"/>
                  </a:cubicBezTo>
                  <a:lnTo>
                    <a:pt x="11169" y="154"/>
                  </a:lnTo>
                  <a:cubicBezTo>
                    <a:pt x="11169" y="167"/>
                    <a:pt x="11168" y="178"/>
                    <a:pt x="11167" y="187"/>
                  </a:cubicBezTo>
                  <a:cubicBezTo>
                    <a:pt x="11165" y="196"/>
                    <a:pt x="11163" y="203"/>
                    <a:pt x="11160" y="208"/>
                  </a:cubicBezTo>
                  <a:cubicBezTo>
                    <a:pt x="11156" y="214"/>
                    <a:pt x="11152" y="218"/>
                    <a:pt x="11147" y="221"/>
                  </a:cubicBezTo>
                  <a:cubicBezTo>
                    <a:pt x="11142" y="223"/>
                    <a:pt x="11136" y="224"/>
                    <a:pt x="11130" y="224"/>
                  </a:cubicBezTo>
                  <a:cubicBezTo>
                    <a:pt x="11123" y="224"/>
                    <a:pt x="11117" y="223"/>
                    <a:pt x="11112" y="221"/>
                  </a:cubicBezTo>
                  <a:cubicBezTo>
                    <a:pt x="11107" y="218"/>
                    <a:pt x="11103" y="214"/>
                    <a:pt x="11100" y="208"/>
                  </a:cubicBezTo>
                  <a:cubicBezTo>
                    <a:pt x="11096" y="203"/>
                    <a:pt x="11094" y="196"/>
                    <a:pt x="11092" y="187"/>
                  </a:cubicBezTo>
                  <a:cubicBezTo>
                    <a:pt x="11090" y="178"/>
                    <a:pt x="11089" y="167"/>
                    <a:pt x="11089" y="154"/>
                  </a:cubicBezTo>
                  <a:lnTo>
                    <a:pt x="11089" y="102"/>
                  </a:lnTo>
                  <a:cubicBezTo>
                    <a:pt x="11089" y="89"/>
                    <a:pt x="11090" y="78"/>
                    <a:pt x="11092" y="70"/>
                  </a:cubicBezTo>
                  <a:cubicBezTo>
                    <a:pt x="11093" y="61"/>
                    <a:pt x="11096" y="54"/>
                    <a:pt x="11100" y="49"/>
                  </a:cubicBezTo>
                  <a:cubicBezTo>
                    <a:pt x="11103" y="43"/>
                    <a:pt x="11107" y="40"/>
                    <a:pt x="11112" y="37"/>
                  </a:cubicBezTo>
                  <a:cubicBezTo>
                    <a:pt x="11117" y="35"/>
                    <a:pt x="11123" y="34"/>
                    <a:pt x="11130" y="34"/>
                  </a:cubicBezTo>
                  <a:close/>
                  <a:moveTo>
                    <a:pt x="3759" y="60"/>
                  </a:moveTo>
                  <a:lnTo>
                    <a:pt x="3759" y="165"/>
                  </a:lnTo>
                  <a:lnTo>
                    <a:pt x="3694" y="165"/>
                  </a:lnTo>
                  <a:lnTo>
                    <a:pt x="3756" y="65"/>
                  </a:lnTo>
                  <a:lnTo>
                    <a:pt x="3759" y="60"/>
                  </a:lnTo>
                  <a:close/>
                  <a:moveTo>
                    <a:pt x="6222" y="122"/>
                  </a:moveTo>
                  <a:cubicBezTo>
                    <a:pt x="6229" y="122"/>
                    <a:pt x="6235" y="123"/>
                    <a:pt x="6240" y="126"/>
                  </a:cubicBezTo>
                  <a:cubicBezTo>
                    <a:pt x="6245" y="129"/>
                    <a:pt x="6249" y="132"/>
                    <a:pt x="6252" y="137"/>
                  </a:cubicBezTo>
                  <a:cubicBezTo>
                    <a:pt x="6256" y="141"/>
                    <a:pt x="6259" y="147"/>
                    <a:pt x="6260" y="154"/>
                  </a:cubicBezTo>
                  <a:cubicBezTo>
                    <a:pt x="6262" y="160"/>
                    <a:pt x="6263" y="166"/>
                    <a:pt x="6263" y="173"/>
                  </a:cubicBezTo>
                  <a:cubicBezTo>
                    <a:pt x="6263" y="180"/>
                    <a:pt x="6262" y="188"/>
                    <a:pt x="6260" y="194"/>
                  </a:cubicBezTo>
                  <a:cubicBezTo>
                    <a:pt x="6259" y="200"/>
                    <a:pt x="6256" y="206"/>
                    <a:pt x="6252" y="210"/>
                  </a:cubicBezTo>
                  <a:cubicBezTo>
                    <a:pt x="6249" y="215"/>
                    <a:pt x="6244" y="218"/>
                    <a:pt x="6239" y="221"/>
                  </a:cubicBezTo>
                  <a:cubicBezTo>
                    <a:pt x="6234" y="223"/>
                    <a:pt x="6229" y="224"/>
                    <a:pt x="6222" y="224"/>
                  </a:cubicBezTo>
                  <a:cubicBezTo>
                    <a:pt x="6217" y="224"/>
                    <a:pt x="6212" y="222"/>
                    <a:pt x="6207" y="220"/>
                  </a:cubicBezTo>
                  <a:cubicBezTo>
                    <a:pt x="6202" y="217"/>
                    <a:pt x="6197" y="213"/>
                    <a:pt x="6193" y="208"/>
                  </a:cubicBezTo>
                  <a:cubicBezTo>
                    <a:pt x="6190" y="203"/>
                    <a:pt x="6186" y="197"/>
                    <a:pt x="6184" y="190"/>
                  </a:cubicBezTo>
                  <a:cubicBezTo>
                    <a:pt x="6181" y="182"/>
                    <a:pt x="6180" y="173"/>
                    <a:pt x="6180" y="163"/>
                  </a:cubicBezTo>
                  <a:lnTo>
                    <a:pt x="6180" y="150"/>
                  </a:lnTo>
                  <a:cubicBezTo>
                    <a:pt x="6182" y="146"/>
                    <a:pt x="6185" y="143"/>
                    <a:pt x="6187" y="139"/>
                  </a:cubicBezTo>
                  <a:cubicBezTo>
                    <a:pt x="6190" y="136"/>
                    <a:pt x="6193" y="133"/>
                    <a:pt x="6197" y="131"/>
                  </a:cubicBezTo>
                  <a:cubicBezTo>
                    <a:pt x="6201" y="128"/>
                    <a:pt x="6204" y="126"/>
                    <a:pt x="6208" y="124"/>
                  </a:cubicBezTo>
                  <a:cubicBezTo>
                    <a:pt x="6213" y="123"/>
                    <a:pt x="6218" y="122"/>
                    <a:pt x="6222" y="122"/>
                  </a:cubicBezTo>
                  <a:close/>
                  <a:moveTo>
                    <a:pt x="8666" y="142"/>
                  </a:moveTo>
                  <a:cubicBezTo>
                    <a:pt x="8672" y="142"/>
                    <a:pt x="8677" y="144"/>
                    <a:pt x="8682" y="146"/>
                  </a:cubicBezTo>
                  <a:cubicBezTo>
                    <a:pt x="8687" y="148"/>
                    <a:pt x="8692" y="150"/>
                    <a:pt x="8695" y="154"/>
                  </a:cubicBezTo>
                  <a:cubicBezTo>
                    <a:pt x="8699" y="157"/>
                    <a:pt x="8701" y="162"/>
                    <a:pt x="8703" y="167"/>
                  </a:cubicBezTo>
                  <a:cubicBezTo>
                    <a:pt x="8705" y="172"/>
                    <a:pt x="8707" y="177"/>
                    <a:pt x="8707" y="184"/>
                  </a:cubicBezTo>
                  <a:cubicBezTo>
                    <a:pt x="8707" y="196"/>
                    <a:pt x="8703" y="206"/>
                    <a:pt x="8696" y="214"/>
                  </a:cubicBezTo>
                  <a:cubicBezTo>
                    <a:pt x="8689" y="221"/>
                    <a:pt x="8679" y="224"/>
                    <a:pt x="8666" y="224"/>
                  </a:cubicBezTo>
                  <a:cubicBezTo>
                    <a:pt x="8660" y="224"/>
                    <a:pt x="8655" y="223"/>
                    <a:pt x="8650" y="221"/>
                  </a:cubicBezTo>
                  <a:cubicBezTo>
                    <a:pt x="8645" y="220"/>
                    <a:pt x="8641" y="217"/>
                    <a:pt x="8637" y="214"/>
                  </a:cubicBezTo>
                  <a:cubicBezTo>
                    <a:pt x="8634" y="210"/>
                    <a:pt x="8630" y="206"/>
                    <a:pt x="8628" y="201"/>
                  </a:cubicBezTo>
                  <a:cubicBezTo>
                    <a:pt x="8627" y="196"/>
                    <a:pt x="8626" y="190"/>
                    <a:pt x="8626" y="184"/>
                  </a:cubicBezTo>
                  <a:cubicBezTo>
                    <a:pt x="8626" y="177"/>
                    <a:pt x="8627" y="172"/>
                    <a:pt x="8628" y="167"/>
                  </a:cubicBezTo>
                  <a:cubicBezTo>
                    <a:pt x="8630" y="162"/>
                    <a:pt x="8633" y="157"/>
                    <a:pt x="8636" y="154"/>
                  </a:cubicBezTo>
                  <a:cubicBezTo>
                    <a:pt x="8640" y="150"/>
                    <a:pt x="8645" y="148"/>
                    <a:pt x="8650" y="146"/>
                  </a:cubicBezTo>
                  <a:cubicBezTo>
                    <a:pt x="8655" y="144"/>
                    <a:pt x="8660" y="142"/>
                    <a:pt x="8666" y="142"/>
                  </a:cubicBezTo>
                  <a:close/>
                </a:path>
              </a:pathLst>
            </a:custGeom>
            <a:solidFill>
              <a:srgbClr val="7F8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Return Background"/>
            <p:cNvSpPr>
              <a:spLocks noChangeArrowheads="1"/>
            </p:cNvSpPr>
            <p:nvPr/>
          </p:nvSpPr>
          <p:spPr bwMode="auto">
            <a:xfrm>
              <a:off x="2590380" y="2354715"/>
              <a:ext cx="236537" cy="236537"/>
            </a:xfrm>
            <a:prstGeom prst="ellipse">
              <a:avLst/>
            </a:prstGeom>
            <a:solidFill>
              <a:srgbClr val="55B8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turn"/>
            <p:cNvSpPr>
              <a:spLocks/>
            </p:cNvSpPr>
            <p:nvPr/>
          </p:nvSpPr>
          <p:spPr bwMode="auto">
            <a:xfrm>
              <a:off x="2644355" y="2434090"/>
              <a:ext cx="123825" cy="77787"/>
            </a:xfrm>
            <a:custGeom>
              <a:avLst/>
              <a:gdLst>
                <a:gd name="T0" fmla="*/ 69 w 78"/>
                <a:gd name="T1" fmla="*/ 4 h 49"/>
                <a:gd name="T2" fmla="*/ 69 w 78"/>
                <a:gd name="T3" fmla="*/ 20 h 49"/>
                <a:gd name="T4" fmla="*/ 16 w 78"/>
                <a:gd name="T5" fmla="*/ 20 h 49"/>
                <a:gd name="T6" fmla="*/ 31 w 78"/>
                <a:gd name="T7" fmla="*/ 5 h 49"/>
                <a:gd name="T8" fmla="*/ 25 w 78"/>
                <a:gd name="T9" fmla="*/ 0 h 49"/>
                <a:gd name="T10" fmla="*/ 0 w 78"/>
                <a:gd name="T11" fmla="*/ 24 h 49"/>
                <a:gd name="T12" fmla="*/ 25 w 78"/>
                <a:gd name="T13" fmla="*/ 49 h 49"/>
                <a:gd name="T14" fmla="*/ 31 w 78"/>
                <a:gd name="T15" fmla="*/ 43 h 49"/>
                <a:gd name="T16" fmla="*/ 16 w 78"/>
                <a:gd name="T17" fmla="*/ 28 h 49"/>
                <a:gd name="T18" fmla="*/ 78 w 78"/>
                <a:gd name="T19" fmla="*/ 28 h 49"/>
                <a:gd name="T20" fmla="*/ 78 w 78"/>
                <a:gd name="T21" fmla="*/ 4 h 49"/>
                <a:gd name="T22" fmla="*/ 69 w 78"/>
                <a:gd name="T23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9">
                  <a:moveTo>
                    <a:pt x="69" y="4"/>
                  </a:moveTo>
                  <a:lnTo>
                    <a:pt x="69" y="20"/>
                  </a:lnTo>
                  <a:lnTo>
                    <a:pt x="16" y="20"/>
                  </a:lnTo>
                  <a:lnTo>
                    <a:pt x="31" y="5"/>
                  </a:lnTo>
                  <a:lnTo>
                    <a:pt x="25" y="0"/>
                  </a:lnTo>
                  <a:lnTo>
                    <a:pt x="0" y="24"/>
                  </a:lnTo>
                  <a:lnTo>
                    <a:pt x="25" y="49"/>
                  </a:lnTo>
                  <a:lnTo>
                    <a:pt x="31" y="43"/>
                  </a:lnTo>
                  <a:lnTo>
                    <a:pt x="16" y="28"/>
                  </a:lnTo>
                  <a:lnTo>
                    <a:pt x="78" y="28"/>
                  </a:lnTo>
                  <a:lnTo>
                    <a:pt x="78" y="4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9" name="List"/>
          <p:cNvSpPr/>
          <p:nvPr/>
        </p:nvSpPr>
        <p:spPr>
          <a:xfrm>
            <a:off x="9632660" y="1494798"/>
            <a:ext cx="2286000" cy="161993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28016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Single-line item</a:t>
            </a: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Single-line item</a:t>
            </a: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Single-line item</a:t>
            </a: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Single-line item</a:t>
            </a:r>
          </a:p>
          <a:p>
            <a:pPr>
              <a:spcBef>
                <a:spcPts val="730"/>
              </a:spcBef>
              <a:spcAft>
                <a:spcPts val="73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Single-line item</a:t>
            </a:r>
          </a:p>
        </p:txBody>
      </p:sp>
      <p:sp>
        <p:nvSpPr>
          <p:cNvPr id="100" name="List"/>
          <p:cNvSpPr/>
          <p:nvPr/>
        </p:nvSpPr>
        <p:spPr>
          <a:xfrm>
            <a:off x="9592802" y="2939900"/>
            <a:ext cx="2286000" cy="192975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Two-line item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text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Two-line item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text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Two-line item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text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Two-line item</a:t>
            </a:r>
            <a:b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Secondary text</a:t>
            </a:r>
          </a:p>
        </p:txBody>
      </p:sp>
      <p:grpSp>
        <p:nvGrpSpPr>
          <p:cNvPr id="101" name="List"/>
          <p:cNvGrpSpPr/>
          <p:nvPr/>
        </p:nvGrpSpPr>
        <p:grpSpPr>
          <a:xfrm>
            <a:off x="9159523" y="3883268"/>
            <a:ext cx="2286000" cy="1880515"/>
            <a:chOff x="595686" y="1261242"/>
            <a:chExt cx="2286000" cy="1880515"/>
          </a:xfrm>
        </p:grpSpPr>
        <p:sp>
          <p:nvSpPr>
            <p:cNvPr id="102" name="Text"/>
            <p:cNvSpPr/>
            <p:nvPr/>
          </p:nvSpPr>
          <p:spPr>
            <a:xfrm>
              <a:off x="595686" y="1261242"/>
              <a:ext cx="2286000" cy="188051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Single-line item with 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Single-line item with 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Single-line item with 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Single-line item with icon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Single-line item with icon</a:t>
              </a:r>
            </a:p>
          </p:txBody>
        </p:sp>
        <p:sp>
          <p:nvSpPr>
            <p:cNvPr id="103" name="Icon Placeholder"/>
            <p:cNvSpPr>
              <a:spLocks noChangeAspect="1"/>
            </p:cNvSpPr>
            <p:nvPr/>
          </p:nvSpPr>
          <p:spPr>
            <a:xfrm>
              <a:off x="697286" y="135966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Icon Placeholder"/>
            <p:cNvSpPr>
              <a:spLocks noChangeAspect="1"/>
            </p:cNvSpPr>
            <p:nvPr/>
          </p:nvSpPr>
          <p:spPr>
            <a:xfrm>
              <a:off x="697286" y="171050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Icon Placeholder"/>
            <p:cNvSpPr>
              <a:spLocks noChangeAspect="1"/>
            </p:cNvSpPr>
            <p:nvPr/>
          </p:nvSpPr>
          <p:spPr>
            <a:xfrm>
              <a:off x="697286" y="2061341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Icon Placeholder"/>
            <p:cNvSpPr>
              <a:spLocks noChangeAspect="1"/>
            </p:cNvSpPr>
            <p:nvPr/>
          </p:nvSpPr>
          <p:spPr>
            <a:xfrm>
              <a:off x="697286" y="241217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Icon Placeholder"/>
            <p:cNvSpPr>
              <a:spLocks noChangeAspect="1"/>
            </p:cNvSpPr>
            <p:nvPr/>
          </p:nvSpPr>
          <p:spPr>
            <a:xfrm>
              <a:off x="697286" y="2763017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List"/>
          <p:cNvGrpSpPr/>
          <p:nvPr/>
        </p:nvGrpSpPr>
        <p:grpSpPr>
          <a:xfrm>
            <a:off x="6307774" y="4173285"/>
            <a:ext cx="2286000" cy="1972848"/>
            <a:chOff x="592999" y="1264941"/>
            <a:chExt cx="2286000" cy="1972848"/>
          </a:xfrm>
        </p:grpSpPr>
        <p:sp>
          <p:nvSpPr>
            <p:cNvPr id="110" name="Text"/>
            <p:cNvSpPr/>
            <p:nvPr/>
          </p:nvSpPr>
          <p:spPr>
            <a:xfrm>
              <a:off x="592999" y="1264941"/>
              <a:ext cx="2286000" cy="1972848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item with icon</a:t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item with icon</a:t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item with icon</a:t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Two-line item with icon</a:t>
              </a:r>
              <a:b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7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Secondary text</a:t>
              </a:r>
              <a:endParaRPr lang="en-US" sz="8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Icon Placeholder"/>
            <p:cNvSpPr>
              <a:spLocks noChangeAspect="1"/>
            </p:cNvSpPr>
            <p:nvPr/>
          </p:nvSpPr>
          <p:spPr>
            <a:xfrm>
              <a:off x="697286" y="1400942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Icon Placeholder"/>
            <p:cNvSpPr>
              <a:spLocks noChangeAspect="1"/>
            </p:cNvSpPr>
            <p:nvPr/>
          </p:nvSpPr>
          <p:spPr>
            <a:xfrm>
              <a:off x="697286" y="185734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Icon Placeholder"/>
            <p:cNvSpPr>
              <a:spLocks noChangeAspect="1"/>
            </p:cNvSpPr>
            <p:nvPr/>
          </p:nvSpPr>
          <p:spPr>
            <a:xfrm>
              <a:off x="697286" y="2313754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Icon Placeholder"/>
            <p:cNvSpPr>
              <a:spLocks noChangeAspect="1"/>
            </p:cNvSpPr>
            <p:nvPr/>
          </p:nvSpPr>
          <p:spPr>
            <a:xfrm>
              <a:off x="697286" y="2770159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" name="Navigation Bar"/>
          <p:cNvGrpSpPr/>
          <p:nvPr/>
        </p:nvGrpSpPr>
        <p:grpSpPr>
          <a:xfrm>
            <a:off x="2722756" y="882354"/>
            <a:ext cx="2286000" cy="304800"/>
            <a:chOff x="1517650" y="4775200"/>
            <a:chExt cx="2286000" cy="304800"/>
          </a:xfrm>
        </p:grpSpPr>
        <p:sp>
          <p:nvSpPr>
            <p:cNvPr id="116" name="Navigation Bar Container"/>
            <p:cNvSpPr/>
            <p:nvPr/>
          </p:nvSpPr>
          <p:spPr>
            <a:xfrm>
              <a:off x="1517650" y="4775200"/>
              <a:ext cx="2286000" cy="304800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Back"/>
            <p:cNvSpPr>
              <a:spLocks noChangeAspect="1" noEditPoints="1"/>
            </p:cNvSpPr>
            <p:nvPr/>
          </p:nvSpPr>
          <p:spPr bwMode="auto">
            <a:xfrm>
              <a:off x="1972789" y="4873681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Home"/>
            <p:cNvSpPr>
              <a:spLocks noChangeAspect="1" noEditPoints="1"/>
            </p:cNvSpPr>
            <p:nvPr/>
          </p:nvSpPr>
          <p:spPr bwMode="auto">
            <a:xfrm>
              <a:off x="2606335" y="4877646"/>
              <a:ext cx="99116" cy="99908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Recents"/>
            <p:cNvSpPr>
              <a:spLocks noChangeAspect="1" noEditPoints="1"/>
            </p:cNvSpPr>
            <p:nvPr/>
          </p:nvSpPr>
          <p:spPr bwMode="auto">
            <a:xfrm>
              <a:off x="3247018" y="4876060"/>
              <a:ext cx="101494" cy="102287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Snackbar"/>
          <p:cNvGrpSpPr/>
          <p:nvPr/>
        </p:nvGrpSpPr>
        <p:grpSpPr>
          <a:xfrm>
            <a:off x="3053162" y="1538034"/>
            <a:ext cx="2286000" cy="292388"/>
            <a:chOff x="6585149" y="4809837"/>
            <a:chExt cx="2286000" cy="292388"/>
          </a:xfrm>
        </p:grpSpPr>
        <p:sp>
          <p:nvSpPr>
            <p:cNvPr id="121" name="Text"/>
            <p:cNvSpPr/>
            <p:nvPr/>
          </p:nvSpPr>
          <p:spPr>
            <a:xfrm>
              <a:off x="6585149" y="4809837"/>
              <a:ext cx="2286000" cy="292388"/>
            </a:xfrm>
            <a:prstGeom prst="rect">
              <a:avLst/>
            </a:prstGeom>
            <a:solidFill>
              <a:srgbClr val="33333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2400" tIns="91440" rIns="91440" bIns="9144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Single-line snackbar</a:t>
              </a:r>
            </a:p>
          </p:txBody>
        </p:sp>
        <p:sp>
          <p:nvSpPr>
            <p:cNvPr id="122" name="Action"/>
            <p:cNvSpPr txBox="1"/>
            <p:nvPr/>
          </p:nvSpPr>
          <p:spPr>
            <a:xfrm>
              <a:off x="8401146" y="4902170"/>
              <a:ext cx="318997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80CBC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ACTION</a:t>
              </a:r>
            </a:p>
          </p:txBody>
        </p:sp>
      </p:grpSp>
      <p:grpSp>
        <p:nvGrpSpPr>
          <p:cNvPr id="123" name="Status Bar"/>
          <p:cNvGrpSpPr/>
          <p:nvPr/>
        </p:nvGrpSpPr>
        <p:grpSpPr>
          <a:xfrm>
            <a:off x="4484924" y="397145"/>
            <a:ext cx="2286000" cy="152400"/>
            <a:chOff x="595686" y="1268402"/>
            <a:chExt cx="2286000" cy="152400"/>
          </a:xfrm>
        </p:grpSpPr>
        <p:sp>
          <p:nvSpPr>
            <p:cNvPr id="124" name="System Bar Container"/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6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33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7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31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9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5" name="Subheader"/>
          <p:cNvSpPr/>
          <p:nvPr/>
        </p:nvSpPr>
        <p:spPr>
          <a:xfrm>
            <a:off x="5586279" y="5318589"/>
            <a:ext cx="2286000" cy="304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err="1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Subheader</a:t>
            </a:r>
            <a:endParaRPr lang="en-US" sz="700" dirty="0">
              <a:solidFill>
                <a:srgbClr val="000000">
                  <a:alpha val="53725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6" name="Navigation Drawer"/>
          <p:cNvGrpSpPr/>
          <p:nvPr/>
        </p:nvGrpSpPr>
        <p:grpSpPr>
          <a:xfrm>
            <a:off x="8449802" y="2778507"/>
            <a:ext cx="2286000" cy="4064000"/>
            <a:chOff x="4449765" y="1547636"/>
            <a:chExt cx="2286000" cy="4064000"/>
          </a:xfrm>
        </p:grpSpPr>
        <p:sp>
          <p:nvSpPr>
            <p:cNvPr id="137" name="Overlay"/>
            <p:cNvSpPr>
              <a:spLocks noChangeArrowheads="1"/>
            </p:cNvSpPr>
            <p:nvPr/>
          </p:nvSpPr>
          <p:spPr bwMode="auto">
            <a:xfrm>
              <a:off x="4449765" y="1547636"/>
              <a:ext cx="2286000" cy="4064000"/>
            </a:xfrm>
            <a:prstGeom prst="rect">
              <a:avLst/>
            </a:prstGeom>
            <a:solidFill>
              <a:srgbClr val="333333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Navigation Drawer Container"/>
            <p:cNvSpPr>
              <a:spLocks/>
            </p:cNvSpPr>
            <p:nvPr/>
          </p:nvSpPr>
          <p:spPr bwMode="auto">
            <a:xfrm>
              <a:off x="4449765" y="1547636"/>
              <a:ext cx="1927602" cy="3880387"/>
            </a:xfrm>
            <a:custGeom>
              <a:avLst/>
              <a:gdLst>
                <a:gd name="T0" fmla="*/ 0 w 10724"/>
                <a:gd name="T1" fmla="*/ 0 h 22295"/>
                <a:gd name="T2" fmla="*/ 0 w 10724"/>
                <a:gd name="T3" fmla="*/ 0 h 22295"/>
                <a:gd name="T4" fmla="*/ 10654 w 10724"/>
                <a:gd name="T5" fmla="*/ 0 h 22295"/>
                <a:gd name="T6" fmla="*/ 10724 w 10724"/>
                <a:gd name="T7" fmla="*/ 70 h 22295"/>
                <a:gd name="T8" fmla="*/ 10724 w 10724"/>
                <a:gd name="T9" fmla="*/ 22224 h 22295"/>
                <a:gd name="T10" fmla="*/ 10654 w 10724"/>
                <a:gd name="T11" fmla="*/ 22295 h 22295"/>
                <a:gd name="T12" fmla="*/ 0 w 10724"/>
                <a:gd name="T13" fmla="*/ 22295 h 22295"/>
                <a:gd name="T14" fmla="*/ 0 w 10724"/>
                <a:gd name="T15" fmla="*/ 22224 h 22295"/>
                <a:gd name="T16" fmla="*/ 0 w 10724"/>
                <a:gd name="T17" fmla="*/ 70 h 22295"/>
                <a:gd name="T18" fmla="*/ 0 w 10724"/>
                <a:gd name="T19" fmla="*/ 0 h 2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24" h="22295">
                  <a:moveTo>
                    <a:pt x="0" y="0"/>
                  </a:moveTo>
                  <a:lnTo>
                    <a:pt x="0" y="0"/>
                  </a:lnTo>
                  <a:lnTo>
                    <a:pt x="10654" y="0"/>
                  </a:lnTo>
                  <a:cubicBezTo>
                    <a:pt x="10693" y="0"/>
                    <a:pt x="10724" y="31"/>
                    <a:pt x="10724" y="70"/>
                  </a:cubicBezTo>
                  <a:lnTo>
                    <a:pt x="10724" y="22224"/>
                  </a:lnTo>
                  <a:cubicBezTo>
                    <a:pt x="10724" y="22263"/>
                    <a:pt x="10693" y="22295"/>
                    <a:pt x="10654" y="22295"/>
                  </a:cubicBezTo>
                  <a:lnTo>
                    <a:pt x="0" y="22295"/>
                  </a:lnTo>
                  <a:lnTo>
                    <a:pt x="0" y="22224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Header"/>
            <p:cNvSpPr>
              <a:spLocks noChangeArrowheads="1"/>
            </p:cNvSpPr>
            <p:nvPr/>
          </p:nvSpPr>
          <p:spPr bwMode="auto">
            <a:xfrm>
              <a:off x="4449765" y="1549572"/>
              <a:ext cx="1927602" cy="1089725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Avatar"/>
            <p:cNvSpPr>
              <a:spLocks noChangeArrowheads="1"/>
            </p:cNvSpPr>
            <p:nvPr/>
          </p:nvSpPr>
          <p:spPr bwMode="auto">
            <a:xfrm>
              <a:off x="4551473" y="1803357"/>
              <a:ext cx="405862" cy="404893"/>
            </a:xfrm>
            <a:prstGeom prst="ellipse">
              <a:avLst/>
            </a:prstGeom>
            <a:solidFill>
              <a:srgbClr val="E0E0E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Drop-Down Icon"/>
            <p:cNvSpPr>
              <a:spLocks/>
            </p:cNvSpPr>
            <p:nvPr/>
          </p:nvSpPr>
          <p:spPr bwMode="auto">
            <a:xfrm>
              <a:off x="6168140" y="2474627"/>
              <a:ext cx="62962" cy="31966"/>
            </a:xfrm>
            <a:custGeom>
              <a:avLst/>
              <a:gdLst>
                <a:gd name="T0" fmla="*/ 0 w 65"/>
                <a:gd name="T1" fmla="*/ 0 h 33"/>
                <a:gd name="T2" fmla="*/ 33 w 65"/>
                <a:gd name="T3" fmla="*/ 33 h 33"/>
                <a:gd name="T4" fmla="*/ 65 w 65"/>
                <a:gd name="T5" fmla="*/ 0 h 33"/>
                <a:gd name="T6" fmla="*/ 0 w 65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3">
                  <a:moveTo>
                    <a:pt x="0" y="0"/>
                  </a:moveTo>
                  <a:lnTo>
                    <a:pt x="33" y="33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Label"/>
            <p:cNvSpPr txBox="1"/>
            <p:nvPr/>
          </p:nvSpPr>
          <p:spPr>
            <a:xfrm>
              <a:off x="4473482" y="2379699"/>
              <a:ext cx="149585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heyfromjonathan@gmail.com</a:t>
              </a:r>
            </a:p>
          </p:txBody>
        </p:sp>
        <p:grpSp>
          <p:nvGrpSpPr>
            <p:cNvPr id="143" name="Inbox"/>
            <p:cNvGrpSpPr/>
            <p:nvPr/>
          </p:nvGrpSpPr>
          <p:grpSpPr>
            <a:xfrm>
              <a:off x="4569877" y="2745351"/>
              <a:ext cx="636512" cy="181588"/>
              <a:chOff x="4569877" y="2745351"/>
              <a:chExt cx="636512" cy="181588"/>
            </a:xfrm>
          </p:grpSpPr>
          <p:sp>
            <p:nvSpPr>
              <p:cNvPr id="168" name="Inbox Icon"/>
              <p:cNvSpPr>
                <a:spLocks noChangeAspect="1" noEditPoints="1"/>
              </p:cNvSpPr>
              <p:nvPr/>
            </p:nvSpPr>
            <p:spPr bwMode="auto">
              <a:xfrm>
                <a:off x="4569877" y="2785562"/>
                <a:ext cx="114300" cy="113332"/>
              </a:xfrm>
              <a:custGeom>
                <a:avLst/>
                <a:gdLst>
                  <a:gd name="T0" fmla="*/ 459 w 635"/>
                  <a:gd name="T1" fmla="*/ 247 h 635"/>
                  <a:gd name="T2" fmla="*/ 388 w 635"/>
                  <a:gd name="T3" fmla="*/ 247 h 635"/>
                  <a:gd name="T4" fmla="*/ 388 w 635"/>
                  <a:gd name="T5" fmla="*/ 142 h 635"/>
                  <a:gd name="T6" fmla="*/ 247 w 635"/>
                  <a:gd name="T7" fmla="*/ 142 h 635"/>
                  <a:gd name="T8" fmla="*/ 247 w 635"/>
                  <a:gd name="T9" fmla="*/ 247 h 635"/>
                  <a:gd name="T10" fmla="*/ 177 w 635"/>
                  <a:gd name="T11" fmla="*/ 247 h 635"/>
                  <a:gd name="T12" fmla="*/ 318 w 635"/>
                  <a:gd name="T13" fmla="*/ 388 h 635"/>
                  <a:gd name="T14" fmla="*/ 459 w 635"/>
                  <a:gd name="T15" fmla="*/ 247 h 635"/>
                  <a:gd name="T16" fmla="*/ 565 w 635"/>
                  <a:gd name="T17" fmla="*/ 424 h 635"/>
                  <a:gd name="T18" fmla="*/ 424 w 635"/>
                  <a:gd name="T19" fmla="*/ 424 h 635"/>
                  <a:gd name="T20" fmla="*/ 318 w 635"/>
                  <a:gd name="T21" fmla="*/ 530 h 635"/>
                  <a:gd name="T22" fmla="*/ 212 w 635"/>
                  <a:gd name="T23" fmla="*/ 424 h 635"/>
                  <a:gd name="T24" fmla="*/ 70 w 635"/>
                  <a:gd name="T25" fmla="*/ 424 h 635"/>
                  <a:gd name="T26" fmla="*/ 70 w 635"/>
                  <a:gd name="T27" fmla="*/ 71 h 635"/>
                  <a:gd name="T28" fmla="*/ 565 w 635"/>
                  <a:gd name="T29" fmla="*/ 71 h 635"/>
                  <a:gd name="T30" fmla="*/ 565 w 635"/>
                  <a:gd name="T31" fmla="*/ 424 h 635"/>
                  <a:gd name="T32" fmla="*/ 565 w 635"/>
                  <a:gd name="T33" fmla="*/ 0 h 635"/>
                  <a:gd name="T34" fmla="*/ 70 w 635"/>
                  <a:gd name="T35" fmla="*/ 0 h 635"/>
                  <a:gd name="T36" fmla="*/ 1 w 635"/>
                  <a:gd name="T37" fmla="*/ 71 h 635"/>
                  <a:gd name="T38" fmla="*/ 0 w 635"/>
                  <a:gd name="T39" fmla="*/ 565 h 635"/>
                  <a:gd name="T40" fmla="*/ 70 w 635"/>
                  <a:gd name="T41" fmla="*/ 635 h 635"/>
                  <a:gd name="T42" fmla="*/ 565 w 635"/>
                  <a:gd name="T43" fmla="*/ 635 h 635"/>
                  <a:gd name="T44" fmla="*/ 635 w 635"/>
                  <a:gd name="T45" fmla="*/ 565 h 635"/>
                  <a:gd name="T46" fmla="*/ 635 w 635"/>
                  <a:gd name="T47" fmla="*/ 71 h 635"/>
                  <a:gd name="T48" fmla="*/ 565 w 635"/>
                  <a:gd name="T4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35" h="635">
                    <a:moveTo>
                      <a:pt x="459" y="247"/>
                    </a:moveTo>
                    <a:lnTo>
                      <a:pt x="388" y="247"/>
                    </a:lnTo>
                    <a:lnTo>
                      <a:pt x="388" y="142"/>
                    </a:lnTo>
                    <a:lnTo>
                      <a:pt x="247" y="142"/>
                    </a:lnTo>
                    <a:lnTo>
                      <a:pt x="247" y="247"/>
                    </a:lnTo>
                    <a:lnTo>
                      <a:pt x="177" y="247"/>
                    </a:lnTo>
                    <a:lnTo>
                      <a:pt x="318" y="388"/>
                    </a:lnTo>
                    <a:lnTo>
                      <a:pt x="459" y="247"/>
                    </a:lnTo>
                    <a:close/>
                    <a:moveTo>
                      <a:pt x="565" y="424"/>
                    </a:moveTo>
                    <a:lnTo>
                      <a:pt x="424" y="424"/>
                    </a:lnTo>
                    <a:cubicBezTo>
                      <a:pt x="424" y="482"/>
                      <a:pt x="376" y="530"/>
                      <a:pt x="318" y="530"/>
                    </a:cubicBezTo>
                    <a:cubicBezTo>
                      <a:pt x="259" y="530"/>
                      <a:pt x="212" y="482"/>
                      <a:pt x="212" y="424"/>
                    </a:cubicBezTo>
                    <a:lnTo>
                      <a:pt x="70" y="424"/>
                    </a:lnTo>
                    <a:lnTo>
                      <a:pt x="70" y="71"/>
                    </a:lnTo>
                    <a:lnTo>
                      <a:pt x="565" y="71"/>
                    </a:lnTo>
                    <a:lnTo>
                      <a:pt x="565" y="424"/>
                    </a:lnTo>
                    <a:close/>
                    <a:moveTo>
                      <a:pt x="565" y="0"/>
                    </a:moveTo>
                    <a:lnTo>
                      <a:pt x="70" y="0"/>
                    </a:lnTo>
                    <a:cubicBezTo>
                      <a:pt x="32" y="0"/>
                      <a:pt x="1" y="32"/>
                      <a:pt x="1" y="71"/>
                    </a:cubicBezTo>
                    <a:lnTo>
                      <a:pt x="0" y="565"/>
                    </a:lnTo>
                    <a:cubicBezTo>
                      <a:pt x="0" y="604"/>
                      <a:pt x="32" y="635"/>
                      <a:pt x="70" y="635"/>
                    </a:cubicBezTo>
                    <a:lnTo>
                      <a:pt x="565" y="635"/>
                    </a:lnTo>
                    <a:cubicBezTo>
                      <a:pt x="604" y="635"/>
                      <a:pt x="635" y="604"/>
                      <a:pt x="635" y="565"/>
                    </a:cubicBezTo>
                    <a:lnTo>
                      <a:pt x="635" y="71"/>
                    </a:lnTo>
                    <a:cubicBezTo>
                      <a:pt x="635" y="32"/>
                      <a:pt x="604" y="0"/>
                      <a:pt x="565" y="0"/>
                    </a:cubicBezTo>
                  </a:path>
                </a:pathLst>
              </a:custGeom>
              <a:solidFill>
                <a:srgbClr val="4DB6A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Label"/>
              <p:cNvSpPr txBox="1"/>
              <p:nvPr/>
            </p:nvSpPr>
            <p:spPr>
              <a:xfrm>
                <a:off x="4835838" y="2745351"/>
                <a:ext cx="370551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9688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Inbox</a:t>
                </a:r>
              </a:p>
            </p:txBody>
          </p:sp>
        </p:grpSp>
        <p:grpSp>
          <p:nvGrpSpPr>
            <p:cNvPr id="144" name="Outbox"/>
            <p:cNvGrpSpPr/>
            <p:nvPr/>
          </p:nvGrpSpPr>
          <p:grpSpPr>
            <a:xfrm>
              <a:off x="4569877" y="3049512"/>
              <a:ext cx="710250" cy="181588"/>
              <a:chOff x="4569877" y="3049512"/>
              <a:chExt cx="710250" cy="181588"/>
            </a:xfrm>
          </p:grpSpPr>
          <p:sp>
            <p:nvSpPr>
              <p:cNvPr id="166" name="Outbox Icon"/>
              <p:cNvSpPr>
                <a:spLocks noChangeAspect="1"/>
              </p:cNvSpPr>
              <p:nvPr/>
            </p:nvSpPr>
            <p:spPr bwMode="auto">
              <a:xfrm>
                <a:off x="4569877" y="3089716"/>
                <a:ext cx="133673" cy="114300"/>
              </a:xfrm>
              <a:custGeom>
                <a:avLst/>
                <a:gdLst>
                  <a:gd name="T0" fmla="*/ 0 w 138"/>
                  <a:gd name="T1" fmla="*/ 118 h 118"/>
                  <a:gd name="T2" fmla="*/ 138 w 138"/>
                  <a:gd name="T3" fmla="*/ 59 h 118"/>
                  <a:gd name="T4" fmla="*/ 0 w 138"/>
                  <a:gd name="T5" fmla="*/ 0 h 118"/>
                  <a:gd name="T6" fmla="*/ 0 w 138"/>
                  <a:gd name="T7" fmla="*/ 46 h 118"/>
                  <a:gd name="T8" fmla="*/ 98 w 138"/>
                  <a:gd name="T9" fmla="*/ 59 h 118"/>
                  <a:gd name="T10" fmla="*/ 0 w 138"/>
                  <a:gd name="T11" fmla="*/ 72 h 118"/>
                  <a:gd name="T12" fmla="*/ 0 w 138"/>
                  <a:gd name="T1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118">
                    <a:moveTo>
                      <a:pt x="0" y="118"/>
                    </a:moveTo>
                    <a:lnTo>
                      <a:pt x="138" y="59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98" y="59"/>
                    </a:lnTo>
                    <a:lnTo>
                      <a:pt x="0" y="72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Label"/>
              <p:cNvSpPr txBox="1"/>
              <p:nvPr/>
            </p:nvSpPr>
            <p:spPr>
              <a:xfrm>
                <a:off x="4835838" y="3049512"/>
                <a:ext cx="444289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Outbox</a:t>
                </a:r>
              </a:p>
            </p:txBody>
          </p:sp>
        </p:grpSp>
        <p:grpSp>
          <p:nvGrpSpPr>
            <p:cNvPr id="145" name="Trash"/>
            <p:cNvGrpSpPr/>
            <p:nvPr/>
          </p:nvGrpSpPr>
          <p:grpSpPr>
            <a:xfrm>
              <a:off x="4589250" y="3355034"/>
              <a:ext cx="605917" cy="181588"/>
              <a:chOff x="4589250" y="3355034"/>
              <a:chExt cx="605917" cy="181588"/>
            </a:xfrm>
          </p:grpSpPr>
          <p:sp>
            <p:nvSpPr>
              <p:cNvPr id="164" name="Trash Icon"/>
              <p:cNvSpPr>
                <a:spLocks noChangeAspect="1" noEditPoints="1"/>
              </p:cNvSpPr>
              <p:nvPr/>
            </p:nvSpPr>
            <p:spPr bwMode="auto">
              <a:xfrm>
                <a:off x="4589250" y="3393870"/>
                <a:ext cx="89115" cy="114300"/>
              </a:xfrm>
              <a:custGeom>
                <a:avLst/>
                <a:gdLst>
                  <a:gd name="T0" fmla="*/ 459 w 494"/>
                  <a:gd name="T1" fmla="*/ 35 h 635"/>
                  <a:gd name="T2" fmla="*/ 371 w 494"/>
                  <a:gd name="T3" fmla="*/ 35 h 635"/>
                  <a:gd name="T4" fmla="*/ 335 w 494"/>
                  <a:gd name="T5" fmla="*/ 0 h 635"/>
                  <a:gd name="T6" fmla="*/ 159 w 494"/>
                  <a:gd name="T7" fmla="*/ 0 h 635"/>
                  <a:gd name="T8" fmla="*/ 124 w 494"/>
                  <a:gd name="T9" fmla="*/ 35 h 635"/>
                  <a:gd name="T10" fmla="*/ 35 w 494"/>
                  <a:gd name="T11" fmla="*/ 35 h 635"/>
                  <a:gd name="T12" fmla="*/ 0 w 494"/>
                  <a:gd name="T13" fmla="*/ 71 h 635"/>
                  <a:gd name="T14" fmla="*/ 0 w 494"/>
                  <a:gd name="T15" fmla="*/ 106 h 635"/>
                  <a:gd name="T16" fmla="*/ 494 w 494"/>
                  <a:gd name="T17" fmla="*/ 106 h 635"/>
                  <a:gd name="T18" fmla="*/ 494 w 494"/>
                  <a:gd name="T19" fmla="*/ 71 h 635"/>
                  <a:gd name="T20" fmla="*/ 459 w 494"/>
                  <a:gd name="T21" fmla="*/ 35 h 635"/>
                  <a:gd name="T22" fmla="*/ 35 w 494"/>
                  <a:gd name="T23" fmla="*/ 565 h 635"/>
                  <a:gd name="T24" fmla="*/ 106 w 494"/>
                  <a:gd name="T25" fmla="*/ 635 h 635"/>
                  <a:gd name="T26" fmla="*/ 388 w 494"/>
                  <a:gd name="T27" fmla="*/ 635 h 635"/>
                  <a:gd name="T28" fmla="*/ 459 w 494"/>
                  <a:gd name="T29" fmla="*/ 565 h 635"/>
                  <a:gd name="T30" fmla="*/ 459 w 494"/>
                  <a:gd name="T31" fmla="*/ 141 h 635"/>
                  <a:gd name="T32" fmla="*/ 35 w 494"/>
                  <a:gd name="T33" fmla="*/ 141 h 635"/>
                  <a:gd name="T34" fmla="*/ 35 w 494"/>
                  <a:gd name="T35" fmla="*/ 565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4" h="635">
                    <a:moveTo>
                      <a:pt x="459" y="35"/>
                    </a:moveTo>
                    <a:lnTo>
                      <a:pt x="371" y="35"/>
                    </a:lnTo>
                    <a:lnTo>
                      <a:pt x="335" y="0"/>
                    </a:lnTo>
                    <a:lnTo>
                      <a:pt x="159" y="0"/>
                    </a:lnTo>
                    <a:lnTo>
                      <a:pt x="124" y="35"/>
                    </a:lnTo>
                    <a:lnTo>
                      <a:pt x="35" y="35"/>
                    </a:lnTo>
                    <a:cubicBezTo>
                      <a:pt x="16" y="35"/>
                      <a:pt x="0" y="51"/>
                      <a:pt x="0" y="71"/>
                    </a:cubicBezTo>
                    <a:lnTo>
                      <a:pt x="0" y="106"/>
                    </a:lnTo>
                    <a:lnTo>
                      <a:pt x="494" y="106"/>
                    </a:lnTo>
                    <a:lnTo>
                      <a:pt x="494" y="71"/>
                    </a:lnTo>
                    <a:cubicBezTo>
                      <a:pt x="494" y="51"/>
                      <a:pt x="478" y="35"/>
                      <a:pt x="459" y="35"/>
                    </a:cubicBezTo>
                    <a:moveTo>
                      <a:pt x="35" y="565"/>
                    </a:moveTo>
                    <a:cubicBezTo>
                      <a:pt x="35" y="604"/>
                      <a:pt x="67" y="635"/>
                      <a:pt x="106" y="635"/>
                    </a:cubicBezTo>
                    <a:lnTo>
                      <a:pt x="388" y="635"/>
                    </a:lnTo>
                    <a:cubicBezTo>
                      <a:pt x="427" y="635"/>
                      <a:pt x="459" y="604"/>
                      <a:pt x="459" y="565"/>
                    </a:cubicBezTo>
                    <a:lnTo>
                      <a:pt x="459" y="141"/>
                    </a:lnTo>
                    <a:lnTo>
                      <a:pt x="35" y="141"/>
                    </a:lnTo>
                    <a:lnTo>
                      <a:pt x="35" y="565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abel"/>
              <p:cNvSpPr txBox="1"/>
              <p:nvPr/>
            </p:nvSpPr>
            <p:spPr>
              <a:xfrm>
                <a:off x="4835838" y="3355034"/>
                <a:ext cx="359329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Trash</a:t>
                </a:r>
              </a:p>
            </p:txBody>
          </p:sp>
        </p:grpSp>
        <p:grpSp>
          <p:nvGrpSpPr>
            <p:cNvPr id="146" name="Spam"/>
            <p:cNvGrpSpPr/>
            <p:nvPr/>
          </p:nvGrpSpPr>
          <p:grpSpPr>
            <a:xfrm>
              <a:off x="4576658" y="3660556"/>
              <a:ext cx="629731" cy="181588"/>
              <a:chOff x="4576658" y="3660556"/>
              <a:chExt cx="629731" cy="181588"/>
            </a:xfrm>
          </p:grpSpPr>
          <p:sp>
            <p:nvSpPr>
              <p:cNvPr id="162" name="Spam Icon"/>
              <p:cNvSpPr>
                <a:spLocks noChangeAspect="1" noEditPoints="1"/>
              </p:cNvSpPr>
              <p:nvPr/>
            </p:nvSpPr>
            <p:spPr bwMode="auto">
              <a:xfrm>
                <a:off x="4576658" y="3698025"/>
                <a:ext cx="114300" cy="114300"/>
              </a:xfrm>
              <a:custGeom>
                <a:avLst/>
                <a:gdLst>
                  <a:gd name="T0" fmla="*/ 352 w 635"/>
                  <a:gd name="T1" fmla="*/ 353 h 635"/>
                  <a:gd name="T2" fmla="*/ 282 w 635"/>
                  <a:gd name="T3" fmla="*/ 353 h 635"/>
                  <a:gd name="T4" fmla="*/ 282 w 635"/>
                  <a:gd name="T5" fmla="*/ 142 h 635"/>
                  <a:gd name="T6" fmla="*/ 352 w 635"/>
                  <a:gd name="T7" fmla="*/ 142 h 635"/>
                  <a:gd name="T8" fmla="*/ 352 w 635"/>
                  <a:gd name="T9" fmla="*/ 353 h 635"/>
                  <a:gd name="T10" fmla="*/ 317 w 635"/>
                  <a:gd name="T11" fmla="*/ 505 h 635"/>
                  <a:gd name="T12" fmla="*/ 271 w 635"/>
                  <a:gd name="T13" fmla="*/ 459 h 635"/>
                  <a:gd name="T14" fmla="*/ 317 w 635"/>
                  <a:gd name="T15" fmla="*/ 413 h 635"/>
                  <a:gd name="T16" fmla="*/ 363 w 635"/>
                  <a:gd name="T17" fmla="*/ 459 h 635"/>
                  <a:gd name="T18" fmla="*/ 317 w 635"/>
                  <a:gd name="T19" fmla="*/ 505 h 635"/>
                  <a:gd name="T20" fmla="*/ 449 w 635"/>
                  <a:gd name="T21" fmla="*/ 0 h 635"/>
                  <a:gd name="T22" fmla="*/ 186 w 635"/>
                  <a:gd name="T23" fmla="*/ 0 h 635"/>
                  <a:gd name="T24" fmla="*/ 0 w 635"/>
                  <a:gd name="T25" fmla="*/ 186 h 635"/>
                  <a:gd name="T26" fmla="*/ 0 w 635"/>
                  <a:gd name="T27" fmla="*/ 449 h 635"/>
                  <a:gd name="T28" fmla="*/ 186 w 635"/>
                  <a:gd name="T29" fmla="*/ 635 h 635"/>
                  <a:gd name="T30" fmla="*/ 449 w 635"/>
                  <a:gd name="T31" fmla="*/ 635 h 635"/>
                  <a:gd name="T32" fmla="*/ 635 w 635"/>
                  <a:gd name="T33" fmla="*/ 449 h 635"/>
                  <a:gd name="T34" fmla="*/ 635 w 635"/>
                  <a:gd name="T35" fmla="*/ 186 h 635"/>
                  <a:gd name="T36" fmla="*/ 449 w 635"/>
                  <a:gd name="T37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5" h="635">
                    <a:moveTo>
                      <a:pt x="352" y="353"/>
                    </a:moveTo>
                    <a:lnTo>
                      <a:pt x="282" y="353"/>
                    </a:lnTo>
                    <a:lnTo>
                      <a:pt x="282" y="142"/>
                    </a:lnTo>
                    <a:lnTo>
                      <a:pt x="352" y="142"/>
                    </a:lnTo>
                    <a:lnTo>
                      <a:pt x="352" y="353"/>
                    </a:lnTo>
                    <a:close/>
                    <a:moveTo>
                      <a:pt x="317" y="505"/>
                    </a:moveTo>
                    <a:cubicBezTo>
                      <a:pt x="292" y="505"/>
                      <a:pt x="271" y="484"/>
                      <a:pt x="271" y="459"/>
                    </a:cubicBezTo>
                    <a:cubicBezTo>
                      <a:pt x="271" y="434"/>
                      <a:pt x="292" y="413"/>
                      <a:pt x="317" y="413"/>
                    </a:cubicBezTo>
                    <a:cubicBezTo>
                      <a:pt x="342" y="413"/>
                      <a:pt x="363" y="434"/>
                      <a:pt x="363" y="459"/>
                    </a:cubicBezTo>
                    <a:cubicBezTo>
                      <a:pt x="363" y="484"/>
                      <a:pt x="342" y="505"/>
                      <a:pt x="317" y="505"/>
                    </a:cubicBezTo>
                    <a:moveTo>
                      <a:pt x="449" y="0"/>
                    </a:moveTo>
                    <a:lnTo>
                      <a:pt x="186" y="0"/>
                    </a:lnTo>
                    <a:lnTo>
                      <a:pt x="0" y="186"/>
                    </a:lnTo>
                    <a:lnTo>
                      <a:pt x="0" y="449"/>
                    </a:lnTo>
                    <a:lnTo>
                      <a:pt x="186" y="635"/>
                    </a:lnTo>
                    <a:lnTo>
                      <a:pt x="449" y="635"/>
                    </a:lnTo>
                    <a:lnTo>
                      <a:pt x="635" y="449"/>
                    </a:lnTo>
                    <a:lnTo>
                      <a:pt x="635" y="186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Label"/>
              <p:cNvSpPr txBox="1"/>
              <p:nvPr/>
            </p:nvSpPr>
            <p:spPr>
              <a:xfrm>
                <a:off x="4835838" y="3660556"/>
                <a:ext cx="370551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Spam</a:t>
                </a:r>
              </a:p>
            </p:txBody>
          </p:sp>
        </p:grpSp>
        <p:grpSp>
          <p:nvGrpSpPr>
            <p:cNvPr id="147" name="Forums"/>
            <p:cNvGrpSpPr/>
            <p:nvPr/>
          </p:nvGrpSpPr>
          <p:grpSpPr>
            <a:xfrm>
              <a:off x="4569877" y="3966078"/>
              <a:ext cx="707044" cy="181588"/>
              <a:chOff x="4569877" y="3966078"/>
              <a:chExt cx="707044" cy="181588"/>
            </a:xfrm>
          </p:grpSpPr>
          <p:sp>
            <p:nvSpPr>
              <p:cNvPr id="160" name="Forums Icon"/>
              <p:cNvSpPr>
                <a:spLocks noChangeAspect="1" noEditPoints="1"/>
              </p:cNvSpPr>
              <p:nvPr/>
            </p:nvSpPr>
            <p:spPr bwMode="auto">
              <a:xfrm>
                <a:off x="4569877" y="3995398"/>
                <a:ext cx="126893" cy="126893"/>
              </a:xfrm>
              <a:custGeom>
                <a:avLst/>
                <a:gdLst>
                  <a:gd name="T0" fmla="*/ 529 w 706"/>
                  <a:gd name="T1" fmla="*/ 353 h 706"/>
                  <a:gd name="T2" fmla="*/ 529 w 706"/>
                  <a:gd name="T3" fmla="*/ 36 h 706"/>
                  <a:gd name="T4" fmla="*/ 494 w 706"/>
                  <a:gd name="T5" fmla="*/ 0 h 706"/>
                  <a:gd name="T6" fmla="*/ 36 w 706"/>
                  <a:gd name="T7" fmla="*/ 0 h 706"/>
                  <a:gd name="T8" fmla="*/ 0 w 706"/>
                  <a:gd name="T9" fmla="*/ 36 h 706"/>
                  <a:gd name="T10" fmla="*/ 0 w 706"/>
                  <a:gd name="T11" fmla="*/ 530 h 706"/>
                  <a:gd name="T12" fmla="*/ 141 w 706"/>
                  <a:gd name="T13" fmla="*/ 389 h 706"/>
                  <a:gd name="T14" fmla="*/ 494 w 706"/>
                  <a:gd name="T15" fmla="*/ 389 h 706"/>
                  <a:gd name="T16" fmla="*/ 529 w 706"/>
                  <a:gd name="T17" fmla="*/ 353 h 706"/>
                  <a:gd name="T18" fmla="*/ 671 w 706"/>
                  <a:gd name="T19" fmla="*/ 142 h 706"/>
                  <a:gd name="T20" fmla="*/ 600 w 706"/>
                  <a:gd name="T21" fmla="*/ 142 h 706"/>
                  <a:gd name="T22" fmla="*/ 600 w 706"/>
                  <a:gd name="T23" fmla="*/ 459 h 706"/>
                  <a:gd name="T24" fmla="*/ 141 w 706"/>
                  <a:gd name="T25" fmla="*/ 459 h 706"/>
                  <a:gd name="T26" fmla="*/ 141 w 706"/>
                  <a:gd name="T27" fmla="*/ 530 h 706"/>
                  <a:gd name="T28" fmla="*/ 177 w 706"/>
                  <a:gd name="T29" fmla="*/ 565 h 706"/>
                  <a:gd name="T30" fmla="*/ 565 w 706"/>
                  <a:gd name="T31" fmla="*/ 565 h 706"/>
                  <a:gd name="T32" fmla="*/ 706 w 706"/>
                  <a:gd name="T33" fmla="*/ 706 h 706"/>
                  <a:gd name="T34" fmla="*/ 706 w 706"/>
                  <a:gd name="T35" fmla="*/ 177 h 706"/>
                  <a:gd name="T36" fmla="*/ 671 w 706"/>
                  <a:gd name="T37" fmla="*/ 142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6" h="706">
                    <a:moveTo>
                      <a:pt x="529" y="353"/>
                    </a:moveTo>
                    <a:lnTo>
                      <a:pt x="529" y="36"/>
                    </a:lnTo>
                    <a:cubicBezTo>
                      <a:pt x="529" y="16"/>
                      <a:pt x="514" y="0"/>
                      <a:pt x="494" y="0"/>
                    </a:cubicBezTo>
                    <a:lnTo>
                      <a:pt x="36" y="0"/>
                    </a:lnTo>
                    <a:cubicBezTo>
                      <a:pt x="16" y="0"/>
                      <a:pt x="0" y="16"/>
                      <a:pt x="0" y="36"/>
                    </a:cubicBezTo>
                    <a:lnTo>
                      <a:pt x="0" y="530"/>
                    </a:lnTo>
                    <a:lnTo>
                      <a:pt x="141" y="389"/>
                    </a:lnTo>
                    <a:lnTo>
                      <a:pt x="494" y="389"/>
                    </a:lnTo>
                    <a:cubicBezTo>
                      <a:pt x="514" y="389"/>
                      <a:pt x="529" y="373"/>
                      <a:pt x="529" y="353"/>
                    </a:cubicBezTo>
                    <a:moveTo>
                      <a:pt x="671" y="142"/>
                    </a:moveTo>
                    <a:lnTo>
                      <a:pt x="600" y="142"/>
                    </a:lnTo>
                    <a:lnTo>
                      <a:pt x="600" y="459"/>
                    </a:lnTo>
                    <a:lnTo>
                      <a:pt x="141" y="459"/>
                    </a:lnTo>
                    <a:lnTo>
                      <a:pt x="141" y="530"/>
                    </a:lnTo>
                    <a:cubicBezTo>
                      <a:pt x="141" y="549"/>
                      <a:pt x="157" y="565"/>
                      <a:pt x="177" y="565"/>
                    </a:cubicBezTo>
                    <a:lnTo>
                      <a:pt x="565" y="565"/>
                    </a:lnTo>
                    <a:lnTo>
                      <a:pt x="706" y="706"/>
                    </a:lnTo>
                    <a:lnTo>
                      <a:pt x="706" y="177"/>
                    </a:lnTo>
                    <a:cubicBezTo>
                      <a:pt x="706" y="157"/>
                      <a:pt x="690" y="142"/>
                      <a:pt x="671" y="142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Label"/>
              <p:cNvSpPr txBox="1"/>
              <p:nvPr/>
            </p:nvSpPr>
            <p:spPr>
              <a:xfrm>
                <a:off x="4835838" y="3966078"/>
                <a:ext cx="441083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Forums</a:t>
                </a:r>
              </a:p>
            </p:txBody>
          </p:sp>
        </p:grpSp>
        <p:grpSp>
          <p:nvGrpSpPr>
            <p:cNvPr id="148" name="Updates"/>
            <p:cNvGrpSpPr/>
            <p:nvPr/>
          </p:nvGrpSpPr>
          <p:grpSpPr>
            <a:xfrm>
              <a:off x="4589250" y="4271600"/>
              <a:ext cx="721333" cy="181588"/>
              <a:chOff x="4589250" y="4271600"/>
              <a:chExt cx="721333" cy="181588"/>
            </a:xfrm>
          </p:grpSpPr>
          <p:sp>
            <p:nvSpPr>
              <p:cNvPr id="158" name="Updates Icons"/>
              <p:cNvSpPr>
                <a:spLocks noChangeAspect="1" noEditPoints="1"/>
              </p:cNvSpPr>
              <p:nvPr/>
            </p:nvSpPr>
            <p:spPr bwMode="auto">
              <a:xfrm>
                <a:off x="4589250" y="4312145"/>
                <a:ext cx="89115" cy="101708"/>
              </a:xfrm>
              <a:custGeom>
                <a:avLst/>
                <a:gdLst>
                  <a:gd name="T0" fmla="*/ 106 w 494"/>
                  <a:gd name="T1" fmla="*/ 388 h 565"/>
                  <a:gd name="T2" fmla="*/ 494 w 494"/>
                  <a:gd name="T3" fmla="*/ 388 h 565"/>
                  <a:gd name="T4" fmla="*/ 494 w 494"/>
                  <a:gd name="T5" fmla="*/ 0 h 565"/>
                  <a:gd name="T6" fmla="*/ 106 w 494"/>
                  <a:gd name="T7" fmla="*/ 0 h 565"/>
                  <a:gd name="T8" fmla="*/ 106 w 494"/>
                  <a:gd name="T9" fmla="*/ 388 h 565"/>
                  <a:gd name="T10" fmla="*/ 0 w 494"/>
                  <a:gd name="T11" fmla="*/ 565 h 565"/>
                  <a:gd name="T12" fmla="*/ 71 w 494"/>
                  <a:gd name="T13" fmla="*/ 565 h 565"/>
                  <a:gd name="T14" fmla="*/ 71 w 494"/>
                  <a:gd name="T15" fmla="*/ 0 h 565"/>
                  <a:gd name="T16" fmla="*/ 0 w 494"/>
                  <a:gd name="T17" fmla="*/ 0 h 565"/>
                  <a:gd name="T18" fmla="*/ 0 w 494"/>
                  <a:gd name="T19" fmla="*/ 565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4" h="565">
                    <a:moveTo>
                      <a:pt x="106" y="388"/>
                    </a:moveTo>
                    <a:lnTo>
                      <a:pt x="494" y="388"/>
                    </a:lnTo>
                    <a:lnTo>
                      <a:pt x="494" y="0"/>
                    </a:lnTo>
                    <a:lnTo>
                      <a:pt x="106" y="0"/>
                    </a:lnTo>
                    <a:lnTo>
                      <a:pt x="106" y="388"/>
                    </a:lnTo>
                    <a:close/>
                    <a:moveTo>
                      <a:pt x="0" y="565"/>
                    </a:moveTo>
                    <a:lnTo>
                      <a:pt x="71" y="565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565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Label"/>
              <p:cNvSpPr txBox="1"/>
              <p:nvPr/>
            </p:nvSpPr>
            <p:spPr>
              <a:xfrm>
                <a:off x="4835838" y="4271600"/>
                <a:ext cx="474745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Updates</a:t>
                </a:r>
              </a:p>
            </p:txBody>
          </p:sp>
        </p:grpSp>
        <p:grpSp>
          <p:nvGrpSpPr>
            <p:cNvPr id="149" name="Promos"/>
            <p:cNvGrpSpPr/>
            <p:nvPr/>
          </p:nvGrpSpPr>
          <p:grpSpPr>
            <a:xfrm>
              <a:off x="4569877" y="4577122"/>
              <a:ext cx="715058" cy="181588"/>
              <a:chOff x="4569877" y="4577122"/>
              <a:chExt cx="715058" cy="181588"/>
            </a:xfrm>
          </p:grpSpPr>
          <p:sp>
            <p:nvSpPr>
              <p:cNvPr id="156" name="Promos Icon"/>
              <p:cNvSpPr>
                <a:spLocks noChangeAspect="1" noEditPoints="1"/>
              </p:cNvSpPr>
              <p:nvPr/>
            </p:nvSpPr>
            <p:spPr bwMode="auto">
              <a:xfrm>
                <a:off x="4569877" y="4603706"/>
                <a:ext cx="126893" cy="126893"/>
              </a:xfrm>
              <a:custGeom>
                <a:avLst/>
                <a:gdLst>
                  <a:gd name="T0" fmla="*/ 124 w 706"/>
                  <a:gd name="T1" fmla="*/ 177 h 706"/>
                  <a:gd name="T2" fmla="*/ 71 w 706"/>
                  <a:gd name="T3" fmla="*/ 124 h 706"/>
                  <a:gd name="T4" fmla="*/ 124 w 706"/>
                  <a:gd name="T5" fmla="*/ 71 h 706"/>
                  <a:gd name="T6" fmla="*/ 177 w 706"/>
                  <a:gd name="T7" fmla="*/ 124 h 706"/>
                  <a:gd name="T8" fmla="*/ 124 w 706"/>
                  <a:gd name="T9" fmla="*/ 177 h 706"/>
                  <a:gd name="T10" fmla="*/ 0 w 706"/>
                  <a:gd name="T11" fmla="*/ 318 h 706"/>
                  <a:gd name="T12" fmla="*/ 21 w 706"/>
                  <a:gd name="T13" fmla="*/ 368 h 706"/>
                  <a:gd name="T14" fmla="*/ 21 w 706"/>
                  <a:gd name="T15" fmla="*/ 368 h 706"/>
                  <a:gd name="T16" fmla="*/ 339 w 706"/>
                  <a:gd name="T17" fmla="*/ 685 h 706"/>
                  <a:gd name="T18" fmla="*/ 388 w 706"/>
                  <a:gd name="T19" fmla="*/ 706 h 706"/>
                  <a:gd name="T20" fmla="*/ 438 w 706"/>
                  <a:gd name="T21" fmla="*/ 685 h 706"/>
                  <a:gd name="T22" fmla="*/ 685 w 706"/>
                  <a:gd name="T23" fmla="*/ 438 h 706"/>
                  <a:gd name="T24" fmla="*/ 706 w 706"/>
                  <a:gd name="T25" fmla="*/ 388 h 706"/>
                  <a:gd name="T26" fmla="*/ 685 w 706"/>
                  <a:gd name="T27" fmla="*/ 338 h 706"/>
                  <a:gd name="T28" fmla="*/ 368 w 706"/>
                  <a:gd name="T29" fmla="*/ 21 h 706"/>
                  <a:gd name="T30" fmla="*/ 318 w 706"/>
                  <a:gd name="T31" fmla="*/ 0 h 706"/>
                  <a:gd name="T32" fmla="*/ 0 w 706"/>
                  <a:gd name="T33" fmla="*/ 0 h 706"/>
                  <a:gd name="T34" fmla="*/ 0 w 706"/>
                  <a:gd name="T35" fmla="*/ 31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6" h="706">
                    <a:moveTo>
                      <a:pt x="124" y="177"/>
                    </a:moveTo>
                    <a:cubicBezTo>
                      <a:pt x="95" y="177"/>
                      <a:pt x="71" y="153"/>
                      <a:pt x="71" y="124"/>
                    </a:cubicBezTo>
                    <a:cubicBezTo>
                      <a:pt x="71" y="94"/>
                      <a:pt x="95" y="71"/>
                      <a:pt x="124" y="71"/>
                    </a:cubicBezTo>
                    <a:cubicBezTo>
                      <a:pt x="153" y="71"/>
                      <a:pt x="177" y="94"/>
                      <a:pt x="177" y="124"/>
                    </a:cubicBezTo>
                    <a:cubicBezTo>
                      <a:pt x="177" y="153"/>
                      <a:pt x="153" y="177"/>
                      <a:pt x="124" y="177"/>
                    </a:cubicBezTo>
                    <a:moveTo>
                      <a:pt x="0" y="318"/>
                    </a:moveTo>
                    <a:cubicBezTo>
                      <a:pt x="0" y="337"/>
                      <a:pt x="8" y="355"/>
                      <a:pt x="21" y="368"/>
                    </a:cubicBezTo>
                    <a:lnTo>
                      <a:pt x="21" y="368"/>
                    </a:lnTo>
                    <a:lnTo>
                      <a:pt x="339" y="685"/>
                    </a:lnTo>
                    <a:cubicBezTo>
                      <a:pt x="351" y="698"/>
                      <a:pt x="369" y="706"/>
                      <a:pt x="388" y="706"/>
                    </a:cubicBezTo>
                    <a:cubicBezTo>
                      <a:pt x="408" y="706"/>
                      <a:pt x="426" y="698"/>
                      <a:pt x="438" y="685"/>
                    </a:cubicBezTo>
                    <a:lnTo>
                      <a:pt x="685" y="438"/>
                    </a:lnTo>
                    <a:cubicBezTo>
                      <a:pt x="698" y="426"/>
                      <a:pt x="706" y="408"/>
                      <a:pt x="706" y="388"/>
                    </a:cubicBezTo>
                    <a:cubicBezTo>
                      <a:pt x="706" y="369"/>
                      <a:pt x="698" y="351"/>
                      <a:pt x="685" y="338"/>
                    </a:cubicBezTo>
                    <a:lnTo>
                      <a:pt x="368" y="21"/>
                    </a:lnTo>
                    <a:cubicBezTo>
                      <a:pt x="355" y="8"/>
                      <a:pt x="337" y="0"/>
                      <a:pt x="318" y="0"/>
                    </a:cubicBez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Label"/>
              <p:cNvSpPr txBox="1"/>
              <p:nvPr/>
            </p:nvSpPr>
            <p:spPr>
              <a:xfrm>
                <a:off x="4835838" y="4577122"/>
                <a:ext cx="449097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Promos</a:t>
                </a:r>
              </a:p>
            </p:txBody>
          </p:sp>
        </p:grpSp>
        <p:grpSp>
          <p:nvGrpSpPr>
            <p:cNvPr id="150" name="Purchases"/>
            <p:cNvGrpSpPr/>
            <p:nvPr/>
          </p:nvGrpSpPr>
          <p:grpSpPr>
            <a:xfrm>
              <a:off x="4564065" y="4882644"/>
              <a:ext cx="812242" cy="181588"/>
              <a:chOff x="4564065" y="4882644"/>
              <a:chExt cx="812242" cy="181588"/>
            </a:xfrm>
          </p:grpSpPr>
          <p:sp>
            <p:nvSpPr>
              <p:cNvPr id="154" name="Purchases Icon"/>
              <p:cNvSpPr>
                <a:spLocks noChangeAspect="1" noEditPoints="1"/>
              </p:cNvSpPr>
              <p:nvPr/>
            </p:nvSpPr>
            <p:spPr bwMode="auto">
              <a:xfrm>
                <a:off x="4564065" y="4907861"/>
                <a:ext cx="126893" cy="126893"/>
              </a:xfrm>
              <a:custGeom>
                <a:avLst/>
                <a:gdLst>
                  <a:gd name="T0" fmla="*/ 564 w 706"/>
                  <a:gd name="T1" fmla="*/ 565 h 706"/>
                  <a:gd name="T2" fmla="*/ 494 w 706"/>
                  <a:gd name="T3" fmla="*/ 635 h 706"/>
                  <a:gd name="T4" fmla="*/ 564 w 706"/>
                  <a:gd name="T5" fmla="*/ 706 h 706"/>
                  <a:gd name="T6" fmla="*/ 635 w 706"/>
                  <a:gd name="T7" fmla="*/ 635 h 706"/>
                  <a:gd name="T8" fmla="*/ 564 w 706"/>
                  <a:gd name="T9" fmla="*/ 565 h 706"/>
                  <a:gd name="T10" fmla="*/ 0 w 706"/>
                  <a:gd name="T11" fmla="*/ 71 h 706"/>
                  <a:gd name="T12" fmla="*/ 71 w 706"/>
                  <a:gd name="T13" fmla="*/ 71 h 706"/>
                  <a:gd name="T14" fmla="*/ 197 w 706"/>
                  <a:gd name="T15" fmla="*/ 339 h 706"/>
                  <a:gd name="T16" fmla="*/ 150 w 706"/>
                  <a:gd name="T17" fmla="*/ 425 h 706"/>
                  <a:gd name="T18" fmla="*/ 141 w 706"/>
                  <a:gd name="T19" fmla="*/ 459 h 706"/>
                  <a:gd name="T20" fmla="*/ 212 w 706"/>
                  <a:gd name="T21" fmla="*/ 530 h 706"/>
                  <a:gd name="T22" fmla="*/ 635 w 706"/>
                  <a:gd name="T23" fmla="*/ 530 h 706"/>
                  <a:gd name="T24" fmla="*/ 635 w 706"/>
                  <a:gd name="T25" fmla="*/ 459 h 706"/>
                  <a:gd name="T26" fmla="*/ 227 w 706"/>
                  <a:gd name="T27" fmla="*/ 459 h 706"/>
                  <a:gd name="T28" fmla="*/ 218 w 706"/>
                  <a:gd name="T29" fmla="*/ 450 h 706"/>
                  <a:gd name="T30" fmla="*/ 219 w 706"/>
                  <a:gd name="T31" fmla="*/ 446 h 706"/>
                  <a:gd name="T32" fmla="*/ 251 w 706"/>
                  <a:gd name="T33" fmla="*/ 389 h 706"/>
                  <a:gd name="T34" fmla="*/ 513 w 706"/>
                  <a:gd name="T35" fmla="*/ 389 h 706"/>
                  <a:gd name="T36" fmla="*/ 575 w 706"/>
                  <a:gd name="T37" fmla="*/ 352 h 706"/>
                  <a:gd name="T38" fmla="*/ 701 w 706"/>
                  <a:gd name="T39" fmla="*/ 123 h 706"/>
                  <a:gd name="T40" fmla="*/ 706 w 706"/>
                  <a:gd name="T41" fmla="*/ 106 h 706"/>
                  <a:gd name="T42" fmla="*/ 670 w 706"/>
                  <a:gd name="T43" fmla="*/ 71 h 706"/>
                  <a:gd name="T44" fmla="*/ 149 w 706"/>
                  <a:gd name="T45" fmla="*/ 71 h 706"/>
                  <a:gd name="T46" fmla="*/ 134 w 706"/>
                  <a:gd name="T47" fmla="*/ 41 h 706"/>
                  <a:gd name="T48" fmla="*/ 71 w 706"/>
                  <a:gd name="T49" fmla="*/ 0 h 706"/>
                  <a:gd name="T50" fmla="*/ 0 w 706"/>
                  <a:gd name="T51" fmla="*/ 0 h 706"/>
                  <a:gd name="T52" fmla="*/ 0 w 706"/>
                  <a:gd name="T53" fmla="*/ 71 h 706"/>
                  <a:gd name="T54" fmla="*/ 212 w 706"/>
                  <a:gd name="T55" fmla="*/ 565 h 706"/>
                  <a:gd name="T56" fmla="*/ 141 w 706"/>
                  <a:gd name="T57" fmla="*/ 635 h 706"/>
                  <a:gd name="T58" fmla="*/ 212 w 706"/>
                  <a:gd name="T59" fmla="*/ 706 h 706"/>
                  <a:gd name="T60" fmla="*/ 282 w 706"/>
                  <a:gd name="T61" fmla="*/ 635 h 706"/>
                  <a:gd name="T62" fmla="*/ 212 w 706"/>
                  <a:gd name="T63" fmla="*/ 56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6" h="706">
                    <a:moveTo>
                      <a:pt x="564" y="565"/>
                    </a:moveTo>
                    <a:cubicBezTo>
                      <a:pt x="525" y="565"/>
                      <a:pt x="494" y="597"/>
                      <a:pt x="494" y="635"/>
                    </a:cubicBezTo>
                    <a:cubicBezTo>
                      <a:pt x="494" y="674"/>
                      <a:pt x="525" y="706"/>
                      <a:pt x="564" y="706"/>
                    </a:cubicBezTo>
                    <a:cubicBezTo>
                      <a:pt x="603" y="706"/>
                      <a:pt x="635" y="674"/>
                      <a:pt x="635" y="635"/>
                    </a:cubicBezTo>
                    <a:cubicBezTo>
                      <a:pt x="635" y="597"/>
                      <a:pt x="603" y="565"/>
                      <a:pt x="564" y="565"/>
                    </a:cubicBezTo>
                    <a:moveTo>
                      <a:pt x="0" y="71"/>
                    </a:moveTo>
                    <a:lnTo>
                      <a:pt x="71" y="71"/>
                    </a:lnTo>
                    <a:lnTo>
                      <a:pt x="197" y="339"/>
                    </a:lnTo>
                    <a:lnTo>
                      <a:pt x="150" y="425"/>
                    </a:lnTo>
                    <a:cubicBezTo>
                      <a:pt x="144" y="435"/>
                      <a:pt x="141" y="447"/>
                      <a:pt x="141" y="459"/>
                    </a:cubicBezTo>
                    <a:cubicBezTo>
                      <a:pt x="141" y="498"/>
                      <a:pt x="173" y="530"/>
                      <a:pt x="212" y="530"/>
                    </a:cubicBezTo>
                    <a:lnTo>
                      <a:pt x="635" y="530"/>
                    </a:lnTo>
                    <a:lnTo>
                      <a:pt x="635" y="459"/>
                    </a:lnTo>
                    <a:lnTo>
                      <a:pt x="227" y="459"/>
                    </a:lnTo>
                    <a:cubicBezTo>
                      <a:pt x="222" y="459"/>
                      <a:pt x="218" y="455"/>
                      <a:pt x="218" y="450"/>
                    </a:cubicBezTo>
                    <a:cubicBezTo>
                      <a:pt x="218" y="449"/>
                      <a:pt x="218" y="447"/>
                      <a:pt x="219" y="446"/>
                    </a:cubicBezTo>
                    <a:lnTo>
                      <a:pt x="251" y="389"/>
                    </a:lnTo>
                    <a:lnTo>
                      <a:pt x="513" y="389"/>
                    </a:lnTo>
                    <a:cubicBezTo>
                      <a:pt x="540" y="389"/>
                      <a:pt x="563" y="374"/>
                      <a:pt x="575" y="352"/>
                    </a:cubicBezTo>
                    <a:lnTo>
                      <a:pt x="701" y="123"/>
                    </a:lnTo>
                    <a:cubicBezTo>
                      <a:pt x="704" y="118"/>
                      <a:pt x="706" y="112"/>
                      <a:pt x="706" y="106"/>
                    </a:cubicBezTo>
                    <a:cubicBezTo>
                      <a:pt x="706" y="87"/>
                      <a:pt x="690" y="71"/>
                      <a:pt x="670" y="71"/>
                    </a:cubicBezTo>
                    <a:lnTo>
                      <a:pt x="149" y="71"/>
                    </a:lnTo>
                    <a:lnTo>
                      <a:pt x="134" y="41"/>
                    </a:lnTo>
                    <a:cubicBezTo>
                      <a:pt x="123" y="17"/>
                      <a:pt x="99" y="0"/>
                      <a:pt x="71" y="0"/>
                    </a:cubicBezTo>
                    <a:lnTo>
                      <a:pt x="0" y="0"/>
                    </a:lnTo>
                    <a:lnTo>
                      <a:pt x="0" y="71"/>
                    </a:lnTo>
                    <a:close/>
                    <a:moveTo>
                      <a:pt x="212" y="565"/>
                    </a:moveTo>
                    <a:cubicBezTo>
                      <a:pt x="173" y="565"/>
                      <a:pt x="141" y="597"/>
                      <a:pt x="141" y="635"/>
                    </a:cubicBezTo>
                    <a:cubicBezTo>
                      <a:pt x="141" y="674"/>
                      <a:pt x="173" y="706"/>
                      <a:pt x="212" y="706"/>
                    </a:cubicBezTo>
                    <a:cubicBezTo>
                      <a:pt x="251" y="706"/>
                      <a:pt x="282" y="674"/>
                      <a:pt x="282" y="635"/>
                    </a:cubicBezTo>
                    <a:cubicBezTo>
                      <a:pt x="282" y="597"/>
                      <a:pt x="251" y="565"/>
                      <a:pt x="212" y="565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5" name="Label"/>
              <p:cNvSpPr txBox="1"/>
              <p:nvPr/>
            </p:nvSpPr>
            <p:spPr>
              <a:xfrm>
                <a:off x="4835838" y="4882644"/>
                <a:ext cx="540469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Purchases</a:t>
                </a:r>
              </a:p>
            </p:txBody>
          </p:sp>
        </p:grpSp>
        <p:grpSp>
          <p:nvGrpSpPr>
            <p:cNvPr id="151" name="Social"/>
            <p:cNvGrpSpPr/>
            <p:nvPr/>
          </p:nvGrpSpPr>
          <p:grpSpPr>
            <a:xfrm>
              <a:off x="4564065" y="5188167"/>
              <a:ext cx="651942" cy="181588"/>
              <a:chOff x="4564065" y="5188167"/>
              <a:chExt cx="651942" cy="181588"/>
            </a:xfrm>
          </p:grpSpPr>
          <p:sp>
            <p:nvSpPr>
              <p:cNvPr id="152" name="Social Icon"/>
              <p:cNvSpPr>
                <a:spLocks noChangeAspect="1" noEditPoints="1"/>
              </p:cNvSpPr>
              <p:nvPr/>
            </p:nvSpPr>
            <p:spPr bwMode="auto">
              <a:xfrm>
                <a:off x="4564065" y="5231388"/>
                <a:ext cx="139485" cy="89115"/>
              </a:xfrm>
              <a:custGeom>
                <a:avLst/>
                <a:gdLst>
                  <a:gd name="T0" fmla="*/ 529 w 776"/>
                  <a:gd name="T1" fmla="*/ 282 h 494"/>
                  <a:gd name="T2" fmla="*/ 495 w 776"/>
                  <a:gd name="T3" fmla="*/ 284 h 494"/>
                  <a:gd name="T4" fmla="*/ 564 w 776"/>
                  <a:gd name="T5" fmla="*/ 405 h 494"/>
                  <a:gd name="T6" fmla="*/ 564 w 776"/>
                  <a:gd name="T7" fmla="*/ 494 h 494"/>
                  <a:gd name="T8" fmla="*/ 776 w 776"/>
                  <a:gd name="T9" fmla="*/ 494 h 494"/>
                  <a:gd name="T10" fmla="*/ 776 w 776"/>
                  <a:gd name="T11" fmla="*/ 405 h 494"/>
                  <a:gd name="T12" fmla="*/ 529 w 776"/>
                  <a:gd name="T13" fmla="*/ 282 h 494"/>
                  <a:gd name="T14" fmla="*/ 247 w 776"/>
                  <a:gd name="T15" fmla="*/ 282 h 494"/>
                  <a:gd name="T16" fmla="*/ 0 w 776"/>
                  <a:gd name="T17" fmla="*/ 405 h 494"/>
                  <a:gd name="T18" fmla="*/ 0 w 776"/>
                  <a:gd name="T19" fmla="*/ 494 h 494"/>
                  <a:gd name="T20" fmla="*/ 494 w 776"/>
                  <a:gd name="T21" fmla="*/ 494 h 494"/>
                  <a:gd name="T22" fmla="*/ 494 w 776"/>
                  <a:gd name="T23" fmla="*/ 405 h 494"/>
                  <a:gd name="T24" fmla="*/ 247 w 776"/>
                  <a:gd name="T25" fmla="*/ 282 h 494"/>
                  <a:gd name="T26" fmla="*/ 247 w 776"/>
                  <a:gd name="T27" fmla="*/ 211 h 494"/>
                  <a:gd name="T28" fmla="*/ 352 w 776"/>
                  <a:gd name="T29" fmla="*/ 105 h 494"/>
                  <a:gd name="T30" fmla="*/ 247 w 776"/>
                  <a:gd name="T31" fmla="*/ 0 h 494"/>
                  <a:gd name="T32" fmla="*/ 141 w 776"/>
                  <a:gd name="T33" fmla="*/ 105 h 494"/>
                  <a:gd name="T34" fmla="*/ 247 w 776"/>
                  <a:gd name="T35" fmla="*/ 211 h 494"/>
                  <a:gd name="T36" fmla="*/ 529 w 776"/>
                  <a:gd name="T37" fmla="*/ 211 h 494"/>
                  <a:gd name="T38" fmla="*/ 635 w 776"/>
                  <a:gd name="T39" fmla="*/ 105 h 494"/>
                  <a:gd name="T40" fmla="*/ 529 w 776"/>
                  <a:gd name="T41" fmla="*/ 0 h 494"/>
                  <a:gd name="T42" fmla="*/ 423 w 776"/>
                  <a:gd name="T43" fmla="*/ 105 h 494"/>
                  <a:gd name="T44" fmla="*/ 529 w 776"/>
                  <a:gd name="T45" fmla="*/ 211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6" h="494">
                    <a:moveTo>
                      <a:pt x="529" y="282"/>
                    </a:moveTo>
                    <a:cubicBezTo>
                      <a:pt x="519" y="282"/>
                      <a:pt x="507" y="283"/>
                      <a:pt x="495" y="284"/>
                    </a:cubicBezTo>
                    <a:cubicBezTo>
                      <a:pt x="536" y="313"/>
                      <a:pt x="564" y="353"/>
                      <a:pt x="564" y="405"/>
                    </a:cubicBezTo>
                    <a:lnTo>
                      <a:pt x="564" y="494"/>
                    </a:lnTo>
                    <a:lnTo>
                      <a:pt x="776" y="494"/>
                    </a:lnTo>
                    <a:lnTo>
                      <a:pt x="776" y="405"/>
                    </a:lnTo>
                    <a:cubicBezTo>
                      <a:pt x="776" y="323"/>
                      <a:pt x="611" y="282"/>
                      <a:pt x="529" y="282"/>
                    </a:cubicBezTo>
                    <a:moveTo>
                      <a:pt x="247" y="282"/>
                    </a:moveTo>
                    <a:cubicBezTo>
                      <a:pt x="165" y="282"/>
                      <a:pt x="0" y="323"/>
                      <a:pt x="0" y="405"/>
                    </a:cubicBezTo>
                    <a:lnTo>
                      <a:pt x="0" y="494"/>
                    </a:lnTo>
                    <a:lnTo>
                      <a:pt x="494" y="494"/>
                    </a:lnTo>
                    <a:lnTo>
                      <a:pt x="494" y="405"/>
                    </a:lnTo>
                    <a:cubicBezTo>
                      <a:pt x="494" y="323"/>
                      <a:pt x="329" y="282"/>
                      <a:pt x="247" y="282"/>
                    </a:cubicBezTo>
                    <a:moveTo>
                      <a:pt x="247" y="211"/>
                    </a:moveTo>
                    <a:cubicBezTo>
                      <a:pt x="305" y="211"/>
                      <a:pt x="352" y="164"/>
                      <a:pt x="352" y="105"/>
                    </a:cubicBezTo>
                    <a:cubicBezTo>
                      <a:pt x="352" y="47"/>
                      <a:pt x="305" y="0"/>
                      <a:pt x="247" y="0"/>
                    </a:cubicBezTo>
                    <a:cubicBezTo>
                      <a:pt x="188" y="0"/>
                      <a:pt x="141" y="47"/>
                      <a:pt x="141" y="105"/>
                    </a:cubicBezTo>
                    <a:cubicBezTo>
                      <a:pt x="141" y="164"/>
                      <a:pt x="188" y="211"/>
                      <a:pt x="247" y="211"/>
                    </a:cubicBezTo>
                    <a:moveTo>
                      <a:pt x="529" y="211"/>
                    </a:moveTo>
                    <a:cubicBezTo>
                      <a:pt x="588" y="211"/>
                      <a:pt x="635" y="164"/>
                      <a:pt x="635" y="105"/>
                    </a:cubicBezTo>
                    <a:cubicBezTo>
                      <a:pt x="635" y="47"/>
                      <a:pt x="588" y="0"/>
                      <a:pt x="529" y="0"/>
                    </a:cubicBezTo>
                    <a:cubicBezTo>
                      <a:pt x="471" y="0"/>
                      <a:pt x="423" y="47"/>
                      <a:pt x="423" y="105"/>
                    </a:cubicBezTo>
                    <a:cubicBezTo>
                      <a:pt x="423" y="164"/>
                      <a:pt x="471" y="211"/>
                      <a:pt x="529" y="211"/>
                    </a:cubicBez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abel"/>
              <p:cNvSpPr txBox="1"/>
              <p:nvPr/>
            </p:nvSpPr>
            <p:spPr>
              <a:xfrm>
                <a:off x="4835838" y="5188167"/>
                <a:ext cx="380169" cy="181588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Social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646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Android Phone Mockup Shapes</a:t>
            </a:r>
          </a:p>
          <a:p>
            <a:r>
              <a:rPr lang="en-US" altLang="ko-KR" sz="1800" dirty="0"/>
              <a:t>-Input</a:t>
            </a:r>
            <a:endParaRPr lang="ko-KR" altLang="en-US" sz="1800" dirty="0"/>
          </a:p>
        </p:txBody>
      </p:sp>
      <p:sp>
        <p:nvSpPr>
          <p:cNvPr id="11" name="Checkbox"/>
          <p:cNvSpPr>
            <a:spLocks noChangeAspect="1" noEditPoints="1"/>
          </p:cNvSpPr>
          <p:nvPr/>
        </p:nvSpPr>
        <p:spPr bwMode="auto">
          <a:xfrm>
            <a:off x="1738059" y="179219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heckbox"/>
          <p:cNvSpPr>
            <a:spLocks noChangeAspect="1" noEditPoints="1"/>
          </p:cNvSpPr>
          <p:nvPr/>
        </p:nvSpPr>
        <p:spPr bwMode="auto">
          <a:xfrm>
            <a:off x="2376845" y="181421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Date Picker"/>
          <p:cNvGrpSpPr/>
          <p:nvPr/>
        </p:nvGrpSpPr>
        <p:grpSpPr>
          <a:xfrm>
            <a:off x="3428312" y="1369439"/>
            <a:ext cx="1778000" cy="3403600"/>
            <a:chOff x="5092700" y="769547"/>
            <a:chExt cx="1778000" cy="3403600"/>
          </a:xfrm>
        </p:grpSpPr>
        <p:sp>
          <p:nvSpPr>
            <p:cNvPr id="14" name="Container"/>
            <p:cNvSpPr/>
            <p:nvPr/>
          </p:nvSpPr>
          <p:spPr>
            <a:xfrm>
              <a:off x="5092700" y="769547"/>
              <a:ext cx="1778000" cy="340360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76200" dist="12700" dir="54000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Header"/>
            <p:cNvSpPr/>
            <p:nvPr/>
          </p:nvSpPr>
          <p:spPr>
            <a:xfrm>
              <a:off x="5092700" y="769547"/>
              <a:ext cx="1778000" cy="203200"/>
            </a:xfrm>
            <a:prstGeom prst="rect">
              <a:avLst/>
            </a:prstGeom>
            <a:solidFill>
              <a:srgbClr val="00796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AFA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Friday</a:t>
              </a:r>
            </a:p>
          </p:txBody>
        </p:sp>
        <p:sp>
          <p:nvSpPr>
            <p:cNvPr id="16" name="Subheader"/>
            <p:cNvSpPr/>
            <p:nvPr/>
          </p:nvSpPr>
          <p:spPr>
            <a:xfrm>
              <a:off x="5092700" y="972747"/>
              <a:ext cx="1778000" cy="9144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FAFA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OCT</a:t>
              </a:r>
            </a:p>
            <a:p>
              <a:pPr algn="ctr"/>
              <a:r>
                <a:rPr lang="en-US" sz="2800" dirty="0">
                  <a:solidFill>
                    <a:srgbClr val="FAFA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  <a:endParaRPr lang="en-US" sz="1200" dirty="0">
                <a:solidFill>
                  <a:srgbClr val="FAFAF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200" dirty="0">
                  <a:solidFill>
                    <a:srgbClr val="FAFAFA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2016</a:t>
              </a:r>
            </a:p>
          </p:txBody>
        </p:sp>
        <p:sp>
          <p:nvSpPr>
            <p:cNvPr id="17" name="Month"/>
            <p:cNvSpPr txBox="1"/>
            <p:nvPr/>
          </p:nvSpPr>
          <p:spPr>
            <a:xfrm>
              <a:off x="5638530" y="1934520"/>
              <a:ext cx="686343" cy="181588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October 2016</a:t>
              </a:r>
            </a:p>
          </p:txBody>
        </p:sp>
        <p:sp>
          <p:nvSpPr>
            <p:cNvPr id="18" name="Weekdays"/>
            <p:cNvSpPr>
              <a:spLocks noEditPoints="1"/>
            </p:cNvSpPr>
            <p:nvPr/>
          </p:nvSpPr>
          <p:spPr bwMode="auto">
            <a:xfrm>
              <a:off x="5271085" y="2162502"/>
              <a:ext cx="1417751" cy="55657"/>
            </a:xfrm>
            <a:custGeom>
              <a:avLst/>
              <a:gdLst>
                <a:gd name="T0" fmla="*/ 63 w 12557"/>
                <a:gd name="T1" fmla="*/ 38 h 495"/>
                <a:gd name="T2" fmla="*/ 28 w 12557"/>
                <a:gd name="T3" fmla="*/ 186 h 495"/>
                <a:gd name="T4" fmla="*/ 174 w 12557"/>
                <a:gd name="T5" fmla="*/ 281 h 495"/>
                <a:gd name="T6" fmla="*/ 272 w 12557"/>
                <a:gd name="T7" fmla="*/ 338 h 495"/>
                <a:gd name="T8" fmla="*/ 189 w 12557"/>
                <a:gd name="T9" fmla="*/ 429 h 495"/>
                <a:gd name="T10" fmla="*/ 92 w 12557"/>
                <a:gd name="T11" fmla="*/ 382 h 495"/>
                <a:gd name="T12" fmla="*/ 17 w 12557"/>
                <a:gd name="T13" fmla="*/ 409 h 495"/>
                <a:gd name="T14" fmla="*/ 189 w 12557"/>
                <a:gd name="T15" fmla="*/ 495 h 495"/>
                <a:gd name="T16" fmla="*/ 349 w 12557"/>
                <a:gd name="T17" fmla="*/ 418 h 495"/>
                <a:gd name="T18" fmla="*/ 321 w 12557"/>
                <a:gd name="T19" fmla="*/ 271 h 495"/>
                <a:gd name="T20" fmla="*/ 125 w 12557"/>
                <a:gd name="T21" fmla="*/ 178 h 495"/>
                <a:gd name="T22" fmla="*/ 120 w 12557"/>
                <a:gd name="T23" fmla="*/ 86 h 495"/>
                <a:gd name="T24" fmla="*/ 226 w 12557"/>
                <a:gd name="T25" fmla="*/ 73 h 495"/>
                <a:gd name="T26" fmla="*/ 276 w 12557"/>
                <a:gd name="T27" fmla="*/ 147 h 495"/>
                <a:gd name="T28" fmla="*/ 314 w 12557"/>
                <a:gd name="T29" fmla="*/ 44 h 495"/>
                <a:gd name="T30" fmla="*/ 12382 w 12557"/>
                <a:gd name="T31" fmla="*/ 0 h 495"/>
                <a:gd name="T32" fmla="*/ 12223 w 12557"/>
                <a:gd name="T33" fmla="*/ 80 h 495"/>
                <a:gd name="T34" fmla="*/ 12256 w 12557"/>
                <a:gd name="T35" fmla="*/ 227 h 495"/>
                <a:gd name="T36" fmla="*/ 12421 w 12557"/>
                <a:gd name="T37" fmla="*/ 299 h 495"/>
                <a:gd name="T38" fmla="*/ 12473 w 12557"/>
                <a:gd name="T39" fmla="*/ 364 h 495"/>
                <a:gd name="T40" fmla="*/ 12343 w 12557"/>
                <a:gd name="T41" fmla="*/ 424 h 495"/>
                <a:gd name="T42" fmla="*/ 12280 w 12557"/>
                <a:gd name="T43" fmla="*/ 343 h 495"/>
                <a:gd name="T44" fmla="*/ 12256 w 12557"/>
                <a:gd name="T45" fmla="*/ 457 h 495"/>
                <a:gd name="T46" fmla="*/ 12456 w 12557"/>
                <a:gd name="T47" fmla="*/ 486 h 495"/>
                <a:gd name="T48" fmla="*/ 12557 w 12557"/>
                <a:gd name="T49" fmla="*/ 363 h 495"/>
                <a:gd name="T50" fmla="*/ 12467 w 12557"/>
                <a:gd name="T51" fmla="*/ 237 h 495"/>
                <a:gd name="T52" fmla="*/ 12295 w 12557"/>
                <a:gd name="T53" fmla="*/ 133 h 495"/>
                <a:gd name="T54" fmla="*/ 12343 w 12557"/>
                <a:gd name="T55" fmla="*/ 71 h 495"/>
                <a:gd name="T56" fmla="*/ 12451 w 12557"/>
                <a:gd name="T57" fmla="*/ 89 h 495"/>
                <a:gd name="T58" fmla="*/ 12556 w 12557"/>
                <a:gd name="T59" fmla="*/ 147 h 495"/>
                <a:gd name="T60" fmla="*/ 12455 w 12557"/>
                <a:gd name="T61" fmla="*/ 12 h 495"/>
                <a:gd name="T62" fmla="*/ 1954 w 12557"/>
                <a:gd name="T63" fmla="*/ 489 h 495"/>
                <a:gd name="T64" fmla="*/ 2029 w 12557"/>
                <a:gd name="T65" fmla="*/ 117 h 495"/>
                <a:gd name="T66" fmla="*/ 2373 w 12557"/>
                <a:gd name="T67" fmla="*/ 117 h 495"/>
                <a:gd name="T68" fmla="*/ 2448 w 12557"/>
                <a:gd name="T69" fmla="*/ 489 h 495"/>
                <a:gd name="T70" fmla="*/ 2201 w 12557"/>
                <a:gd name="T71" fmla="*/ 376 h 495"/>
                <a:gd name="T72" fmla="*/ 4060 w 12557"/>
                <a:gd name="T73" fmla="*/ 7 h 495"/>
                <a:gd name="T74" fmla="*/ 4208 w 12557"/>
                <a:gd name="T75" fmla="*/ 489 h 495"/>
                <a:gd name="T76" fmla="*/ 4442 w 12557"/>
                <a:gd name="T77" fmla="*/ 74 h 495"/>
                <a:gd name="T78" fmla="*/ 6000 w 12557"/>
                <a:gd name="T79" fmla="*/ 7 h 495"/>
                <a:gd name="T80" fmla="*/ 6285 w 12557"/>
                <a:gd name="T81" fmla="*/ 137 h 495"/>
                <a:gd name="T82" fmla="*/ 6568 w 12557"/>
                <a:gd name="T83" fmla="*/ 7 h 495"/>
                <a:gd name="T84" fmla="*/ 6320 w 12557"/>
                <a:gd name="T85" fmla="*/ 7 h 495"/>
                <a:gd name="T86" fmla="*/ 6083 w 12557"/>
                <a:gd name="T87" fmla="*/ 7 h 495"/>
                <a:gd name="T88" fmla="*/ 8125 w 12557"/>
                <a:gd name="T89" fmla="*/ 74 h 495"/>
                <a:gd name="T90" fmla="*/ 8357 w 12557"/>
                <a:gd name="T91" fmla="*/ 489 h 495"/>
                <a:gd name="T92" fmla="*/ 8507 w 12557"/>
                <a:gd name="T93" fmla="*/ 7 h 495"/>
                <a:gd name="T94" fmla="*/ 10195 w 12557"/>
                <a:gd name="T95" fmla="*/ 489 h 495"/>
                <a:gd name="T96" fmla="*/ 10472 w 12557"/>
                <a:gd name="T97" fmla="*/ 284 h 495"/>
                <a:gd name="T98" fmla="*/ 10278 w 12557"/>
                <a:gd name="T99" fmla="*/ 74 h 495"/>
                <a:gd name="T100" fmla="*/ 10195 w 12557"/>
                <a:gd name="T101" fmla="*/ 7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557" h="495">
                  <a:moveTo>
                    <a:pt x="186" y="0"/>
                  </a:moveTo>
                  <a:cubicBezTo>
                    <a:pt x="161" y="0"/>
                    <a:pt x="138" y="3"/>
                    <a:pt x="117" y="10"/>
                  </a:cubicBezTo>
                  <a:cubicBezTo>
                    <a:pt x="96" y="16"/>
                    <a:pt x="78" y="26"/>
                    <a:pt x="63" y="38"/>
                  </a:cubicBezTo>
                  <a:cubicBezTo>
                    <a:pt x="48" y="50"/>
                    <a:pt x="36" y="64"/>
                    <a:pt x="28" y="80"/>
                  </a:cubicBezTo>
                  <a:cubicBezTo>
                    <a:pt x="19" y="97"/>
                    <a:pt x="15" y="115"/>
                    <a:pt x="15" y="134"/>
                  </a:cubicBezTo>
                  <a:cubicBezTo>
                    <a:pt x="15" y="154"/>
                    <a:pt x="20" y="171"/>
                    <a:pt x="28" y="186"/>
                  </a:cubicBezTo>
                  <a:cubicBezTo>
                    <a:pt x="36" y="201"/>
                    <a:pt x="46" y="215"/>
                    <a:pt x="60" y="227"/>
                  </a:cubicBezTo>
                  <a:cubicBezTo>
                    <a:pt x="74" y="238"/>
                    <a:pt x="91" y="248"/>
                    <a:pt x="111" y="257"/>
                  </a:cubicBezTo>
                  <a:cubicBezTo>
                    <a:pt x="130" y="266"/>
                    <a:pt x="151" y="274"/>
                    <a:pt x="174" y="281"/>
                  </a:cubicBezTo>
                  <a:cubicBezTo>
                    <a:pt x="195" y="287"/>
                    <a:pt x="212" y="293"/>
                    <a:pt x="225" y="299"/>
                  </a:cubicBezTo>
                  <a:cubicBezTo>
                    <a:pt x="239" y="305"/>
                    <a:pt x="249" y="311"/>
                    <a:pt x="257" y="318"/>
                  </a:cubicBezTo>
                  <a:cubicBezTo>
                    <a:pt x="265" y="324"/>
                    <a:pt x="269" y="330"/>
                    <a:pt x="272" y="338"/>
                  </a:cubicBezTo>
                  <a:cubicBezTo>
                    <a:pt x="275" y="345"/>
                    <a:pt x="276" y="355"/>
                    <a:pt x="276" y="364"/>
                  </a:cubicBezTo>
                  <a:cubicBezTo>
                    <a:pt x="276" y="384"/>
                    <a:pt x="269" y="399"/>
                    <a:pt x="254" y="411"/>
                  </a:cubicBezTo>
                  <a:cubicBezTo>
                    <a:pt x="240" y="423"/>
                    <a:pt x="218" y="429"/>
                    <a:pt x="189" y="429"/>
                  </a:cubicBezTo>
                  <a:cubicBezTo>
                    <a:pt x="174" y="429"/>
                    <a:pt x="160" y="427"/>
                    <a:pt x="148" y="424"/>
                  </a:cubicBezTo>
                  <a:cubicBezTo>
                    <a:pt x="135" y="421"/>
                    <a:pt x="123" y="415"/>
                    <a:pt x="114" y="408"/>
                  </a:cubicBezTo>
                  <a:cubicBezTo>
                    <a:pt x="105" y="401"/>
                    <a:pt x="97" y="393"/>
                    <a:pt x="92" y="382"/>
                  </a:cubicBezTo>
                  <a:cubicBezTo>
                    <a:pt x="87" y="371"/>
                    <a:pt x="84" y="358"/>
                    <a:pt x="84" y="343"/>
                  </a:cubicBezTo>
                  <a:lnTo>
                    <a:pt x="0" y="343"/>
                  </a:lnTo>
                  <a:cubicBezTo>
                    <a:pt x="0" y="369"/>
                    <a:pt x="6" y="390"/>
                    <a:pt x="17" y="409"/>
                  </a:cubicBezTo>
                  <a:cubicBezTo>
                    <a:pt x="28" y="428"/>
                    <a:pt x="42" y="444"/>
                    <a:pt x="60" y="457"/>
                  </a:cubicBezTo>
                  <a:cubicBezTo>
                    <a:pt x="78" y="470"/>
                    <a:pt x="98" y="479"/>
                    <a:pt x="120" y="485"/>
                  </a:cubicBezTo>
                  <a:cubicBezTo>
                    <a:pt x="143" y="491"/>
                    <a:pt x="166" y="495"/>
                    <a:pt x="189" y="495"/>
                  </a:cubicBezTo>
                  <a:cubicBezTo>
                    <a:pt x="215" y="495"/>
                    <a:pt x="238" y="492"/>
                    <a:pt x="260" y="486"/>
                  </a:cubicBezTo>
                  <a:cubicBezTo>
                    <a:pt x="281" y="480"/>
                    <a:pt x="299" y="471"/>
                    <a:pt x="314" y="460"/>
                  </a:cubicBezTo>
                  <a:cubicBezTo>
                    <a:pt x="329" y="448"/>
                    <a:pt x="341" y="434"/>
                    <a:pt x="349" y="418"/>
                  </a:cubicBezTo>
                  <a:cubicBezTo>
                    <a:pt x="357" y="402"/>
                    <a:pt x="360" y="384"/>
                    <a:pt x="360" y="363"/>
                  </a:cubicBezTo>
                  <a:cubicBezTo>
                    <a:pt x="360" y="344"/>
                    <a:pt x="357" y="327"/>
                    <a:pt x="350" y="311"/>
                  </a:cubicBezTo>
                  <a:cubicBezTo>
                    <a:pt x="344" y="296"/>
                    <a:pt x="334" y="283"/>
                    <a:pt x="321" y="271"/>
                  </a:cubicBezTo>
                  <a:cubicBezTo>
                    <a:pt x="308" y="259"/>
                    <a:pt x="292" y="247"/>
                    <a:pt x="272" y="237"/>
                  </a:cubicBezTo>
                  <a:cubicBezTo>
                    <a:pt x="252" y="228"/>
                    <a:pt x="228" y="219"/>
                    <a:pt x="201" y="211"/>
                  </a:cubicBezTo>
                  <a:cubicBezTo>
                    <a:pt x="167" y="201"/>
                    <a:pt x="141" y="190"/>
                    <a:pt x="125" y="178"/>
                  </a:cubicBezTo>
                  <a:cubicBezTo>
                    <a:pt x="108" y="166"/>
                    <a:pt x="99" y="151"/>
                    <a:pt x="99" y="133"/>
                  </a:cubicBezTo>
                  <a:cubicBezTo>
                    <a:pt x="99" y="124"/>
                    <a:pt x="101" y="115"/>
                    <a:pt x="104" y="107"/>
                  </a:cubicBezTo>
                  <a:cubicBezTo>
                    <a:pt x="108" y="99"/>
                    <a:pt x="113" y="92"/>
                    <a:pt x="120" y="86"/>
                  </a:cubicBezTo>
                  <a:cubicBezTo>
                    <a:pt x="127" y="80"/>
                    <a:pt x="136" y="75"/>
                    <a:pt x="147" y="71"/>
                  </a:cubicBezTo>
                  <a:cubicBezTo>
                    <a:pt x="157" y="68"/>
                    <a:pt x="171" y="67"/>
                    <a:pt x="185" y="67"/>
                  </a:cubicBezTo>
                  <a:cubicBezTo>
                    <a:pt x="201" y="67"/>
                    <a:pt x="215" y="69"/>
                    <a:pt x="226" y="73"/>
                  </a:cubicBezTo>
                  <a:cubicBezTo>
                    <a:pt x="238" y="77"/>
                    <a:pt x="247" y="82"/>
                    <a:pt x="254" y="89"/>
                  </a:cubicBezTo>
                  <a:cubicBezTo>
                    <a:pt x="262" y="96"/>
                    <a:pt x="267" y="105"/>
                    <a:pt x="271" y="115"/>
                  </a:cubicBezTo>
                  <a:cubicBezTo>
                    <a:pt x="275" y="125"/>
                    <a:pt x="276" y="136"/>
                    <a:pt x="276" y="147"/>
                  </a:cubicBezTo>
                  <a:lnTo>
                    <a:pt x="360" y="147"/>
                  </a:lnTo>
                  <a:cubicBezTo>
                    <a:pt x="360" y="127"/>
                    <a:pt x="356" y="109"/>
                    <a:pt x="348" y="91"/>
                  </a:cubicBezTo>
                  <a:cubicBezTo>
                    <a:pt x="340" y="73"/>
                    <a:pt x="329" y="58"/>
                    <a:pt x="314" y="44"/>
                  </a:cubicBezTo>
                  <a:cubicBezTo>
                    <a:pt x="299" y="31"/>
                    <a:pt x="280" y="19"/>
                    <a:pt x="259" y="12"/>
                  </a:cubicBezTo>
                  <a:cubicBezTo>
                    <a:pt x="237" y="4"/>
                    <a:pt x="213" y="0"/>
                    <a:pt x="186" y="0"/>
                  </a:cubicBezTo>
                  <a:close/>
                  <a:moveTo>
                    <a:pt x="12382" y="0"/>
                  </a:moveTo>
                  <a:cubicBezTo>
                    <a:pt x="12357" y="0"/>
                    <a:pt x="12333" y="3"/>
                    <a:pt x="12312" y="10"/>
                  </a:cubicBezTo>
                  <a:cubicBezTo>
                    <a:pt x="12291" y="16"/>
                    <a:pt x="12273" y="26"/>
                    <a:pt x="12258" y="38"/>
                  </a:cubicBezTo>
                  <a:cubicBezTo>
                    <a:pt x="12243" y="50"/>
                    <a:pt x="12231" y="64"/>
                    <a:pt x="12223" y="80"/>
                  </a:cubicBezTo>
                  <a:cubicBezTo>
                    <a:pt x="12215" y="97"/>
                    <a:pt x="12211" y="115"/>
                    <a:pt x="12211" y="134"/>
                  </a:cubicBezTo>
                  <a:cubicBezTo>
                    <a:pt x="12211" y="154"/>
                    <a:pt x="12215" y="171"/>
                    <a:pt x="12223" y="186"/>
                  </a:cubicBezTo>
                  <a:cubicBezTo>
                    <a:pt x="12231" y="201"/>
                    <a:pt x="12242" y="215"/>
                    <a:pt x="12256" y="227"/>
                  </a:cubicBezTo>
                  <a:cubicBezTo>
                    <a:pt x="12270" y="238"/>
                    <a:pt x="12287" y="248"/>
                    <a:pt x="12306" y="257"/>
                  </a:cubicBezTo>
                  <a:cubicBezTo>
                    <a:pt x="12325" y="266"/>
                    <a:pt x="12347" y="274"/>
                    <a:pt x="12370" y="281"/>
                  </a:cubicBezTo>
                  <a:cubicBezTo>
                    <a:pt x="12390" y="287"/>
                    <a:pt x="12407" y="293"/>
                    <a:pt x="12421" y="299"/>
                  </a:cubicBezTo>
                  <a:cubicBezTo>
                    <a:pt x="12434" y="305"/>
                    <a:pt x="12445" y="311"/>
                    <a:pt x="12452" y="318"/>
                  </a:cubicBezTo>
                  <a:cubicBezTo>
                    <a:pt x="12460" y="324"/>
                    <a:pt x="12465" y="330"/>
                    <a:pt x="12468" y="338"/>
                  </a:cubicBezTo>
                  <a:cubicBezTo>
                    <a:pt x="12471" y="345"/>
                    <a:pt x="12473" y="355"/>
                    <a:pt x="12473" y="364"/>
                  </a:cubicBezTo>
                  <a:cubicBezTo>
                    <a:pt x="12473" y="384"/>
                    <a:pt x="12465" y="399"/>
                    <a:pt x="12451" y="411"/>
                  </a:cubicBezTo>
                  <a:cubicBezTo>
                    <a:pt x="12436" y="423"/>
                    <a:pt x="12414" y="429"/>
                    <a:pt x="12385" y="429"/>
                  </a:cubicBezTo>
                  <a:cubicBezTo>
                    <a:pt x="12370" y="429"/>
                    <a:pt x="12356" y="427"/>
                    <a:pt x="12343" y="424"/>
                  </a:cubicBezTo>
                  <a:cubicBezTo>
                    <a:pt x="12330" y="421"/>
                    <a:pt x="12320" y="415"/>
                    <a:pt x="12310" y="408"/>
                  </a:cubicBezTo>
                  <a:cubicBezTo>
                    <a:pt x="12301" y="401"/>
                    <a:pt x="12294" y="393"/>
                    <a:pt x="12288" y="382"/>
                  </a:cubicBezTo>
                  <a:cubicBezTo>
                    <a:pt x="12283" y="371"/>
                    <a:pt x="12280" y="358"/>
                    <a:pt x="12280" y="343"/>
                  </a:cubicBezTo>
                  <a:lnTo>
                    <a:pt x="12197" y="343"/>
                  </a:lnTo>
                  <a:cubicBezTo>
                    <a:pt x="12197" y="369"/>
                    <a:pt x="12202" y="390"/>
                    <a:pt x="12213" y="409"/>
                  </a:cubicBezTo>
                  <a:cubicBezTo>
                    <a:pt x="12223" y="428"/>
                    <a:pt x="12238" y="444"/>
                    <a:pt x="12256" y="457"/>
                  </a:cubicBezTo>
                  <a:cubicBezTo>
                    <a:pt x="12274" y="470"/>
                    <a:pt x="12294" y="479"/>
                    <a:pt x="12317" y="485"/>
                  </a:cubicBezTo>
                  <a:cubicBezTo>
                    <a:pt x="12339" y="491"/>
                    <a:pt x="12361" y="495"/>
                    <a:pt x="12385" y="495"/>
                  </a:cubicBezTo>
                  <a:cubicBezTo>
                    <a:pt x="12411" y="495"/>
                    <a:pt x="12435" y="492"/>
                    <a:pt x="12456" y="486"/>
                  </a:cubicBezTo>
                  <a:cubicBezTo>
                    <a:pt x="12477" y="480"/>
                    <a:pt x="12495" y="471"/>
                    <a:pt x="12510" y="460"/>
                  </a:cubicBezTo>
                  <a:cubicBezTo>
                    <a:pt x="12525" y="448"/>
                    <a:pt x="12536" y="434"/>
                    <a:pt x="12544" y="418"/>
                  </a:cubicBezTo>
                  <a:cubicBezTo>
                    <a:pt x="12552" y="402"/>
                    <a:pt x="12557" y="384"/>
                    <a:pt x="12557" y="363"/>
                  </a:cubicBezTo>
                  <a:cubicBezTo>
                    <a:pt x="12557" y="344"/>
                    <a:pt x="12553" y="327"/>
                    <a:pt x="12547" y="311"/>
                  </a:cubicBezTo>
                  <a:cubicBezTo>
                    <a:pt x="12540" y="296"/>
                    <a:pt x="12530" y="283"/>
                    <a:pt x="12517" y="271"/>
                  </a:cubicBezTo>
                  <a:cubicBezTo>
                    <a:pt x="12504" y="259"/>
                    <a:pt x="12487" y="247"/>
                    <a:pt x="12467" y="237"/>
                  </a:cubicBezTo>
                  <a:cubicBezTo>
                    <a:pt x="12448" y="228"/>
                    <a:pt x="12425" y="219"/>
                    <a:pt x="12398" y="211"/>
                  </a:cubicBezTo>
                  <a:cubicBezTo>
                    <a:pt x="12363" y="201"/>
                    <a:pt x="12337" y="190"/>
                    <a:pt x="12320" y="178"/>
                  </a:cubicBezTo>
                  <a:cubicBezTo>
                    <a:pt x="12303" y="166"/>
                    <a:pt x="12295" y="151"/>
                    <a:pt x="12295" y="133"/>
                  </a:cubicBezTo>
                  <a:cubicBezTo>
                    <a:pt x="12295" y="124"/>
                    <a:pt x="12296" y="115"/>
                    <a:pt x="12300" y="107"/>
                  </a:cubicBezTo>
                  <a:cubicBezTo>
                    <a:pt x="12303" y="99"/>
                    <a:pt x="12309" y="92"/>
                    <a:pt x="12316" y="86"/>
                  </a:cubicBezTo>
                  <a:cubicBezTo>
                    <a:pt x="12323" y="80"/>
                    <a:pt x="12332" y="75"/>
                    <a:pt x="12343" y="71"/>
                  </a:cubicBezTo>
                  <a:cubicBezTo>
                    <a:pt x="12354" y="68"/>
                    <a:pt x="12366" y="67"/>
                    <a:pt x="12381" y="67"/>
                  </a:cubicBezTo>
                  <a:cubicBezTo>
                    <a:pt x="12397" y="67"/>
                    <a:pt x="12410" y="69"/>
                    <a:pt x="12422" y="73"/>
                  </a:cubicBezTo>
                  <a:cubicBezTo>
                    <a:pt x="12433" y="77"/>
                    <a:pt x="12443" y="82"/>
                    <a:pt x="12451" y="89"/>
                  </a:cubicBezTo>
                  <a:cubicBezTo>
                    <a:pt x="12458" y="96"/>
                    <a:pt x="12463" y="105"/>
                    <a:pt x="12467" y="115"/>
                  </a:cubicBezTo>
                  <a:cubicBezTo>
                    <a:pt x="12470" y="125"/>
                    <a:pt x="12473" y="136"/>
                    <a:pt x="12473" y="147"/>
                  </a:cubicBezTo>
                  <a:lnTo>
                    <a:pt x="12556" y="147"/>
                  </a:lnTo>
                  <a:cubicBezTo>
                    <a:pt x="12556" y="127"/>
                    <a:pt x="12552" y="109"/>
                    <a:pt x="12544" y="91"/>
                  </a:cubicBezTo>
                  <a:cubicBezTo>
                    <a:pt x="12536" y="73"/>
                    <a:pt x="12525" y="58"/>
                    <a:pt x="12510" y="44"/>
                  </a:cubicBezTo>
                  <a:cubicBezTo>
                    <a:pt x="12495" y="31"/>
                    <a:pt x="12477" y="19"/>
                    <a:pt x="12455" y="12"/>
                  </a:cubicBezTo>
                  <a:cubicBezTo>
                    <a:pt x="12433" y="4"/>
                    <a:pt x="12409" y="0"/>
                    <a:pt x="12382" y="0"/>
                  </a:cubicBezTo>
                  <a:close/>
                  <a:moveTo>
                    <a:pt x="1954" y="7"/>
                  </a:moveTo>
                  <a:lnTo>
                    <a:pt x="1954" y="489"/>
                  </a:lnTo>
                  <a:lnTo>
                    <a:pt x="2037" y="489"/>
                  </a:lnTo>
                  <a:lnTo>
                    <a:pt x="2037" y="330"/>
                  </a:lnTo>
                  <a:lnTo>
                    <a:pt x="2029" y="117"/>
                  </a:lnTo>
                  <a:lnTo>
                    <a:pt x="2171" y="489"/>
                  </a:lnTo>
                  <a:lnTo>
                    <a:pt x="2230" y="489"/>
                  </a:lnTo>
                  <a:lnTo>
                    <a:pt x="2373" y="117"/>
                  </a:lnTo>
                  <a:lnTo>
                    <a:pt x="2364" y="330"/>
                  </a:lnTo>
                  <a:lnTo>
                    <a:pt x="2364" y="489"/>
                  </a:lnTo>
                  <a:lnTo>
                    <a:pt x="2448" y="489"/>
                  </a:lnTo>
                  <a:lnTo>
                    <a:pt x="2448" y="7"/>
                  </a:lnTo>
                  <a:lnTo>
                    <a:pt x="2339" y="7"/>
                  </a:lnTo>
                  <a:lnTo>
                    <a:pt x="2201" y="376"/>
                  </a:lnTo>
                  <a:lnTo>
                    <a:pt x="2062" y="7"/>
                  </a:lnTo>
                  <a:lnTo>
                    <a:pt x="1954" y="7"/>
                  </a:lnTo>
                  <a:close/>
                  <a:moveTo>
                    <a:pt x="4060" y="7"/>
                  </a:moveTo>
                  <a:lnTo>
                    <a:pt x="4060" y="74"/>
                  </a:lnTo>
                  <a:lnTo>
                    <a:pt x="4208" y="74"/>
                  </a:lnTo>
                  <a:lnTo>
                    <a:pt x="4208" y="489"/>
                  </a:lnTo>
                  <a:lnTo>
                    <a:pt x="4292" y="489"/>
                  </a:lnTo>
                  <a:lnTo>
                    <a:pt x="4292" y="74"/>
                  </a:lnTo>
                  <a:lnTo>
                    <a:pt x="4442" y="74"/>
                  </a:lnTo>
                  <a:lnTo>
                    <a:pt x="4442" y="7"/>
                  </a:lnTo>
                  <a:lnTo>
                    <a:pt x="4060" y="7"/>
                  </a:lnTo>
                  <a:close/>
                  <a:moveTo>
                    <a:pt x="6000" y="7"/>
                  </a:moveTo>
                  <a:lnTo>
                    <a:pt x="6111" y="489"/>
                  </a:lnTo>
                  <a:lnTo>
                    <a:pt x="6192" y="489"/>
                  </a:lnTo>
                  <a:lnTo>
                    <a:pt x="6285" y="137"/>
                  </a:lnTo>
                  <a:lnTo>
                    <a:pt x="6377" y="489"/>
                  </a:lnTo>
                  <a:lnTo>
                    <a:pt x="6457" y="489"/>
                  </a:lnTo>
                  <a:lnTo>
                    <a:pt x="6568" y="7"/>
                  </a:lnTo>
                  <a:lnTo>
                    <a:pt x="6485" y="7"/>
                  </a:lnTo>
                  <a:lnTo>
                    <a:pt x="6411" y="370"/>
                  </a:lnTo>
                  <a:lnTo>
                    <a:pt x="6320" y="7"/>
                  </a:lnTo>
                  <a:lnTo>
                    <a:pt x="6250" y="7"/>
                  </a:lnTo>
                  <a:lnTo>
                    <a:pt x="6158" y="369"/>
                  </a:lnTo>
                  <a:lnTo>
                    <a:pt x="6083" y="7"/>
                  </a:lnTo>
                  <a:lnTo>
                    <a:pt x="6000" y="7"/>
                  </a:lnTo>
                  <a:close/>
                  <a:moveTo>
                    <a:pt x="8125" y="7"/>
                  </a:moveTo>
                  <a:lnTo>
                    <a:pt x="8125" y="74"/>
                  </a:lnTo>
                  <a:lnTo>
                    <a:pt x="8274" y="74"/>
                  </a:lnTo>
                  <a:lnTo>
                    <a:pt x="8274" y="489"/>
                  </a:lnTo>
                  <a:lnTo>
                    <a:pt x="8357" y="489"/>
                  </a:lnTo>
                  <a:lnTo>
                    <a:pt x="8357" y="74"/>
                  </a:lnTo>
                  <a:lnTo>
                    <a:pt x="8507" y="74"/>
                  </a:lnTo>
                  <a:lnTo>
                    <a:pt x="8507" y="7"/>
                  </a:lnTo>
                  <a:lnTo>
                    <a:pt x="8125" y="7"/>
                  </a:lnTo>
                  <a:close/>
                  <a:moveTo>
                    <a:pt x="10195" y="7"/>
                  </a:moveTo>
                  <a:lnTo>
                    <a:pt x="10195" y="489"/>
                  </a:lnTo>
                  <a:lnTo>
                    <a:pt x="10278" y="489"/>
                  </a:lnTo>
                  <a:lnTo>
                    <a:pt x="10278" y="284"/>
                  </a:lnTo>
                  <a:lnTo>
                    <a:pt x="10472" y="284"/>
                  </a:lnTo>
                  <a:lnTo>
                    <a:pt x="10472" y="217"/>
                  </a:lnTo>
                  <a:lnTo>
                    <a:pt x="10278" y="217"/>
                  </a:lnTo>
                  <a:lnTo>
                    <a:pt x="10278" y="74"/>
                  </a:lnTo>
                  <a:lnTo>
                    <a:pt x="10501" y="74"/>
                  </a:lnTo>
                  <a:lnTo>
                    <a:pt x="10501" y="7"/>
                  </a:lnTo>
                  <a:lnTo>
                    <a:pt x="10195" y="7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Days"/>
            <p:cNvSpPr>
              <a:spLocks noEditPoints="1"/>
            </p:cNvSpPr>
            <p:nvPr/>
          </p:nvSpPr>
          <p:spPr bwMode="auto">
            <a:xfrm>
              <a:off x="5252699" y="2370220"/>
              <a:ext cx="1458003" cy="1319855"/>
            </a:xfrm>
            <a:custGeom>
              <a:avLst/>
              <a:gdLst>
                <a:gd name="T0" fmla="*/ 12614 w 12909"/>
                <a:gd name="T1" fmla="*/ 2696 h 11709"/>
                <a:gd name="T2" fmla="*/ 6530 w 12909"/>
                <a:gd name="T3" fmla="*/ 2570 h 11709"/>
                <a:gd name="T4" fmla="*/ 6594 w 12909"/>
                <a:gd name="T5" fmla="*/ 2245 h 11709"/>
                <a:gd name="T6" fmla="*/ 419 w 12909"/>
                <a:gd name="T7" fmla="*/ 2433 h 11709"/>
                <a:gd name="T8" fmla="*/ 2318 w 12909"/>
                <a:gd name="T9" fmla="*/ 2371 h 11709"/>
                <a:gd name="T10" fmla="*/ 2240 w 12909"/>
                <a:gd name="T11" fmla="*/ 2685 h 11709"/>
                <a:gd name="T12" fmla="*/ 8348 w 12909"/>
                <a:gd name="T13" fmla="*/ 2408 h 11709"/>
                <a:gd name="T14" fmla="*/ 8565 w 12909"/>
                <a:gd name="T15" fmla="*/ 2271 h 11709"/>
                <a:gd name="T16" fmla="*/ 12488 w 12909"/>
                <a:gd name="T17" fmla="*/ 2376 h 11709"/>
                <a:gd name="T18" fmla="*/ 8487 w 12909"/>
                <a:gd name="T19" fmla="*/ 2501 h 11709"/>
                <a:gd name="T20" fmla="*/ 232 w 12909"/>
                <a:gd name="T21" fmla="*/ 4749 h 11709"/>
                <a:gd name="T22" fmla="*/ 6558 w 12909"/>
                <a:gd name="T23" fmla="*/ 4481 h 11709"/>
                <a:gd name="T24" fmla="*/ 6751 w 12909"/>
                <a:gd name="T25" fmla="*/ 4689 h 11709"/>
                <a:gd name="T26" fmla="*/ 8606 w 12909"/>
                <a:gd name="T27" fmla="*/ 4743 h 11709"/>
                <a:gd name="T28" fmla="*/ 8742 w 12909"/>
                <a:gd name="T29" fmla="*/ 4709 h 11709"/>
                <a:gd name="T30" fmla="*/ 4701 w 12909"/>
                <a:gd name="T31" fmla="*/ 4474 h 11709"/>
                <a:gd name="T32" fmla="*/ 10357 w 12909"/>
                <a:gd name="T33" fmla="*/ 4474 h 11709"/>
                <a:gd name="T34" fmla="*/ 12671 w 12909"/>
                <a:gd name="T35" fmla="*/ 4722 h 11709"/>
                <a:gd name="T36" fmla="*/ 12856 w 12909"/>
                <a:gd name="T37" fmla="*/ 4683 h 11709"/>
                <a:gd name="T38" fmla="*/ 2716 w 12909"/>
                <a:gd name="T39" fmla="*/ 4608 h 11709"/>
                <a:gd name="T40" fmla="*/ 281 w 12909"/>
                <a:gd name="T41" fmla="*/ 4672 h 11709"/>
                <a:gd name="T42" fmla="*/ 2569 w 12909"/>
                <a:gd name="T43" fmla="*/ 4561 h 11709"/>
                <a:gd name="T44" fmla="*/ 6635 w 12909"/>
                <a:gd name="T45" fmla="*/ 7192 h 11709"/>
                <a:gd name="T46" fmla="*/ 8365 w 12909"/>
                <a:gd name="T47" fmla="*/ 6853 h 11709"/>
                <a:gd name="T48" fmla="*/ 8524 w 12909"/>
                <a:gd name="T49" fmla="*/ 6998 h 11709"/>
                <a:gd name="T50" fmla="*/ 472 w 12909"/>
                <a:gd name="T51" fmla="*/ 7192 h 11709"/>
                <a:gd name="T52" fmla="*/ 210 w 12909"/>
                <a:gd name="T53" fmla="*/ 7200 h 11709"/>
                <a:gd name="T54" fmla="*/ 2731 w 12909"/>
                <a:gd name="T55" fmla="*/ 6763 h 11709"/>
                <a:gd name="T56" fmla="*/ 4714 w 12909"/>
                <a:gd name="T57" fmla="*/ 7000 h 11709"/>
                <a:gd name="T58" fmla="*/ 10410 w 12909"/>
                <a:gd name="T59" fmla="*/ 6963 h 11709"/>
                <a:gd name="T60" fmla="*/ 12317 w 12909"/>
                <a:gd name="T61" fmla="*/ 6812 h 11709"/>
                <a:gd name="T62" fmla="*/ 12740 w 12909"/>
                <a:gd name="T63" fmla="*/ 6740 h 11709"/>
                <a:gd name="T64" fmla="*/ 12832 w 12909"/>
                <a:gd name="T65" fmla="*/ 7006 h 11709"/>
                <a:gd name="T66" fmla="*/ 8682 w 12909"/>
                <a:gd name="T67" fmla="*/ 6776 h 11709"/>
                <a:gd name="T68" fmla="*/ 6710 w 12909"/>
                <a:gd name="T69" fmla="*/ 6926 h 11709"/>
                <a:gd name="T70" fmla="*/ 4540 w 12909"/>
                <a:gd name="T71" fmla="*/ 6907 h 11709"/>
                <a:gd name="T72" fmla="*/ 4658 w 12909"/>
                <a:gd name="T73" fmla="*/ 7036 h 11709"/>
                <a:gd name="T74" fmla="*/ 4277 w 12909"/>
                <a:gd name="T75" fmla="*/ 9042 h 11709"/>
                <a:gd name="T76" fmla="*/ 6106 w 12909"/>
                <a:gd name="T77" fmla="*/ 9050 h 11709"/>
                <a:gd name="T78" fmla="*/ 6409 w 12909"/>
                <a:gd name="T79" fmla="*/ 9089 h 11709"/>
                <a:gd name="T80" fmla="*/ 8137 w 12909"/>
                <a:gd name="T81" fmla="*/ 9444 h 11709"/>
                <a:gd name="T82" fmla="*/ 10379 w 12909"/>
                <a:gd name="T83" fmla="*/ 9042 h 11709"/>
                <a:gd name="T84" fmla="*/ 10578 w 12909"/>
                <a:gd name="T85" fmla="*/ 9032 h 11709"/>
                <a:gd name="T86" fmla="*/ 10773 w 12909"/>
                <a:gd name="T87" fmla="*/ 8964 h 11709"/>
                <a:gd name="T88" fmla="*/ 12308 w 12909"/>
                <a:gd name="T89" fmla="*/ 9380 h 11709"/>
                <a:gd name="T90" fmla="*/ 12664 w 12909"/>
                <a:gd name="T91" fmla="*/ 9380 h 11709"/>
                <a:gd name="T92" fmla="*/ 6533 w 12909"/>
                <a:gd name="T93" fmla="*/ 9394 h 11709"/>
                <a:gd name="T94" fmla="*/ 4569 w 12909"/>
                <a:gd name="T95" fmla="*/ 9201 h 11709"/>
                <a:gd name="T96" fmla="*/ 4694 w 12909"/>
                <a:gd name="T97" fmla="*/ 9139 h 11709"/>
                <a:gd name="T98" fmla="*/ 129 w 12909"/>
                <a:gd name="T99" fmla="*/ 9055 h 11709"/>
                <a:gd name="T100" fmla="*/ 545 w 12909"/>
                <a:gd name="T101" fmla="*/ 8985 h 11709"/>
                <a:gd name="T102" fmla="*/ 546 w 12909"/>
                <a:gd name="T103" fmla="*/ 9415 h 11709"/>
                <a:gd name="T104" fmla="*/ 608 w 12909"/>
                <a:gd name="T105" fmla="*/ 8993 h 11709"/>
                <a:gd name="T106" fmla="*/ 2133 w 12909"/>
                <a:gd name="T107" fmla="*/ 9408 h 11709"/>
                <a:gd name="T108" fmla="*/ 10763 w 12909"/>
                <a:gd name="T109" fmla="*/ 9040 h 11709"/>
                <a:gd name="T110" fmla="*/ 12686 w 12909"/>
                <a:gd name="T111" fmla="*/ 9192 h 11709"/>
                <a:gd name="T112" fmla="*/ 6572 w 12909"/>
                <a:gd name="T113" fmla="*/ 9270 h 11709"/>
                <a:gd name="T114" fmla="*/ 16 w 12909"/>
                <a:gd name="T115" fmla="*/ 11294 h 11709"/>
                <a:gd name="T116" fmla="*/ 86 w 12909"/>
                <a:gd name="T117" fmla="*/ 11602 h 11709"/>
                <a:gd name="T118" fmla="*/ 487 w 12909"/>
                <a:gd name="T119" fmla="*/ 11225 h 11709"/>
                <a:gd name="T120" fmla="*/ 2171 w 12909"/>
                <a:gd name="T121" fmla="*/ 11318 h 11709"/>
                <a:gd name="T122" fmla="*/ 2094 w 12909"/>
                <a:gd name="T123" fmla="*/ 11632 h 11709"/>
                <a:gd name="T124" fmla="*/ 2613 w 12909"/>
                <a:gd name="T125" fmla="*/ 11702 h 1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909" h="11709">
                  <a:moveTo>
                    <a:pt x="12639" y="0"/>
                  </a:moveTo>
                  <a:lnTo>
                    <a:pt x="12451" y="69"/>
                  </a:lnTo>
                  <a:lnTo>
                    <a:pt x="12451" y="137"/>
                  </a:lnTo>
                  <a:lnTo>
                    <a:pt x="12569" y="97"/>
                  </a:lnTo>
                  <a:lnTo>
                    <a:pt x="12569" y="484"/>
                  </a:lnTo>
                  <a:lnTo>
                    <a:pt x="12650" y="484"/>
                  </a:lnTo>
                  <a:lnTo>
                    <a:pt x="12650" y="0"/>
                  </a:lnTo>
                  <a:lnTo>
                    <a:pt x="12639" y="0"/>
                  </a:lnTo>
                  <a:close/>
                  <a:moveTo>
                    <a:pt x="12550" y="2210"/>
                  </a:moveTo>
                  <a:cubicBezTo>
                    <a:pt x="12529" y="2210"/>
                    <a:pt x="12509" y="2213"/>
                    <a:pt x="12491" y="2218"/>
                  </a:cubicBezTo>
                  <a:cubicBezTo>
                    <a:pt x="12473" y="2224"/>
                    <a:pt x="12458" y="2234"/>
                    <a:pt x="12445" y="2245"/>
                  </a:cubicBezTo>
                  <a:cubicBezTo>
                    <a:pt x="12432" y="2256"/>
                    <a:pt x="12422" y="2270"/>
                    <a:pt x="12414" y="2286"/>
                  </a:cubicBezTo>
                  <a:cubicBezTo>
                    <a:pt x="12407" y="2303"/>
                    <a:pt x="12404" y="2322"/>
                    <a:pt x="12404" y="2344"/>
                  </a:cubicBezTo>
                  <a:cubicBezTo>
                    <a:pt x="12404" y="2367"/>
                    <a:pt x="12409" y="2388"/>
                    <a:pt x="12421" y="2406"/>
                  </a:cubicBezTo>
                  <a:cubicBezTo>
                    <a:pt x="12433" y="2425"/>
                    <a:pt x="12450" y="2440"/>
                    <a:pt x="12471" y="2450"/>
                  </a:cubicBezTo>
                  <a:cubicBezTo>
                    <a:pt x="12459" y="2456"/>
                    <a:pt x="12448" y="2462"/>
                    <a:pt x="12438" y="2470"/>
                  </a:cubicBezTo>
                  <a:cubicBezTo>
                    <a:pt x="12428" y="2478"/>
                    <a:pt x="12420" y="2487"/>
                    <a:pt x="12413" y="2497"/>
                  </a:cubicBezTo>
                  <a:cubicBezTo>
                    <a:pt x="12407" y="2507"/>
                    <a:pt x="12402" y="2518"/>
                    <a:pt x="12398" y="2530"/>
                  </a:cubicBezTo>
                  <a:cubicBezTo>
                    <a:pt x="12395" y="2542"/>
                    <a:pt x="12393" y="2554"/>
                    <a:pt x="12393" y="2567"/>
                  </a:cubicBezTo>
                  <a:cubicBezTo>
                    <a:pt x="12393" y="2589"/>
                    <a:pt x="12397" y="2609"/>
                    <a:pt x="12405" y="2626"/>
                  </a:cubicBezTo>
                  <a:cubicBezTo>
                    <a:pt x="12413" y="2643"/>
                    <a:pt x="12424" y="2657"/>
                    <a:pt x="12438" y="2669"/>
                  </a:cubicBezTo>
                  <a:cubicBezTo>
                    <a:pt x="12452" y="2681"/>
                    <a:pt x="12469" y="2690"/>
                    <a:pt x="12488" y="2696"/>
                  </a:cubicBezTo>
                  <a:cubicBezTo>
                    <a:pt x="12508" y="2701"/>
                    <a:pt x="12528" y="2704"/>
                    <a:pt x="12551" y="2704"/>
                  </a:cubicBezTo>
                  <a:cubicBezTo>
                    <a:pt x="12573" y="2704"/>
                    <a:pt x="12594" y="2701"/>
                    <a:pt x="12614" y="2696"/>
                  </a:cubicBezTo>
                  <a:cubicBezTo>
                    <a:pt x="12633" y="2690"/>
                    <a:pt x="12649" y="2681"/>
                    <a:pt x="12663" y="2669"/>
                  </a:cubicBezTo>
                  <a:cubicBezTo>
                    <a:pt x="12677" y="2657"/>
                    <a:pt x="12689" y="2643"/>
                    <a:pt x="12696" y="2626"/>
                  </a:cubicBezTo>
                  <a:cubicBezTo>
                    <a:pt x="12704" y="2609"/>
                    <a:pt x="12708" y="2589"/>
                    <a:pt x="12708" y="2567"/>
                  </a:cubicBezTo>
                  <a:cubicBezTo>
                    <a:pt x="12708" y="2554"/>
                    <a:pt x="12706" y="2542"/>
                    <a:pt x="12703" y="2530"/>
                  </a:cubicBezTo>
                  <a:cubicBezTo>
                    <a:pt x="12699" y="2518"/>
                    <a:pt x="12694" y="2507"/>
                    <a:pt x="12687" y="2497"/>
                  </a:cubicBezTo>
                  <a:cubicBezTo>
                    <a:pt x="12680" y="2487"/>
                    <a:pt x="12672" y="2478"/>
                    <a:pt x="12662" y="2470"/>
                  </a:cubicBezTo>
                  <a:cubicBezTo>
                    <a:pt x="12652" y="2462"/>
                    <a:pt x="12641" y="2456"/>
                    <a:pt x="12629" y="2450"/>
                  </a:cubicBezTo>
                  <a:cubicBezTo>
                    <a:pt x="12650" y="2440"/>
                    <a:pt x="12668" y="2425"/>
                    <a:pt x="12680" y="2406"/>
                  </a:cubicBezTo>
                  <a:cubicBezTo>
                    <a:pt x="12692" y="2388"/>
                    <a:pt x="12697" y="2367"/>
                    <a:pt x="12697" y="2344"/>
                  </a:cubicBezTo>
                  <a:cubicBezTo>
                    <a:pt x="12697" y="2322"/>
                    <a:pt x="12694" y="2303"/>
                    <a:pt x="12687" y="2286"/>
                  </a:cubicBezTo>
                  <a:cubicBezTo>
                    <a:pt x="12679" y="2270"/>
                    <a:pt x="12669" y="2256"/>
                    <a:pt x="12656" y="2245"/>
                  </a:cubicBezTo>
                  <a:cubicBezTo>
                    <a:pt x="12643" y="2234"/>
                    <a:pt x="12628" y="2224"/>
                    <a:pt x="12610" y="2218"/>
                  </a:cubicBezTo>
                  <a:cubicBezTo>
                    <a:pt x="12592" y="2213"/>
                    <a:pt x="12571" y="2210"/>
                    <a:pt x="12550" y="2210"/>
                  </a:cubicBezTo>
                  <a:close/>
                  <a:moveTo>
                    <a:pt x="6336" y="2245"/>
                  </a:moveTo>
                  <a:lnTo>
                    <a:pt x="6309" y="2488"/>
                  </a:lnTo>
                  <a:lnTo>
                    <a:pt x="6374" y="2504"/>
                  </a:lnTo>
                  <a:cubicBezTo>
                    <a:pt x="6378" y="2500"/>
                    <a:pt x="6383" y="2496"/>
                    <a:pt x="6387" y="2493"/>
                  </a:cubicBezTo>
                  <a:cubicBezTo>
                    <a:pt x="6391" y="2489"/>
                    <a:pt x="6396" y="2487"/>
                    <a:pt x="6401" y="2484"/>
                  </a:cubicBezTo>
                  <a:cubicBezTo>
                    <a:pt x="6406" y="2481"/>
                    <a:pt x="6413" y="2479"/>
                    <a:pt x="6420" y="2478"/>
                  </a:cubicBezTo>
                  <a:cubicBezTo>
                    <a:pt x="6427" y="2476"/>
                    <a:pt x="6435" y="2475"/>
                    <a:pt x="6444" y="2475"/>
                  </a:cubicBezTo>
                  <a:cubicBezTo>
                    <a:pt x="6458" y="2475"/>
                    <a:pt x="6471" y="2477"/>
                    <a:pt x="6481" y="2482"/>
                  </a:cubicBezTo>
                  <a:cubicBezTo>
                    <a:pt x="6492" y="2487"/>
                    <a:pt x="6501" y="2494"/>
                    <a:pt x="6508" y="2502"/>
                  </a:cubicBezTo>
                  <a:cubicBezTo>
                    <a:pt x="6515" y="2511"/>
                    <a:pt x="6521" y="2521"/>
                    <a:pt x="6525" y="2532"/>
                  </a:cubicBezTo>
                  <a:cubicBezTo>
                    <a:pt x="6528" y="2544"/>
                    <a:pt x="6530" y="2557"/>
                    <a:pt x="6530" y="2570"/>
                  </a:cubicBezTo>
                  <a:cubicBezTo>
                    <a:pt x="6530" y="2585"/>
                    <a:pt x="6528" y="2598"/>
                    <a:pt x="6525" y="2610"/>
                  </a:cubicBezTo>
                  <a:cubicBezTo>
                    <a:pt x="6521" y="2622"/>
                    <a:pt x="6517" y="2633"/>
                    <a:pt x="6511" y="2642"/>
                  </a:cubicBezTo>
                  <a:cubicBezTo>
                    <a:pt x="6504" y="2650"/>
                    <a:pt x="6496" y="2657"/>
                    <a:pt x="6486" y="2662"/>
                  </a:cubicBezTo>
                  <a:cubicBezTo>
                    <a:pt x="6476" y="2667"/>
                    <a:pt x="6464" y="2669"/>
                    <a:pt x="6451" y="2669"/>
                  </a:cubicBezTo>
                  <a:cubicBezTo>
                    <a:pt x="6429" y="2669"/>
                    <a:pt x="6411" y="2663"/>
                    <a:pt x="6398" y="2651"/>
                  </a:cubicBezTo>
                  <a:cubicBezTo>
                    <a:pt x="6384" y="2638"/>
                    <a:pt x="6376" y="2620"/>
                    <a:pt x="6373" y="2597"/>
                  </a:cubicBezTo>
                  <a:lnTo>
                    <a:pt x="6295" y="2597"/>
                  </a:lnTo>
                  <a:cubicBezTo>
                    <a:pt x="6297" y="2619"/>
                    <a:pt x="6301" y="2639"/>
                    <a:pt x="6310" y="2656"/>
                  </a:cubicBezTo>
                  <a:cubicBezTo>
                    <a:pt x="6319" y="2673"/>
                    <a:pt x="6331" y="2687"/>
                    <a:pt x="6346" y="2698"/>
                  </a:cubicBezTo>
                  <a:cubicBezTo>
                    <a:pt x="6360" y="2710"/>
                    <a:pt x="6376" y="2719"/>
                    <a:pt x="6394" y="2725"/>
                  </a:cubicBezTo>
                  <a:cubicBezTo>
                    <a:pt x="6412" y="2730"/>
                    <a:pt x="6431" y="2733"/>
                    <a:pt x="6451" y="2733"/>
                  </a:cubicBezTo>
                  <a:cubicBezTo>
                    <a:pt x="6478" y="2733"/>
                    <a:pt x="6501" y="2729"/>
                    <a:pt x="6521" y="2721"/>
                  </a:cubicBezTo>
                  <a:cubicBezTo>
                    <a:pt x="6541" y="2713"/>
                    <a:pt x="6558" y="2701"/>
                    <a:pt x="6571" y="2687"/>
                  </a:cubicBezTo>
                  <a:cubicBezTo>
                    <a:pt x="6584" y="2672"/>
                    <a:pt x="6594" y="2655"/>
                    <a:pt x="6600" y="2636"/>
                  </a:cubicBezTo>
                  <a:cubicBezTo>
                    <a:pt x="6607" y="2616"/>
                    <a:pt x="6610" y="2595"/>
                    <a:pt x="6610" y="2573"/>
                  </a:cubicBezTo>
                  <a:cubicBezTo>
                    <a:pt x="6610" y="2548"/>
                    <a:pt x="6607" y="2525"/>
                    <a:pt x="6600" y="2505"/>
                  </a:cubicBezTo>
                  <a:cubicBezTo>
                    <a:pt x="6594" y="2485"/>
                    <a:pt x="6584" y="2468"/>
                    <a:pt x="6571" y="2454"/>
                  </a:cubicBezTo>
                  <a:cubicBezTo>
                    <a:pt x="6559" y="2440"/>
                    <a:pt x="6544" y="2430"/>
                    <a:pt x="6526" y="2422"/>
                  </a:cubicBezTo>
                  <a:cubicBezTo>
                    <a:pt x="6508" y="2415"/>
                    <a:pt x="6487" y="2411"/>
                    <a:pt x="6465" y="2411"/>
                  </a:cubicBezTo>
                  <a:cubicBezTo>
                    <a:pt x="6448" y="2411"/>
                    <a:pt x="6433" y="2413"/>
                    <a:pt x="6421" y="2417"/>
                  </a:cubicBezTo>
                  <a:cubicBezTo>
                    <a:pt x="6408" y="2421"/>
                    <a:pt x="6397" y="2426"/>
                    <a:pt x="6390" y="2430"/>
                  </a:cubicBezTo>
                  <a:lnTo>
                    <a:pt x="6403" y="2315"/>
                  </a:lnTo>
                  <a:lnTo>
                    <a:pt x="6594" y="2315"/>
                  </a:lnTo>
                  <a:lnTo>
                    <a:pt x="6594" y="2245"/>
                  </a:lnTo>
                  <a:lnTo>
                    <a:pt x="6336" y="2245"/>
                  </a:lnTo>
                  <a:close/>
                  <a:moveTo>
                    <a:pt x="10351" y="2245"/>
                  </a:moveTo>
                  <a:lnTo>
                    <a:pt x="10351" y="2309"/>
                  </a:lnTo>
                  <a:lnTo>
                    <a:pt x="10600" y="2309"/>
                  </a:lnTo>
                  <a:lnTo>
                    <a:pt x="10408" y="2726"/>
                  </a:lnTo>
                  <a:lnTo>
                    <a:pt x="10492" y="2726"/>
                  </a:lnTo>
                  <a:lnTo>
                    <a:pt x="10685" y="2290"/>
                  </a:lnTo>
                  <a:lnTo>
                    <a:pt x="10685" y="2245"/>
                  </a:lnTo>
                  <a:lnTo>
                    <a:pt x="10351" y="2245"/>
                  </a:lnTo>
                  <a:close/>
                  <a:moveTo>
                    <a:pt x="351" y="2267"/>
                  </a:moveTo>
                  <a:cubicBezTo>
                    <a:pt x="325" y="2267"/>
                    <a:pt x="302" y="2271"/>
                    <a:pt x="281" y="2279"/>
                  </a:cubicBezTo>
                  <a:cubicBezTo>
                    <a:pt x="261" y="2287"/>
                    <a:pt x="244" y="2298"/>
                    <a:pt x="230" y="2312"/>
                  </a:cubicBezTo>
                  <a:cubicBezTo>
                    <a:pt x="216" y="2326"/>
                    <a:pt x="206" y="2342"/>
                    <a:pt x="198" y="2360"/>
                  </a:cubicBezTo>
                  <a:cubicBezTo>
                    <a:pt x="191" y="2379"/>
                    <a:pt x="188" y="2399"/>
                    <a:pt x="188" y="2420"/>
                  </a:cubicBezTo>
                  <a:lnTo>
                    <a:pt x="268" y="2420"/>
                  </a:lnTo>
                  <a:cubicBezTo>
                    <a:pt x="268" y="2407"/>
                    <a:pt x="270" y="2395"/>
                    <a:pt x="273" y="2384"/>
                  </a:cubicBezTo>
                  <a:cubicBezTo>
                    <a:pt x="277" y="2373"/>
                    <a:pt x="282" y="2365"/>
                    <a:pt x="288" y="2357"/>
                  </a:cubicBezTo>
                  <a:cubicBezTo>
                    <a:pt x="295" y="2349"/>
                    <a:pt x="304" y="2343"/>
                    <a:pt x="314" y="2338"/>
                  </a:cubicBezTo>
                  <a:cubicBezTo>
                    <a:pt x="324" y="2334"/>
                    <a:pt x="336" y="2331"/>
                    <a:pt x="350" y="2331"/>
                  </a:cubicBezTo>
                  <a:cubicBezTo>
                    <a:pt x="362" y="2331"/>
                    <a:pt x="372" y="2334"/>
                    <a:pt x="381" y="2337"/>
                  </a:cubicBezTo>
                  <a:cubicBezTo>
                    <a:pt x="390" y="2341"/>
                    <a:pt x="397" y="2347"/>
                    <a:pt x="403" y="2353"/>
                  </a:cubicBezTo>
                  <a:cubicBezTo>
                    <a:pt x="409" y="2360"/>
                    <a:pt x="414" y="2369"/>
                    <a:pt x="417" y="2378"/>
                  </a:cubicBezTo>
                  <a:cubicBezTo>
                    <a:pt x="420" y="2387"/>
                    <a:pt x="422" y="2397"/>
                    <a:pt x="422" y="2408"/>
                  </a:cubicBezTo>
                  <a:cubicBezTo>
                    <a:pt x="422" y="2416"/>
                    <a:pt x="421" y="2425"/>
                    <a:pt x="419" y="2433"/>
                  </a:cubicBezTo>
                  <a:cubicBezTo>
                    <a:pt x="417" y="2441"/>
                    <a:pt x="413" y="2450"/>
                    <a:pt x="407" y="2459"/>
                  </a:cubicBezTo>
                  <a:cubicBezTo>
                    <a:pt x="402" y="2469"/>
                    <a:pt x="396" y="2479"/>
                    <a:pt x="387" y="2490"/>
                  </a:cubicBezTo>
                  <a:cubicBezTo>
                    <a:pt x="378" y="2501"/>
                    <a:pt x="368" y="2514"/>
                    <a:pt x="355" y="2529"/>
                  </a:cubicBezTo>
                  <a:lnTo>
                    <a:pt x="198" y="2700"/>
                  </a:lnTo>
                  <a:lnTo>
                    <a:pt x="198" y="2756"/>
                  </a:lnTo>
                  <a:lnTo>
                    <a:pt x="521" y="2756"/>
                  </a:lnTo>
                  <a:lnTo>
                    <a:pt x="521" y="2691"/>
                  </a:lnTo>
                  <a:lnTo>
                    <a:pt x="297" y="2691"/>
                  </a:lnTo>
                  <a:lnTo>
                    <a:pt x="405" y="2576"/>
                  </a:lnTo>
                  <a:cubicBezTo>
                    <a:pt x="419" y="2561"/>
                    <a:pt x="433" y="2546"/>
                    <a:pt x="445" y="2531"/>
                  </a:cubicBezTo>
                  <a:cubicBezTo>
                    <a:pt x="456" y="2517"/>
                    <a:pt x="466" y="2503"/>
                    <a:pt x="474" y="2488"/>
                  </a:cubicBezTo>
                  <a:cubicBezTo>
                    <a:pt x="483" y="2474"/>
                    <a:pt x="490" y="2459"/>
                    <a:pt x="495" y="2444"/>
                  </a:cubicBezTo>
                  <a:cubicBezTo>
                    <a:pt x="500" y="2430"/>
                    <a:pt x="503" y="2414"/>
                    <a:pt x="503" y="2399"/>
                  </a:cubicBezTo>
                  <a:cubicBezTo>
                    <a:pt x="503" y="2379"/>
                    <a:pt x="499" y="2361"/>
                    <a:pt x="492" y="2345"/>
                  </a:cubicBezTo>
                  <a:cubicBezTo>
                    <a:pt x="485" y="2328"/>
                    <a:pt x="476" y="2315"/>
                    <a:pt x="463" y="2303"/>
                  </a:cubicBezTo>
                  <a:cubicBezTo>
                    <a:pt x="450" y="2292"/>
                    <a:pt x="434" y="2283"/>
                    <a:pt x="415" y="2277"/>
                  </a:cubicBezTo>
                  <a:cubicBezTo>
                    <a:pt x="397" y="2270"/>
                    <a:pt x="375" y="2267"/>
                    <a:pt x="351" y="2267"/>
                  </a:cubicBezTo>
                  <a:close/>
                  <a:moveTo>
                    <a:pt x="2386" y="2267"/>
                  </a:moveTo>
                  <a:cubicBezTo>
                    <a:pt x="2363" y="2267"/>
                    <a:pt x="2343" y="2270"/>
                    <a:pt x="2324" y="2277"/>
                  </a:cubicBezTo>
                  <a:cubicBezTo>
                    <a:pt x="2305" y="2283"/>
                    <a:pt x="2289" y="2293"/>
                    <a:pt x="2275" y="2305"/>
                  </a:cubicBezTo>
                  <a:cubicBezTo>
                    <a:pt x="2262" y="2317"/>
                    <a:pt x="2251" y="2330"/>
                    <a:pt x="2244" y="2346"/>
                  </a:cubicBezTo>
                  <a:cubicBezTo>
                    <a:pt x="2236" y="2362"/>
                    <a:pt x="2232" y="2380"/>
                    <a:pt x="2232" y="2399"/>
                  </a:cubicBezTo>
                  <a:lnTo>
                    <a:pt x="2312" y="2399"/>
                  </a:lnTo>
                  <a:cubicBezTo>
                    <a:pt x="2312" y="2389"/>
                    <a:pt x="2314" y="2379"/>
                    <a:pt x="2318" y="2371"/>
                  </a:cubicBezTo>
                  <a:cubicBezTo>
                    <a:pt x="2321" y="2363"/>
                    <a:pt x="2327" y="2356"/>
                    <a:pt x="2334" y="2350"/>
                  </a:cubicBezTo>
                  <a:cubicBezTo>
                    <a:pt x="2340" y="2344"/>
                    <a:pt x="2348" y="2340"/>
                    <a:pt x="2357" y="2337"/>
                  </a:cubicBezTo>
                  <a:cubicBezTo>
                    <a:pt x="2366" y="2333"/>
                    <a:pt x="2376" y="2331"/>
                    <a:pt x="2387" y="2331"/>
                  </a:cubicBezTo>
                  <a:cubicBezTo>
                    <a:pt x="2411" y="2331"/>
                    <a:pt x="2430" y="2338"/>
                    <a:pt x="2442" y="2351"/>
                  </a:cubicBezTo>
                  <a:cubicBezTo>
                    <a:pt x="2454" y="2363"/>
                    <a:pt x="2460" y="2381"/>
                    <a:pt x="2460" y="2404"/>
                  </a:cubicBezTo>
                  <a:cubicBezTo>
                    <a:pt x="2460" y="2415"/>
                    <a:pt x="2458" y="2425"/>
                    <a:pt x="2454" y="2434"/>
                  </a:cubicBezTo>
                  <a:cubicBezTo>
                    <a:pt x="2451" y="2443"/>
                    <a:pt x="2446" y="2451"/>
                    <a:pt x="2439" y="2457"/>
                  </a:cubicBezTo>
                  <a:cubicBezTo>
                    <a:pt x="2433" y="2464"/>
                    <a:pt x="2424" y="2469"/>
                    <a:pt x="2414" y="2472"/>
                  </a:cubicBezTo>
                  <a:cubicBezTo>
                    <a:pt x="2404" y="2476"/>
                    <a:pt x="2392" y="2478"/>
                    <a:pt x="2378" y="2478"/>
                  </a:cubicBezTo>
                  <a:lnTo>
                    <a:pt x="2330" y="2478"/>
                  </a:lnTo>
                  <a:lnTo>
                    <a:pt x="2330" y="2541"/>
                  </a:lnTo>
                  <a:lnTo>
                    <a:pt x="2378" y="2541"/>
                  </a:lnTo>
                  <a:cubicBezTo>
                    <a:pt x="2391" y="2541"/>
                    <a:pt x="2404" y="2543"/>
                    <a:pt x="2415" y="2546"/>
                  </a:cubicBezTo>
                  <a:cubicBezTo>
                    <a:pt x="2426" y="2549"/>
                    <a:pt x="2435" y="2554"/>
                    <a:pt x="2443" y="2561"/>
                  </a:cubicBezTo>
                  <a:cubicBezTo>
                    <a:pt x="2451" y="2567"/>
                    <a:pt x="2456" y="2574"/>
                    <a:pt x="2461" y="2584"/>
                  </a:cubicBezTo>
                  <a:cubicBezTo>
                    <a:pt x="2465" y="2594"/>
                    <a:pt x="2467" y="2607"/>
                    <a:pt x="2467" y="2621"/>
                  </a:cubicBezTo>
                  <a:cubicBezTo>
                    <a:pt x="2467" y="2646"/>
                    <a:pt x="2460" y="2665"/>
                    <a:pt x="2446" y="2678"/>
                  </a:cubicBezTo>
                  <a:cubicBezTo>
                    <a:pt x="2431" y="2691"/>
                    <a:pt x="2411" y="2697"/>
                    <a:pt x="2387" y="2697"/>
                  </a:cubicBezTo>
                  <a:cubicBezTo>
                    <a:pt x="2375" y="2697"/>
                    <a:pt x="2364" y="2696"/>
                    <a:pt x="2354" y="2693"/>
                  </a:cubicBezTo>
                  <a:cubicBezTo>
                    <a:pt x="2344" y="2689"/>
                    <a:pt x="2336" y="2684"/>
                    <a:pt x="2329" y="2678"/>
                  </a:cubicBezTo>
                  <a:cubicBezTo>
                    <a:pt x="2322" y="2672"/>
                    <a:pt x="2317" y="2664"/>
                    <a:pt x="2313" y="2655"/>
                  </a:cubicBezTo>
                  <a:cubicBezTo>
                    <a:pt x="2310" y="2646"/>
                    <a:pt x="2308" y="2636"/>
                    <a:pt x="2308" y="2626"/>
                  </a:cubicBezTo>
                  <a:lnTo>
                    <a:pt x="2228" y="2626"/>
                  </a:lnTo>
                  <a:cubicBezTo>
                    <a:pt x="2228" y="2648"/>
                    <a:pt x="2232" y="2668"/>
                    <a:pt x="2240" y="2685"/>
                  </a:cubicBezTo>
                  <a:cubicBezTo>
                    <a:pt x="2249" y="2702"/>
                    <a:pt x="2261" y="2716"/>
                    <a:pt x="2275" y="2727"/>
                  </a:cubicBezTo>
                  <a:cubicBezTo>
                    <a:pt x="2290" y="2739"/>
                    <a:pt x="2307" y="2747"/>
                    <a:pt x="2326" y="2753"/>
                  </a:cubicBezTo>
                  <a:cubicBezTo>
                    <a:pt x="2345" y="2759"/>
                    <a:pt x="2365" y="2762"/>
                    <a:pt x="2386" y="2762"/>
                  </a:cubicBezTo>
                  <a:cubicBezTo>
                    <a:pt x="2409" y="2762"/>
                    <a:pt x="2430" y="2758"/>
                    <a:pt x="2450" y="2752"/>
                  </a:cubicBezTo>
                  <a:cubicBezTo>
                    <a:pt x="2470" y="2746"/>
                    <a:pt x="2487" y="2737"/>
                    <a:pt x="2501" y="2725"/>
                  </a:cubicBezTo>
                  <a:cubicBezTo>
                    <a:pt x="2516" y="2713"/>
                    <a:pt x="2527" y="2698"/>
                    <a:pt x="2535" y="2681"/>
                  </a:cubicBezTo>
                  <a:cubicBezTo>
                    <a:pt x="2543" y="2663"/>
                    <a:pt x="2547" y="2643"/>
                    <a:pt x="2547" y="2621"/>
                  </a:cubicBezTo>
                  <a:cubicBezTo>
                    <a:pt x="2547" y="2609"/>
                    <a:pt x="2546" y="2597"/>
                    <a:pt x="2543" y="2585"/>
                  </a:cubicBezTo>
                  <a:cubicBezTo>
                    <a:pt x="2540" y="2574"/>
                    <a:pt x="2535" y="2563"/>
                    <a:pt x="2529" y="2554"/>
                  </a:cubicBezTo>
                  <a:cubicBezTo>
                    <a:pt x="2522" y="2544"/>
                    <a:pt x="2514" y="2535"/>
                    <a:pt x="2504" y="2527"/>
                  </a:cubicBezTo>
                  <a:cubicBezTo>
                    <a:pt x="2494" y="2519"/>
                    <a:pt x="2481" y="2513"/>
                    <a:pt x="2466" y="2508"/>
                  </a:cubicBezTo>
                  <a:cubicBezTo>
                    <a:pt x="2478" y="2502"/>
                    <a:pt x="2489" y="2495"/>
                    <a:pt x="2499" y="2487"/>
                  </a:cubicBezTo>
                  <a:cubicBezTo>
                    <a:pt x="2508" y="2479"/>
                    <a:pt x="2515" y="2471"/>
                    <a:pt x="2521" y="2462"/>
                  </a:cubicBezTo>
                  <a:cubicBezTo>
                    <a:pt x="2528" y="2453"/>
                    <a:pt x="2533" y="2444"/>
                    <a:pt x="2536" y="2434"/>
                  </a:cubicBezTo>
                  <a:cubicBezTo>
                    <a:pt x="2539" y="2424"/>
                    <a:pt x="2540" y="2413"/>
                    <a:pt x="2540" y="2404"/>
                  </a:cubicBezTo>
                  <a:cubicBezTo>
                    <a:pt x="2540" y="2381"/>
                    <a:pt x="2536" y="2362"/>
                    <a:pt x="2529" y="2345"/>
                  </a:cubicBezTo>
                  <a:cubicBezTo>
                    <a:pt x="2521" y="2327"/>
                    <a:pt x="2511" y="2313"/>
                    <a:pt x="2498" y="2301"/>
                  </a:cubicBezTo>
                  <a:cubicBezTo>
                    <a:pt x="2484" y="2290"/>
                    <a:pt x="2467" y="2282"/>
                    <a:pt x="2448" y="2276"/>
                  </a:cubicBezTo>
                  <a:cubicBezTo>
                    <a:pt x="2429" y="2270"/>
                    <a:pt x="2409" y="2267"/>
                    <a:pt x="2386" y="2267"/>
                  </a:cubicBezTo>
                  <a:close/>
                  <a:moveTo>
                    <a:pt x="8565" y="2271"/>
                  </a:moveTo>
                  <a:cubicBezTo>
                    <a:pt x="8535" y="2271"/>
                    <a:pt x="8509" y="2274"/>
                    <a:pt x="8486" y="2281"/>
                  </a:cubicBezTo>
                  <a:cubicBezTo>
                    <a:pt x="8463" y="2288"/>
                    <a:pt x="8443" y="2297"/>
                    <a:pt x="8425" y="2309"/>
                  </a:cubicBezTo>
                  <a:cubicBezTo>
                    <a:pt x="8408" y="2321"/>
                    <a:pt x="8392" y="2337"/>
                    <a:pt x="8379" y="2353"/>
                  </a:cubicBezTo>
                  <a:cubicBezTo>
                    <a:pt x="8367" y="2370"/>
                    <a:pt x="8356" y="2388"/>
                    <a:pt x="8348" y="2408"/>
                  </a:cubicBezTo>
                  <a:cubicBezTo>
                    <a:pt x="8341" y="2428"/>
                    <a:pt x="8335" y="2449"/>
                    <a:pt x="8332" y="2472"/>
                  </a:cubicBezTo>
                  <a:cubicBezTo>
                    <a:pt x="8328" y="2494"/>
                    <a:pt x="8326" y="2517"/>
                    <a:pt x="8326" y="2541"/>
                  </a:cubicBezTo>
                  <a:lnTo>
                    <a:pt x="8326" y="2573"/>
                  </a:lnTo>
                  <a:cubicBezTo>
                    <a:pt x="8326" y="2598"/>
                    <a:pt x="8330" y="2622"/>
                    <a:pt x="8337" y="2644"/>
                  </a:cubicBezTo>
                  <a:cubicBezTo>
                    <a:pt x="8344" y="2667"/>
                    <a:pt x="8354" y="2688"/>
                    <a:pt x="8368" y="2705"/>
                  </a:cubicBezTo>
                  <a:cubicBezTo>
                    <a:pt x="8382" y="2723"/>
                    <a:pt x="8399" y="2736"/>
                    <a:pt x="8419" y="2747"/>
                  </a:cubicBezTo>
                  <a:cubicBezTo>
                    <a:pt x="8439" y="2757"/>
                    <a:pt x="8462" y="2762"/>
                    <a:pt x="8488" y="2762"/>
                  </a:cubicBezTo>
                  <a:cubicBezTo>
                    <a:pt x="8513" y="2762"/>
                    <a:pt x="8535" y="2758"/>
                    <a:pt x="8554" y="2749"/>
                  </a:cubicBezTo>
                  <a:cubicBezTo>
                    <a:pt x="8573" y="2741"/>
                    <a:pt x="8590" y="2729"/>
                    <a:pt x="8603" y="2714"/>
                  </a:cubicBezTo>
                  <a:cubicBezTo>
                    <a:pt x="8617" y="2699"/>
                    <a:pt x="8627" y="2682"/>
                    <a:pt x="8634" y="2662"/>
                  </a:cubicBezTo>
                  <a:cubicBezTo>
                    <a:pt x="8641" y="2642"/>
                    <a:pt x="8644" y="2621"/>
                    <a:pt x="8644" y="2598"/>
                  </a:cubicBezTo>
                  <a:cubicBezTo>
                    <a:pt x="8644" y="2577"/>
                    <a:pt x="8642" y="2556"/>
                    <a:pt x="8636" y="2537"/>
                  </a:cubicBezTo>
                  <a:cubicBezTo>
                    <a:pt x="8630" y="2517"/>
                    <a:pt x="8622" y="2501"/>
                    <a:pt x="8610" y="2486"/>
                  </a:cubicBezTo>
                  <a:cubicBezTo>
                    <a:pt x="8599" y="2471"/>
                    <a:pt x="8585" y="2458"/>
                    <a:pt x="8568" y="2449"/>
                  </a:cubicBezTo>
                  <a:cubicBezTo>
                    <a:pt x="8551" y="2441"/>
                    <a:pt x="8531" y="2436"/>
                    <a:pt x="8507" y="2436"/>
                  </a:cubicBezTo>
                  <a:cubicBezTo>
                    <a:pt x="8487" y="2436"/>
                    <a:pt x="8468" y="2440"/>
                    <a:pt x="8452" y="2447"/>
                  </a:cubicBezTo>
                  <a:cubicBezTo>
                    <a:pt x="8435" y="2454"/>
                    <a:pt x="8421" y="2463"/>
                    <a:pt x="8408" y="2476"/>
                  </a:cubicBezTo>
                  <a:cubicBezTo>
                    <a:pt x="8411" y="2457"/>
                    <a:pt x="8415" y="2440"/>
                    <a:pt x="8422" y="2423"/>
                  </a:cubicBezTo>
                  <a:cubicBezTo>
                    <a:pt x="8429" y="2406"/>
                    <a:pt x="8439" y="2391"/>
                    <a:pt x="8452" y="2378"/>
                  </a:cubicBezTo>
                  <a:cubicBezTo>
                    <a:pt x="8465" y="2365"/>
                    <a:pt x="8481" y="2356"/>
                    <a:pt x="8500" y="2349"/>
                  </a:cubicBezTo>
                  <a:cubicBezTo>
                    <a:pt x="8519" y="2342"/>
                    <a:pt x="8542" y="2337"/>
                    <a:pt x="8568" y="2337"/>
                  </a:cubicBezTo>
                  <a:lnTo>
                    <a:pt x="8573" y="2337"/>
                  </a:lnTo>
                  <a:lnTo>
                    <a:pt x="8573" y="2271"/>
                  </a:lnTo>
                  <a:lnTo>
                    <a:pt x="8565" y="2271"/>
                  </a:lnTo>
                  <a:close/>
                  <a:moveTo>
                    <a:pt x="4452" y="2274"/>
                  </a:moveTo>
                  <a:lnTo>
                    <a:pt x="4245" y="2599"/>
                  </a:lnTo>
                  <a:lnTo>
                    <a:pt x="4247" y="2648"/>
                  </a:lnTo>
                  <a:lnTo>
                    <a:pt x="4455" y="2648"/>
                  </a:lnTo>
                  <a:lnTo>
                    <a:pt x="4455" y="2756"/>
                  </a:lnTo>
                  <a:lnTo>
                    <a:pt x="4535" y="2756"/>
                  </a:lnTo>
                  <a:lnTo>
                    <a:pt x="4535" y="2648"/>
                  </a:lnTo>
                  <a:lnTo>
                    <a:pt x="4595" y="2648"/>
                  </a:lnTo>
                  <a:lnTo>
                    <a:pt x="4595" y="2584"/>
                  </a:lnTo>
                  <a:lnTo>
                    <a:pt x="4535" y="2584"/>
                  </a:lnTo>
                  <a:lnTo>
                    <a:pt x="4535" y="2274"/>
                  </a:lnTo>
                  <a:lnTo>
                    <a:pt x="4452" y="2274"/>
                  </a:lnTo>
                  <a:close/>
                  <a:moveTo>
                    <a:pt x="12550" y="2275"/>
                  </a:moveTo>
                  <a:cubicBezTo>
                    <a:pt x="12560" y="2275"/>
                    <a:pt x="12570" y="2277"/>
                    <a:pt x="12578" y="2280"/>
                  </a:cubicBezTo>
                  <a:cubicBezTo>
                    <a:pt x="12587" y="2284"/>
                    <a:pt x="12594" y="2288"/>
                    <a:pt x="12599" y="2294"/>
                  </a:cubicBezTo>
                  <a:cubicBezTo>
                    <a:pt x="12605" y="2301"/>
                    <a:pt x="12609" y="2308"/>
                    <a:pt x="12613" y="2317"/>
                  </a:cubicBezTo>
                  <a:cubicBezTo>
                    <a:pt x="12616" y="2326"/>
                    <a:pt x="12618" y="2336"/>
                    <a:pt x="12618" y="2346"/>
                  </a:cubicBezTo>
                  <a:cubicBezTo>
                    <a:pt x="12618" y="2357"/>
                    <a:pt x="12616" y="2367"/>
                    <a:pt x="12613" y="2376"/>
                  </a:cubicBezTo>
                  <a:cubicBezTo>
                    <a:pt x="12610" y="2385"/>
                    <a:pt x="12605" y="2393"/>
                    <a:pt x="12599" y="2399"/>
                  </a:cubicBezTo>
                  <a:cubicBezTo>
                    <a:pt x="12594" y="2405"/>
                    <a:pt x="12587" y="2410"/>
                    <a:pt x="12578" y="2413"/>
                  </a:cubicBezTo>
                  <a:cubicBezTo>
                    <a:pt x="12570" y="2417"/>
                    <a:pt x="12561" y="2419"/>
                    <a:pt x="12551" y="2419"/>
                  </a:cubicBezTo>
                  <a:cubicBezTo>
                    <a:pt x="12541" y="2419"/>
                    <a:pt x="12531" y="2417"/>
                    <a:pt x="12523" y="2413"/>
                  </a:cubicBezTo>
                  <a:cubicBezTo>
                    <a:pt x="12514" y="2410"/>
                    <a:pt x="12507" y="2405"/>
                    <a:pt x="12502" y="2399"/>
                  </a:cubicBezTo>
                  <a:cubicBezTo>
                    <a:pt x="12496" y="2393"/>
                    <a:pt x="12491" y="2385"/>
                    <a:pt x="12488" y="2376"/>
                  </a:cubicBezTo>
                  <a:cubicBezTo>
                    <a:pt x="12485" y="2367"/>
                    <a:pt x="12484" y="2357"/>
                    <a:pt x="12484" y="2346"/>
                  </a:cubicBezTo>
                  <a:cubicBezTo>
                    <a:pt x="12484" y="2324"/>
                    <a:pt x="12490" y="2307"/>
                    <a:pt x="12502" y="2294"/>
                  </a:cubicBezTo>
                  <a:cubicBezTo>
                    <a:pt x="12513" y="2281"/>
                    <a:pt x="12530" y="2275"/>
                    <a:pt x="12550" y="2275"/>
                  </a:cubicBezTo>
                  <a:close/>
                  <a:moveTo>
                    <a:pt x="4455" y="2382"/>
                  </a:moveTo>
                  <a:lnTo>
                    <a:pt x="4455" y="2584"/>
                  </a:lnTo>
                  <a:lnTo>
                    <a:pt x="4329" y="2584"/>
                  </a:lnTo>
                  <a:lnTo>
                    <a:pt x="4449" y="2393"/>
                  </a:lnTo>
                  <a:lnTo>
                    <a:pt x="4455" y="2382"/>
                  </a:lnTo>
                  <a:close/>
                  <a:moveTo>
                    <a:pt x="12550" y="2483"/>
                  </a:moveTo>
                  <a:cubicBezTo>
                    <a:pt x="12562" y="2483"/>
                    <a:pt x="12572" y="2485"/>
                    <a:pt x="12582" y="2489"/>
                  </a:cubicBezTo>
                  <a:cubicBezTo>
                    <a:pt x="12591" y="2493"/>
                    <a:pt x="12600" y="2498"/>
                    <a:pt x="12607" y="2505"/>
                  </a:cubicBezTo>
                  <a:cubicBezTo>
                    <a:pt x="12613" y="2512"/>
                    <a:pt x="12619" y="2521"/>
                    <a:pt x="12622" y="2531"/>
                  </a:cubicBezTo>
                  <a:cubicBezTo>
                    <a:pt x="12626" y="2540"/>
                    <a:pt x="12628" y="2551"/>
                    <a:pt x="12628" y="2563"/>
                  </a:cubicBezTo>
                  <a:cubicBezTo>
                    <a:pt x="12628" y="2588"/>
                    <a:pt x="12621" y="2606"/>
                    <a:pt x="12607" y="2620"/>
                  </a:cubicBezTo>
                  <a:cubicBezTo>
                    <a:pt x="12594" y="2633"/>
                    <a:pt x="12575" y="2641"/>
                    <a:pt x="12551" y="2641"/>
                  </a:cubicBezTo>
                  <a:cubicBezTo>
                    <a:pt x="12539" y="2641"/>
                    <a:pt x="12528" y="2639"/>
                    <a:pt x="12518" y="2636"/>
                  </a:cubicBezTo>
                  <a:cubicBezTo>
                    <a:pt x="12509" y="2632"/>
                    <a:pt x="12500" y="2626"/>
                    <a:pt x="12494" y="2620"/>
                  </a:cubicBezTo>
                  <a:cubicBezTo>
                    <a:pt x="12487" y="2613"/>
                    <a:pt x="12482" y="2605"/>
                    <a:pt x="12479" y="2596"/>
                  </a:cubicBezTo>
                  <a:cubicBezTo>
                    <a:pt x="12475" y="2586"/>
                    <a:pt x="12473" y="2575"/>
                    <a:pt x="12473" y="2563"/>
                  </a:cubicBezTo>
                  <a:cubicBezTo>
                    <a:pt x="12473" y="2551"/>
                    <a:pt x="12475" y="2540"/>
                    <a:pt x="12479" y="2531"/>
                  </a:cubicBezTo>
                  <a:cubicBezTo>
                    <a:pt x="12482" y="2521"/>
                    <a:pt x="12487" y="2512"/>
                    <a:pt x="12494" y="2505"/>
                  </a:cubicBezTo>
                  <a:cubicBezTo>
                    <a:pt x="12500" y="2498"/>
                    <a:pt x="12509" y="2493"/>
                    <a:pt x="12518" y="2489"/>
                  </a:cubicBezTo>
                  <a:cubicBezTo>
                    <a:pt x="12528" y="2485"/>
                    <a:pt x="12538" y="2483"/>
                    <a:pt x="12550" y="2483"/>
                  </a:cubicBezTo>
                  <a:close/>
                  <a:moveTo>
                    <a:pt x="8487" y="2501"/>
                  </a:moveTo>
                  <a:cubicBezTo>
                    <a:pt x="8500" y="2501"/>
                    <a:pt x="8511" y="2504"/>
                    <a:pt x="8520" y="2509"/>
                  </a:cubicBezTo>
                  <a:cubicBezTo>
                    <a:pt x="8530" y="2515"/>
                    <a:pt x="8539" y="2522"/>
                    <a:pt x="8545" y="2531"/>
                  </a:cubicBezTo>
                  <a:cubicBezTo>
                    <a:pt x="8552" y="2540"/>
                    <a:pt x="8557" y="2550"/>
                    <a:pt x="8560" y="2561"/>
                  </a:cubicBezTo>
                  <a:cubicBezTo>
                    <a:pt x="8563" y="2573"/>
                    <a:pt x="8565" y="2586"/>
                    <a:pt x="8565" y="2599"/>
                  </a:cubicBezTo>
                  <a:cubicBezTo>
                    <a:pt x="8565" y="2614"/>
                    <a:pt x="8563" y="2627"/>
                    <a:pt x="8559" y="2639"/>
                  </a:cubicBezTo>
                  <a:cubicBezTo>
                    <a:pt x="8556" y="2651"/>
                    <a:pt x="8551" y="2661"/>
                    <a:pt x="8544" y="2670"/>
                  </a:cubicBezTo>
                  <a:cubicBezTo>
                    <a:pt x="8538" y="2679"/>
                    <a:pt x="8529" y="2685"/>
                    <a:pt x="8520" y="2690"/>
                  </a:cubicBezTo>
                  <a:cubicBezTo>
                    <a:pt x="8510" y="2695"/>
                    <a:pt x="8499" y="2697"/>
                    <a:pt x="8487" y="2697"/>
                  </a:cubicBezTo>
                  <a:cubicBezTo>
                    <a:pt x="8476" y="2697"/>
                    <a:pt x="8466" y="2694"/>
                    <a:pt x="8456" y="2689"/>
                  </a:cubicBezTo>
                  <a:cubicBezTo>
                    <a:pt x="8446" y="2684"/>
                    <a:pt x="8438" y="2677"/>
                    <a:pt x="8431" y="2667"/>
                  </a:cubicBezTo>
                  <a:cubicBezTo>
                    <a:pt x="8423" y="2658"/>
                    <a:pt x="8417" y="2646"/>
                    <a:pt x="8413" y="2631"/>
                  </a:cubicBezTo>
                  <a:cubicBezTo>
                    <a:pt x="8409" y="2616"/>
                    <a:pt x="8407" y="2599"/>
                    <a:pt x="8407" y="2580"/>
                  </a:cubicBezTo>
                  <a:lnTo>
                    <a:pt x="8407" y="2555"/>
                  </a:lnTo>
                  <a:cubicBezTo>
                    <a:pt x="8410" y="2548"/>
                    <a:pt x="8414" y="2541"/>
                    <a:pt x="8419" y="2534"/>
                  </a:cubicBezTo>
                  <a:cubicBezTo>
                    <a:pt x="8424" y="2528"/>
                    <a:pt x="8431" y="2522"/>
                    <a:pt x="8438" y="2517"/>
                  </a:cubicBezTo>
                  <a:cubicBezTo>
                    <a:pt x="8445" y="2513"/>
                    <a:pt x="8452" y="2508"/>
                    <a:pt x="8460" y="2505"/>
                  </a:cubicBezTo>
                  <a:cubicBezTo>
                    <a:pt x="8469" y="2502"/>
                    <a:pt x="8478" y="2501"/>
                    <a:pt x="8487" y="2501"/>
                  </a:cubicBezTo>
                  <a:close/>
                  <a:moveTo>
                    <a:pt x="354" y="4468"/>
                  </a:moveTo>
                  <a:cubicBezTo>
                    <a:pt x="329" y="4468"/>
                    <a:pt x="307" y="4473"/>
                    <a:pt x="288" y="4481"/>
                  </a:cubicBezTo>
                  <a:cubicBezTo>
                    <a:pt x="268" y="4490"/>
                    <a:pt x="251" y="4502"/>
                    <a:pt x="238" y="4518"/>
                  </a:cubicBezTo>
                  <a:cubicBezTo>
                    <a:pt x="225" y="4533"/>
                    <a:pt x="215" y="4550"/>
                    <a:pt x="208" y="4571"/>
                  </a:cubicBezTo>
                  <a:cubicBezTo>
                    <a:pt x="201" y="4591"/>
                    <a:pt x="198" y="4613"/>
                    <a:pt x="198" y="4636"/>
                  </a:cubicBezTo>
                  <a:cubicBezTo>
                    <a:pt x="198" y="4657"/>
                    <a:pt x="201" y="4678"/>
                    <a:pt x="206" y="4698"/>
                  </a:cubicBezTo>
                  <a:cubicBezTo>
                    <a:pt x="212" y="4717"/>
                    <a:pt x="220" y="4734"/>
                    <a:pt x="232" y="4749"/>
                  </a:cubicBezTo>
                  <a:cubicBezTo>
                    <a:pt x="244" y="4764"/>
                    <a:pt x="258" y="4775"/>
                    <a:pt x="275" y="4784"/>
                  </a:cubicBezTo>
                  <a:cubicBezTo>
                    <a:pt x="292" y="4793"/>
                    <a:pt x="313" y="4797"/>
                    <a:pt x="337" y="4797"/>
                  </a:cubicBezTo>
                  <a:cubicBezTo>
                    <a:pt x="356" y="4797"/>
                    <a:pt x="373" y="4794"/>
                    <a:pt x="389" y="4786"/>
                  </a:cubicBezTo>
                  <a:cubicBezTo>
                    <a:pt x="405" y="4778"/>
                    <a:pt x="419" y="4768"/>
                    <a:pt x="431" y="4755"/>
                  </a:cubicBezTo>
                  <a:cubicBezTo>
                    <a:pt x="430" y="4774"/>
                    <a:pt x="426" y="4793"/>
                    <a:pt x="421" y="4810"/>
                  </a:cubicBezTo>
                  <a:cubicBezTo>
                    <a:pt x="415" y="4826"/>
                    <a:pt x="405" y="4841"/>
                    <a:pt x="393" y="4853"/>
                  </a:cubicBezTo>
                  <a:cubicBezTo>
                    <a:pt x="381" y="4865"/>
                    <a:pt x="365" y="4874"/>
                    <a:pt x="346" y="4881"/>
                  </a:cubicBezTo>
                  <a:cubicBezTo>
                    <a:pt x="326" y="4888"/>
                    <a:pt x="302" y="4892"/>
                    <a:pt x="273" y="4892"/>
                  </a:cubicBezTo>
                  <a:lnTo>
                    <a:pt x="267" y="4892"/>
                  </a:lnTo>
                  <a:lnTo>
                    <a:pt x="267" y="4959"/>
                  </a:lnTo>
                  <a:lnTo>
                    <a:pt x="274" y="4959"/>
                  </a:lnTo>
                  <a:cubicBezTo>
                    <a:pt x="305" y="4959"/>
                    <a:pt x="332" y="4955"/>
                    <a:pt x="356" y="4948"/>
                  </a:cubicBezTo>
                  <a:cubicBezTo>
                    <a:pt x="380" y="4941"/>
                    <a:pt x="401" y="4932"/>
                    <a:pt x="418" y="4920"/>
                  </a:cubicBezTo>
                  <a:cubicBezTo>
                    <a:pt x="436" y="4908"/>
                    <a:pt x="451" y="4893"/>
                    <a:pt x="463" y="4877"/>
                  </a:cubicBezTo>
                  <a:cubicBezTo>
                    <a:pt x="475" y="4860"/>
                    <a:pt x="484" y="4841"/>
                    <a:pt x="491" y="4821"/>
                  </a:cubicBezTo>
                  <a:cubicBezTo>
                    <a:pt x="499" y="4801"/>
                    <a:pt x="504" y="4781"/>
                    <a:pt x="507" y="4758"/>
                  </a:cubicBezTo>
                  <a:cubicBezTo>
                    <a:pt x="510" y="4736"/>
                    <a:pt x="512" y="4714"/>
                    <a:pt x="512" y="4690"/>
                  </a:cubicBezTo>
                  <a:lnTo>
                    <a:pt x="512" y="4664"/>
                  </a:lnTo>
                  <a:cubicBezTo>
                    <a:pt x="512" y="4638"/>
                    <a:pt x="508" y="4613"/>
                    <a:pt x="502" y="4589"/>
                  </a:cubicBezTo>
                  <a:cubicBezTo>
                    <a:pt x="495" y="4565"/>
                    <a:pt x="485" y="4544"/>
                    <a:pt x="472" y="4526"/>
                  </a:cubicBezTo>
                  <a:cubicBezTo>
                    <a:pt x="459" y="4509"/>
                    <a:pt x="442" y="4495"/>
                    <a:pt x="422" y="4484"/>
                  </a:cubicBezTo>
                  <a:cubicBezTo>
                    <a:pt x="403" y="4474"/>
                    <a:pt x="380" y="4468"/>
                    <a:pt x="354" y="4468"/>
                  </a:cubicBezTo>
                  <a:close/>
                  <a:moveTo>
                    <a:pt x="6627" y="4468"/>
                  </a:moveTo>
                  <a:cubicBezTo>
                    <a:pt x="6601" y="4468"/>
                    <a:pt x="6578" y="4473"/>
                    <a:pt x="6558" y="4481"/>
                  </a:cubicBezTo>
                  <a:cubicBezTo>
                    <a:pt x="6538" y="4489"/>
                    <a:pt x="6520" y="4499"/>
                    <a:pt x="6506" y="4513"/>
                  </a:cubicBezTo>
                  <a:cubicBezTo>
                    <a:pt x="6492" y="4527"/>
                    <a:pt x="6482" y="4543"/>
                    <a:pt x="6475" y="4562"/>
                  </a:cubicBezTo>
                  <a:cubicBezTo>
                    <a:pt x="6468" y="4580"/>
                    <a:pt x="6464" y="4601"/>
                    <a:pt x="6464" y="4622"/>
                  </a:cubicBezTo>
                  <a:lnTo>
                    <a:pt x="6545" y="4622"/>
                  </a:lnTo>
                  <a:cubicBezTo>
                    <a:pt x="6545" y="4609"/>
                    <a:pt x="6546" y="4596"/>
                    <a:pt x="6549" y="4586"/>
                  </a:cubicBezTo>
                  <a:cubicBezTo>
                    <a:pt x="6553" y="4575"/>
                    <a:pt x="6558" y="4565"/>
                    <a:pt x="6565" y="4557"/>
                  </a:cubicBezTo>
                  <a:cubicBezTo>
                    <a:pt x="6572" y="4549"/>
                    <a:pt x="6580" y="4544"/>
                    <a:pt x="6590" y="4540"/>
                  </a:cubicBezTo>
                  <a:cubicBezTo>
                    <a:pt x="6600" y="4535"/>
                    <a:pt x="6613" y="4533"/>
                    <a:pt x="6627" y="4533"/>
                  </a:cubicBezTo>
                  <a:cubicBezTo>
                    <a:pt x="6638" y="4533"/>
                    <a:pt x="6648" y="4535"/>
                    <a:pt x="6657" y="4539"/>
                  </a:cubicBezTo>
                  <a:cubicBezTo>
                    <a:pt x="6666" y="4543"/>
                    <a:pt x="6673" y="4548"/>
                    <a:pt x="6679" y="4555"/>
                  </a:cubicBezTo>
                  <a:cubicBezTo>
                    <a:pt x="6685" y="4562"/>
                    <a:pt x="6690" y="4569"/>
                    <a:pt x="6693" y="4578"/>
                  </a:cubicBezTo>
                  <a:cubicBezTo>
                    <a:pt x="6696" y="4588"/>
                    <a:pt x="6698" y="4598"/>
                    <a:pt x="6698" y="4609"/>
                  </a:cubicBezTo>
                  <a:cubicBezTo>
                    <a:pt x="6698" y="4618"/>
                    <a:pt x="6697" y="4626"/>
                    <a:pt x="6695" y="4634"/>
                  </a:cubicBezTo>
                  <a:cubicBezTo>
                    <a:pt x="6693" y="4642"/>
                    <a:pt x="6689" y="4651"/>
                    <a:pt x="6684" y="4661"/>
                  </a:cubicBezTo>
                  <a:cubicBezTo>
                    <a:pt x="6679" y="4670"/>
                    <a:pt x="6672" y="4680"/>
                    <a:pt x="6663" y="4691"/>
                  </a:cubicBezTo>
                  <a:cubicBezTo>
                    <a:pt x="6654" y="4703"/>
                    <a:pt x="6644" y="4716"/>
                    <a:pt x="6630" y="4730"/>
                  </a:cubicBezTo>
                  <a:lnTo>
                    <a:pt x="6473" y="4901"/>
                  </a:lnTo>
                  <a:lnTo>
                    <a:pt x="6473" y="4956"/>
                  </a:lnTo>
                  <a:lnTo>
                    <a:pt x="6797" y="4956"/>
                  </a:lnTo>
                  <a:lnTo>
                    <a:pt x="6797" y="4892"/>
                  </a:lnTo>
                  <a:lnTo>
                    <a:pt x="6574" y="4892"/>
                  </a:lnTo>
                  <a:lnTo>
                    <a:pt x="6681" y="4777"/>
                  </a:lnTo>
                  <a:cubicBezTo>
                    <a:pt x="6695" y="4762"/>
                    <a:pt x="6709" y="4747"/>
                    <a:pt x="6720" y="4733"/>
                  </a:cubicBezTo>
                  <a:cubicBezTo>
                    <a:pt x="6732" y="4718"/>
                    <a:pt x="6743" y="4703"/>
                    <a:pt x="6751" y="4689"/>
                  </a:cubicBezTo>
                  <a:cubicBezTo>
                    <a:pt x="6760" y="4674"/>
                    <a:pt x="6766" y="4660"/>
                    <a:pt x="6771" y="4646"/>
                  </a:cubicBezTo>
                  <a:cubicBezTo>
                    <a:pt x="6776" y="4631"/>
                    <a:pt x="6779" y="4616"/>
                    <a:pt x="6779" y="4601"/>
                  </a:cubicBezTo>
                  <a:cubicBezTo>
                    <a:pt x="6779" y="4580"/>
                    <a:pt x="6775" y="4562"/>
                    <a:pt x="6768" y="4546"/>
                  </a:cubicBezTo>
                  <a:cubicBezTo>
                    <a:pt x="6761" y="4529"/>
                    <a:pt x="6752" y="4516"/>
                    <a:pt x="6739" y="4504"/>
                  </a:cubicBezTo>
                  <a:cubicBezTo>
                    <a:pt x="6726" y="4493"/>
                    <a:pt x="6710" y="4484"/>
                    <a:pt x="6691" y="4478"/>
                  </a:cubicBezTo>
                  <a:cubicBezTo>
                    <a:pt x="6673" y="4472"/>
                    <a:pt x="6651" y="4468"/>
                    <a:pt x="6627" y="4468"/>
                  </a:cubicBezTo>
                  <a:close/>
                  <a:moveTo>
                    <a:pt x="8662" y="4468"/>
                  </a:moveTo>
                  <a:cubicBezTo>
                    <a:pt x="8639" y="4468"/>
                    <a:pt x="8619" y="4471"/>
                    <a:pt x="8600" y="4478"/>
                  </a:cubicBezTo>
                  <a:cubicBezTo>
                    <a:pt x="8581" y="4485"/>
                    <a:pt x="8565" y="4493"/>
                    <a:pt x="8551" y="4505"/>
                  </a:cubicBezTo>
                  <a:cubicBezTo>
                    <a:pt x="8538" y="4517"/>
                    <a:pt x="8527" y="4532"/>
                    <a:pt x="8520" y="4548"/>
                  </a:cubicBezTo>
                  <a:cubicBezTo>
                    <a:pt x="8512" y="4564"/>
                    <a:pt x="8508" y="4582"/>
                    <a:pt x="8508" y="4601"/>
                  </a:cubicBezTo>
                  <a:lnTo>
                    <a:pt x="8588" y="4601"/>
                  </a:lnTo>
                  <a:cubicBezTo>
                    <a:pt x="8588" y="4590"/>
                    <a:pt x="8590" y="4581"/>
                    <a:pt x="8594" y="4572"/>
                  </a:cubicBezTo>
                  <a:cubicBezTo>
                    <a:pt x="8597" y="4564"/>
                    <a:pt x="8603" y="4557"/>
                    <a:pt x="8610" y="4551"/>
                  </a:cubicBezTo>
                  <a:cubicBezTo>
                    <a:pt x="8616" y="4545"/>
                    <a:pt x="8623" y="4540"/>
                    <a:pt x="8632" y="4537"/>
                  </a:cubicBezTo>
                  <a:cubicBezTo>
                    <a:pt x="8642" y="4534"/>
                    <a:pt x="8652" y="4533"/>
                    <a:pt x="8662" y="4533"/>
                  </a:cubicBezTo>
                  <a:cubicBezTo>
                    <a:pt x="8687" y="4533"/>
                    <a:pt x="8705" y="4539"/>
                    <a:pt x="8717" y="4552"/>
                  </a:cubicBezTo>
                  <a:cubicBezTo>
                    <a:pt x="8729" y="4565"/>
                    <a:pt x="8736" y="4582"/>
                    <a:pt x="8736" y="4605"/>
                  </a:cubicBezTo>
                  <a:cubicBezTo>
                    <a:pt x="8736" y="4616"/>
                    <a:pt x="8734" y="4626"/>
                    <a:pt x="8730" y="4635"/>
                  </a:cubicBezTo>
                  <a:cubicBezTo>
                    <a:pt x="8727" y="4644"/>
                    <a:pt x="8722" y="4652"/>
                    <a:pt x="8715" y="4659"/>
                  </a:cubicBezTo>
                  <a:cubicBezTo>
                    <a:pt x="8709" y="4665"/>
                    <a:pt x="8700" y="4670"/>
                    <a:pt x="8690" y="4674"/>
                  </a:cubicBezTo>
                  <a:cubicBezTo>
                    <a:pt x="8680" y="4677"/>
                    <a:pt x="8668" y="4679"/>
                    <a:pt x="8654" y="4679"/>
                  </a:cubicBezTo>
                  <a:lnTo>
                    <a:pt x="8606" y="4679"/>
                  </a:lnTo>
                  <a:lnTo>
                    <a:pt x="8606" y="4743"/>
                  </a:lnTo>
                  <a:lnTo>
                    <a:pt x="8654" y="4743"/>
                  </a:lnTo>
                  <a:cubicBezTo>
                    <a:pt x="8667" y="4743"/>
                    <a:pt x="8680" y="4744"/>
                    <a:pt x="8691" y="4747"/>
                  </a:cubicBezTo>
                  <a:cubicBezTo>
                    <a:pt x="8702" y="4750"/>
                    <a:pt x="8711" y="4755"/>
                    <a:pt x="8719" y="4761"/>
                  </a:cubicBezTo>
                  <a:cubicBezTo>
                    <a:pt x="8727" y="4768"/>
                    <a:pt x="8732" y="4776"/>
                    <a:pt x="8737" y="4786"/>
                  </a:cubicBezTo>
                  <a:cubicBezTo>
                    <a:pt x="8741" y="4796"/>
                    <a:pt x="8743" y="4807"/>
                    <a:pt x="8743" y="4821"/>
                  </a:cubicBezTo>
                  <a:cubicBezTo>
                    <a:pt x="8743" y="4846"/>
                    <a:pt x="8736" y="4866"/>
                    <a:pt x="8722" y="4879"/>
                  </a:cubicBezTo>
                  <a:cubicBezTo>
                    <a:pt x="8707" y="4892"/>
                    <a:pt x="8687" y="4899"/>
                    <a:pt x="8662" y="4899"/>
                  </a:cubicBezTo>
                  <a:cubicBezTo>
                    <a:pt x="8651" y="4899"/>
                    <a:pt x="8640" y="4897"/>
                    <a:pt x="8630" y="4893"/>
                  </a:cubicBezTo>
                  <a:cubicBezTo>
                    <a:pt x="8620" y="4890"/>
                    <a:pt x="8612" y="4886"/>
                    <a:pt x="8605" y="4879"/>
                  </a:cubicBezTo>
                  <a:cubicBezTo>
                    <a:pt x="8598" y="4873"/>
                    <a:pt x="8593" y="4865"/>
                    <a:pt x="8589" y="4856"/>
                  </a:cubicBezTo>
                  <a:cubicBezTo>
                    <a:pt x="8586" y="4847"/>
                    <a:pt x="8584" y="4838"/>
                    <a:pt x="8584" y="4827"/>
                  </a:cubicBezTo>
                  <a:lnTo>
                    <a:pt x="8503" y="4827"/>
                  </a:lnTo>
                  <a:cubicBezTo>
                    <a:pt x="8503" y="4849"/>
                    <a:pt x="8507" y="4869"/>
                    <a:pt x="8516" y="4886"/>
                  </a:cubicBezTo>
                  <a:cubicBezTo>
                    <a:pt x="8525" y="4903"/>
                    <a:pt x="8536" y="4917"/>
                    <a:pt x="8550" y="4929"/>
                  </a:cubicBezTo>
                  <a:cubicBezTo>
                    <a:pt x="8565" y="4940"/>
                    <a:pt x="8583" y="4948"/>
                    <a:pt x="8602" y="4954"/>
                  </a:cubicBezTo>
                  <a:cubicBezTo>
                    <a:pt x="8621" y="4960"/>
                    <a:pt x="8641" y="4963"/>
                    <a:pt x="8662" y="4963"/>
                  </a:cubicBezTo>
                  <a:cubicBezTo>
                    <a:pt x="8685" y="4963"/>
                    <a:pt x="8705" y="4960"/>
                    <a:pt x="8725" y="4953"/>
                  </a:cubicBezTo>
                  <a:cubicBezTo>
                    <a:pt x="8745" y="4947"/>
                    <a:pt x="8762" y="4938"/>
                    <a:pt x="8776" y="4926"/>
                  </a:cubicBezTo>
                  <a:cubicBezTo>
                    <a:pt x="8791" y="4914"/>
                    <a:pt x="8802" y="4900"/>
                    <a:pt x="8811" y="4882"/>
                  </a:cubicBezTo>
                  <a:cubicBezTo>
                    <a:pt x="8819" y="4864"/>
                    <a:pt x="8823" y="4844"/>
                    <a:pt x="8823" y="4821"/>
                  </a:cubicBezTo>
                  <a:cubicBezTo>
                    <a:pt x="8823" y="4809"/>
                    <a:pt x="8822" y="4798"/>
                    <a:pt x="8819" y="4787"/>
                  </a:cubicBezTo>
                  <a:cubicBezTo>
                    <a:pt x="8816" y="4775"/>
                    <a:pt x="8811" y="4765"/>
                    <a:pt x="8804" y="4755"/>
                  </a:cubicBezTo>
                  <a:cubicBezTo>
                    <a:pt x="8798" y="4745"/>
                    <a:pt x="8789" y="4736"/>
                    <a:pt x="8779" y="4728"/>
                  </a:cubicBezTo>
                  <a:cubicBezTo>
                    <a:pt x="8769" y="4721"/>
                    <a:pt x="8757" y="4714"/>
                    <a:pt x="8742" y="4709"/>
                  </a:cubicBezTo>
                  <a:cubicBezTo>
                    <a:pt x="8754" y="4703"/>
                    <a:pt x="8765" y="4697"/>
                    <a:pt x="8774" y="4689"/>
                  </a:cubicBezTo>
                  <a:cubicBezTo>
                    <a:pt x="8784" y="4681"/>
                    <a:pt x="8791" y="4672"/>
                    <a:pt x="8797" y="4663"/>
                  </a:cubicBezTo>
                  <a:cubicBezTo>
                    <a:pt x="8804" y="4654"/>
                    <a:pt x="8808" y="4645"/>
                    <a:pt x="8812" y="4635"/>
                  </a:cubicBezTo>
                  <a:cubicBezTo>
                    <a:pt x="8815" y="4625"/>
                    <a:pt x="8816" y="4615"/>
                    <a:pt x="8816" y="4605"/>
                  </a:cubicBezTo>
                  <a:cubicBezTo>
                    <a:pt x="8816" y="4582"/>
                    <a:pt x="8812" y="4563"/>
                    <a:pt x="8804" y="4546"/>
                  </a:cubicBezTo>
                  <a:cubicBezTo>
                    <a:pt x="8797" y="4529"/>
                    <a:pt x="8786" y="4514"/>
                    <a:pt x="8773" y="4503"/>
                  </a:cubicBezTo>
                  <a:cubicBezTo>
                    <a:pt x="8759" y="4491"/>
                    <a:pt x="8743" y="4483"/>
                    <a:pt x="8724" y="4477"/>
                  </a:cubicBezTo>
                  <a:cubicBezTo>
                    <a:pt x="8705" y="4471"/>
                    <a:pt x="8685" y="4468"/>
                    <a:pt x="8662" y="4468"/>
                  </a:cubicBezTo>
                  <a:close/>
                  <a:moveTo>
                    <a:pt x="4316" y="4474"/>
                  </a:moveTo>
                  <a:lnTo>
                    <a:pt x="4128" y="4542"/>
                  </a:lnTo>
                  <a:lnTo>
                    <a:pt x="4128" y="4610"/>
                  </a:lnTo>
                  <a:lnTo>
                    <a:pt x="4247" y="4570"/>
                  </a:lnTo>
                  <a:lnTo>
                    <a:pt x="4247" y="4956"/>
                  </a:lnTo>
                  <a:lnTo>
                    <a:pt x="4327" y="4956"/>
                  </a:lnTo>
                  <a:lnTo>
                    <a:pt x="4327" y="4474"/>
                  </a:lnTo>
                  <a:lnTo>
                    <a:pt x="4316" y="4474"/>
                  </a:lnTo>
                  <a:close/>
                  <a:moveTo>
                    <a:pt x="4701" y="4474"/>
                  </a:moveTo>
                  <a:lnTo>
                    <a:pt x="4513" y="4542"/>
                  </a:lnTo>
                  <a:lnTo>
                    <a:pt x="4513" y="4610"/>
                  </a:lnTo>
                  <a:lnTo>
                    <a:pt x="4631" y="4570"/>
                  </a:lnTo>
                  <a:lnTo>
                    <a:pt x="4631" y="4956"/>
                  </a:lnTo>
                  <a:lnTo>
                    <a:pt x="4711" y="4956"/>
                  </a:lnTo>
                  <a:lnTo>
                    <a:pt x="4711" y="4474"/>
                  </a:lnTo>
                  <a:lnTo>
                    <a:pt x="4701" y="4474"/>
                  </a:lnTo>
                  <a:close/>
                  <a:moveTo>
                    <a:pt x="6296" y="4474"/>
                  </a:moveTo>
                  <a:lnTo>
                    <a:pt x="6108" y="4542"/>
                  </a:lnTo>
                  <a:lnTo>
                    <a:pt x="6108" y="4610"/>
                  </a:lnTo>
                  <a:lnTo>
                    <a:pt x="6226" y="4570"/>
                  </a:lnTo>
                  <a:lnTo>
                    <a:pt x="6226" y="4956"/>
                  </a:lnTo>
                  <a:lnTo>
                    <a:pt x="6306" y="4956"/>
                  </a:lnTo>
                  <a:lnTo>
                    <a:pt x="6306" y="4474"/>
                  </a:lnTo>
                  <a:lnTo>
                    <a:pt x="6296" y="4474"/>
                  </a:lnTo>
                  <a:close/>
                  <a:moveTo>
                    <a:pt x="8335" y="4474"/>
                  </a:moveTo>
                  <a:lnTo>
                    <a:pt x="8147" y="4542"/>
                  </a:lnTo>
                  <a:lnTo>
                    <a:pt x="8147" y="4610"/>
                  </a:lnTo>
                  <a:lnTo>
                    <a:pt x="8266" y="4570"/>
                  </a:lnTo>
                  <a:lnTo>
                    <a:pt x="8266" y="4956"/>
                  </a:lnTo>
                  <a:lnTo>
                    <a:pt x="8346" y="4956"/>
                  </a:lnTo>
                  <a:lnTo>
                    <a:pt x="8346" y="4474"/>
                  </a:lnTo>
                  <a:lnTo>
                    <a:pt x="8335" y="4474"/>
                  </a:lnTo>
                  <a:close/>
                  <a:moveTo>
                    <a:pt x="10357" y="4474"/>
                  </a:moveTo>
                  <a:lnTo>
                    <a:pt x="10169" y="4542"/>
                  </a:lnTo>
                  <a:lnTo>
                    <a:pt x="10169" y="4610"/>
                  </a:lnTo>
                  <a:lnTo>
                    <a:pt x="10287" y="4570"/>
                  </a:lnTo>
                  <a:lnTo>
                    <a:pt x="10287" y="4956"/>
                  </a:lnTo>
                  <a:lnTo>
                    <a:pt x="10367" y="4956"/>
                  </a:lnTo>
                  <a:lnTo>
                    <a:pt x="10367" y="4474"/>
                  </a:lnTo>
                  <a:lnTo>
                    <a:pt x="10357" y="4474"/>
                  </a:lnTo>
                  <a:close/>
                  <a:moveTo>
                    <a:pt x="12395" y="4474"/>
                  </a:moveTo>
                  <a:lnTo>
                    <a:pt x="12207" y="4542"/>
                  </a:lnTo>
                  <a:lnTo>
                    <a:pt x="12207" y="4610"/>
                  </a:lnTo>
                  <a:lnTo>
                    <a:pt x="12325" y="4570"/>
                  </a:lnTo>
                  <a:lnTo>
                    <a:pt x="12325" y="4956"/>
                  </a:lnTo>
                  <a:lnTo>
                    <a:pt x="12405" y="4956"/>
                  </a:lnTo>
                  <a:lnTo>
                    <a:pt x="12405" y="4474"/>
                  </a:lnTo>
                  <a:lnTo>
                    <a:pt x="12395" y="4474"/>
                  </a:lnTo>
                  <a:close/>
                  <a:moveTo>
                    <a:pt x="10724" y="4474"/>
                  </a:moveTo>
                  <a:lnTo>
                    <a:pt x="10515" y="4800"/>
                  </a:lnTo>
                  <a:lnTo>
                    <a:pt x="10518" y="4849"/>
                  </a:lnTo>
                  <a:lnTo>
                    <a:pt x="10726" y="4849"/>
                  </a:lnTo>
                  <a:lnTo>
                    <a:pt x="10726" y="4956"/>
                  </a:lnTo>
                  <a:lnTo>
                    <a:pt x="10806" y="4956"/>
                  </a:lnTo>
                  <a:lnTo>
                    <a:pt x="10806" y="4849"/>
                  </a:lnTo>
                  <a:lnTo>
                    <a:pt x="10866" y="4849"/>
                  </a:lnTo>
                  <a:lnTo>
                    <a:pt x="10866" y="4785"/>
                  </a:lnTo>
                  <a:lnTo>
                    <a:pt x="10806" y="4785"/>
                  </a:lnTo>
                  <a:lnTo>
                    <a:pt x="10806" y="4474"/>
                  </a:lnTo>
                  <a:lnTo>
                    <a:pt x="10724" y="4474"/>
                  </a:lnTo>
                  <a:close/>
                  <a:moveTo>
                    <a:pt x="12620" y="4474"/>
                  </a:moveTo>
                  <a:lnTo>
                    <a:pt x="12594" y="4718"/>
                  </a:lnTo>
                  <a:lnTo>
                    <a:pt x="12658" y="4734"/>
                  </a:lnTo>
                  <a:cubicBezTo>
                    <a:pt x="12662" y="4730"/>
                    <a:pt x="12666" y="4726"/>
                    <a:pt x="12671" y="4722"/>
                  </a:cubicBezTo>
                  <a:cubicBezTo>
                    <a:pt x="12675" y="4719"/>
                    <a:pt x="12680" y="4716"/>
                    <a:pt x="12685" y="4713"/>
                  </a:cubicBezTo>
                  <a:cubicBezTo>
                    <a:pt x="12690" y="4711"/>
                    <a:pt x="12697" y="4709"/>
                    <a:pt x="12704" y="4707"/>
                  </a:cubicBezTo>
                  <a:cubicBezTo>
                    <a:pt x="12710" y="4706"/>
                    <a:pt x="12719" y="4705"/>
                    <a:pt x="12728" y="4705"/>
                  </a:cubicBezTo>
                  <a:cubicBezTo>
                    <a:pt x="12742" y="4705"/>
                    <a:pt x="12755" y="4707"/>
                    <a:pt x="12765" y="4712"/>
                  </a:cubicBezTo>
                  <a:cubicBezTo>
                    <a:pt x="12776" y="4716"/>
                    <a:pt x="12785" y="4723"/>
                    <a:pt x="12792" y="4732"/>
                  </a:cubicBezTo>
                  <a:cubicBezTo>
                    <a:pt x="12799" y="4740"/>
                    <a:pt x="12805" y="4750"/>
                    <a:pt x="12808" y="4762"/>
                  </a:cubicBezTo>
                  <a:cubicBezTo>
                    <a:pt x="12812" y="4774"/>
                    <a:pt x="12814" y="4786"/>
                    <a:pt x="12814" y="4800"/>
                  </a:cubicBezTo>
                  <a:cubicBezTo>
                    <a:pt x="12814" y="4814"/>
                    <a:pt x="12812" y="4828"/>
                    <a:pt x="12808" y="4840"/>
                  </a:cubicBezTo>
                  <a:cubicBezTo>
                    <a:pt x="12805" y="4852"/>
                    <a:pt x="12801" y="4863"/>
                    <a:pt x="12794" y="4871"/>
                  </a:cubicBezTo>
                  <a:cubicBezTo>
                    <a:pt x="12788" y="4880"/>
                    <a:pt x="12779" y="4887"/>
                    <a:pt x="12770" y="4892"/>
                  </a:cubicBezTo>
                  <a:cubicBezTo>
                    <a:pt x="12760" y="4896"/>
                    <a:pt x="12748" y="4899"/>
                    <a:pt x="12735" y="4899"/>
                  </a:cubicBezTo>
                  <a:cubicBezTo>
                    <a:pt x="12713" y="4899"/>
                    <a:pt x="12695" y="4893"/>
                    <a:pt x="12681" y="4880"/>
                  </a:cubicBezTo>
                  <a:cubicBezTo>
                    <a:pt x="12668" y="4868"/>
                    <a:pt x="12660" y="4850"/>
                    <a:pt x="12657" y="4826"/>
                  </a:cubicBezTo>
                  <a:lnTo>
                    <a:pt x="12579" y="4826"/>
                  </a:lnTo>
                  <a:cubicBezTo>
                    <a:pt x="12580" y="4849"/>
                    <a:pt x="12585" y="4868"/>
                    <a:pt x="12594" y="4885"/>
                  </a:cubicBezTo>
                  <a:cubicBezTo>
                    <a:pt x="12603" y="4902"/>
                    <a:pt x="12615" y="4917"/>
                    <a:pt x="12629" y="4929"/>
                  </a:cubicBezTo>
                  <a:cubicBezTo>
                    <a:pt x="12644" y="4940"/>
                    <a:pt x="12660" y="4948"/>
                    <a:pt x="12678" y="4954"/>
                  </a:cubicBezTo>
                  <a:cubicBezTo>
                    <a:pt x="12696" y="4960"/>
                    <a:pt x="12715" y="4963"/>
                    <a:pt x="12735" y="4963"/>
                  </a:cubicBezTo>
                  <a:cubicBezTo>
                    <a:pt x="12762" y="4963"/>
                    <a:pt x="12786" y="4959"/>
                    <a:pt x="12806" y="4951"/>
                  </a:cubicBezTo>
                  <a:cubicBezTo>
                    <a:pt x="12826" y="4942"/>
                    <a:pt x="12842" y="4931"/>
                    <a:pt x="12855" y="4916"/>
                  </a:cubicBezTo>
                  <a:cubicBezTo>
                    <a:pt x="12868" y="4902"/>
                    <a:pt x="12878" y="4885"/>
                    <a:pt x="12884" y="4865"/>
                  </a:cubicBezTo>
                  <a:cubicBezTo>
                    <a:pt x="12891" y="4846"/>
                    <a:pt x="12894" y="4825"/>
                    <a:pt x="12894" y="4802"/>
                  </a:cubicBezTo>
                  <a:cubicBezTo>
                    <a:pt x="12894" y="4777"/>
                    <a:pt x="12891" y="4755"/>
                    <a:pt x="12884" y="4735"/>
                  </a:cubicBezTo>
                  <a:cubicBezTo>
                    <a:pt x="12878" y="4715"/>
                    <a:pt x="12868" y="4698"/>
                    <a:pt x="12856" y="4683"/>
                  </a:cubicBezTo>
                  <a:cubicBezTo>
                    <a:pt x="12844" y="4669"/>
                    <a:pt x="12828" y="4659"/>
                    <a:pt x="12810" y="4652"/>
                  </a:cubicBezTo>
                  <a:cubicBezTo>
                    <a:pt x="12792" y="4644"/>
                    <a:pt x="12771" y="4640"/>
                    <a:pt x="12749" y="4640"/>
                  </a:cubicBezTo>
                  <a:cubicBezTo>
                    <a:pt x="12732" y="4640"/>
                    <a:pt x="12717" y="4642"/>
                    <a:pt x="12704" y="4646"/>
                  </a:cubicBezTo>
                  <a:cubicBezTo>
                    <a:pt x="12692" y="4651"/>
                    <a:pt x="12681" y="4655"/>
                    <a:pt x="12674" y="4660"/>
                  </a:cubicBezTo>
                  <a:lnTo>
                    <a:pt x="12687" y="4544"/>
                  </a:lnTo>
                  <a:lnTo>
                    <a:pt x="12878" y="4544"/>
                  </a:lnTo>
                  <a:lnTo>
                    <a:pt x="12878" y="4474"/>
                  </a:lnTo>
                  <a:lnTo>
                    <a:pt x="12620" y="4474"/>
                  </a:lnTo>
                  <a:close/>
                  <a:moveTo>
                    <a:pt x="2569" y="4496"/>
                  </a:moveTo>
                  <a:cubicBezTo>
                    <a:pt x="2546" y="4496"/>
                    <a:pt x="2524" y="4501"/>
                    <a:pt x="2505" y="4508"/>
                  </a:cubicBezTo>
                  <a:cubicBezTo>
                    <a:pt x="2485" y="4515"/>
                    <a:pt x="2469" y="4527"/>
                    <a:pt x="2455" y="4543"/>
                  </a:cubicBezTo>
                  <a:cubicBezTo>
                    <a:pt x="2442" y="4560"/>
                    <a:pt x="2430" y="4581"/>
                    <a:pt x="2423" y="4608"/>
                  </a:cubicBezTo>
                  <a:cubicBezTo>
                    <a:pt x="2415" y="4634"/>
                    <a:pt x="2412" y="4666"/>
                    <a:pt x="2412" y="4705"/>
                  </a:cubicBezTo>
                  <a:lnTo>
                    <a:pt x="2412" y="4782"/>
                  </a:lnTo>
                  <a:cubicBezTo>
                    <a:pt x="2412" y="4820"/>
                    <a:pt x="2416" y="4853"/>
                    <a:pt x="2424" y="4879"/>
                  </a:cubicBezTo>
                  <a:cubicBezTo>
                    <a:pt x="2431" y="4906"/>
                    <a:pt x="2441" y="4927"/>
                    <a:pt x="2455" y="4944"/>
                  </a:cubicBezTo>
                  <a:cubicBezTo>
                    <a:pt x="2469" y="4960"/>
                    <a:pt x="2486" y="4972"/>
                    <a:pt x="2506" y="4980"/>
                  </a:cubicBezTo>
                  <a:cubicBezTo>
                    <a:pt x="2525" y="4987"/>
                    <a:pt x="2546" y="4991"/>
                    <a:pt x="2570" y="4991"/>
                  </a:cubicBezTo>
                  <a:cubicBezTo>
                    <a:pt x="2594" y="4991"/>
                    <a:pt x="2615" y="4987"/>
                    <a:pt x="2634" y="4980"/>
                  </a:cubicBezTo>
                  <a:cubicBezTo>
                    <a:pt x="2654" y="4972"/>
                    <a:pt x="2670" y="4960"/>
                    <a:pt x="2684" y="4944"/>
                  </a:cubicBezTo>
                  <a:cubicBezTo>
                    <a:pt x="2697" y="4927"/>
                    <a:pt x="2708" y="4906"/>
                    <a:pt x="2716" y="4879"/>
                  </a:cubicBezTo>
                  <a:cubicBezTo>
                    <a:pt x="2723" y="4853"/>
                    <a:pt x="2727" y="4820"/>
                    <a:pt x="2727" y="4782"/>
                  </a:cubicBezTo>
                  <a:lnTo>
                    <a:pt x="2727" y="4705"/>
                  </a:lnTo>
                  <a:cubicBezTo>
                    <a:pt x="2727" y="4666"/>
                    <a:pt x="2723" y="4634"/>
                    <a:pt x="2716" y="4608"/>
                  </a:cubicBezTo>
                  <a:cubicBezTo>
                    <a:pt x="2708" y="4581"/>
                    <a:pt x="2698" y="4560"/>
                    <a:pt x="2684" y="4543"/>
                  </a:cubicBezTo>
                  <a:cubicBezTo>
                    <a:pt x="2670" y="4527"/>
                    <a:pt x="2654" y="4515"/>
                    <a:pt x="2634" y="4508"/>
                  </a:cubicBezTo>
                  <a:cubicBezTo>
                    <a:pt x="2615" y="4501"/>
                    <a:pt x="2593" y="4496"/>
                    <a:pt x="2569" y="4496"/>
                  </a:cubicBezTo>
                  <a:close/>
                  <a:moveTo>
                    <a:pt x="2236" y="4502"/>
                  </a:moveTo>
                  <a:lnTo>
                    <a:pt x="2048" y="4571"/>
                  </a:lnTo>
                  <a:lnTo>
                    <a:pt x="2048" y="4638"/>
                  </a:lnTo>
                  <a:lnTo>
                    <a:pt x="2166" y="4598"/>
                  </a:lnTo>
                  <a:lnTo>
                    <a:pt x="2166" y="4985"/>
                  </a:lnTo>
                  <a:lnTo>
                    <a:pt x="2245" y="4985"/>
                  </a:lnTo>
                  <a:lnTo>
                    <a:pt x="2245" y="4502"/>
                  </a:lnTo>
                  <a:lnTo>
                    <a:pt x="2236" y="4502"/>
                  </a:lnTo>
                  <a:close/>
                  <a:moveTo>
                    <a:pt x="353" y="4533"/>
                  </a:moveTo>
                  <a:cubicBezTo>
                    <a:pt x="363" y="4533"/>
                    <a:pt x="374" y="4535"/>
                    <a:pt x="384" y="4541"/>
                  </a:cubicBezTo>
                  <a:cubicBezTo>
                    <a:pt x="393" y="4546"/>
                    <a:pt x="401" y="4554"/>
                    <a:pt x="408" y="4563"/>
                  </a:cubicBezTo>
                  <a:cubicBezTo>
                    <a:pt x="416" y="4573"/>
                    <a:pt x="421" y="4586"/>
                    <a:pt x="425" y="4601"/>
                  </a:cubicBezTo>
                  <a:cubicBezTo>
                    <a:pt x="429" y="4615"/>
                    <a:pt x="431" y="4632"/>
                    <a:pt x="431" y="4651"/>
                  </a:cubicBezTo>
                  <a:lnTo>
                    <a:pt x="431" y="4683"/>
                  </a:lnTo>
                  <a:cubicBezTo>
                    <a:pt x="428" y="4690"/>
                    <a:pt x="423" y="4697"/>
                    <a:pt x="418" y="4704"/>
                  </a:cubicBezTo>
                  <a:cubicBezTo>
                    <a:pt x="413" y="4710"/>
                    <a:pt x="407" y="4715"/>
                    <a:pt x="400" y="4720"/>
                  </a:cubicBezTo>
                  <a:cubicBezTo>
                    <a:pt x="394" y="4724"/>
                    <a:pt x="386" y="4728"/>
                    <a:pt x="378" y="4731"/>
                  </a:cubicBezTo>
                  <a:cubicBezTo>
                    <a:pt x="370" y="4734"/>
                    <a:pt x="362" y="4735"/>
                    <a:pt x="354" y="4735"/>
                  </a:cubicBezTo>
                  <a:cubicBezTo>
                    <a:pt x="341" y="4735"/>
                    <a:pt x="329" y="4732"/>
                    <a:pt x="319" y="4727"/>
                  </a:cubicBezTo>
                  <a:cubicBezTo>
                    <a:pt x="310" y="4721"/>
                    <a:pt x="302" y="4713"/>
                    <a:pt x="295" y="4704"/>
                  </a:cubicBezTo>
                  <a:cubicBezTo>
                    <a:pt x="289" y="4694"/>
                    <a:pt x="284" y="4684"/>
                    <a:pt x="281" y="4672"/>
                  </a:cubicBezTo>
                  <a:cubicBezTo>
                    <a:pt x="278" y="4660"/>
                    <a:pt x="277" y="4647"/>
                    <a:pt x="277" y="4634"/>
                  </a:cubicBezTo>
                  <a:cubicBezTo>
                    <a:pt x="277" y="4620"/>
                    <a:pt x="279" y="4607"/>
                    <a:pt x="282" y="4594"/>
                  </a:cubicBezTo>
                  <a:cubicBezTo>
                    <a:pt x="286" y="4582"/>
                    <a:pt x="291" y="4572"/>
                    <a:pt x="297" y="4563"/>
                  </a:cubicBezTo>
                  <a:cubicBezTo>
                    <a:pt x="304" y="4553"/>
                    <a:pt x="312" y="4546"/>
                    <a:pt x="321" y="4541"/>
                  </a:cubicBezTo>
                  <a:cubicBezTo>
                    <a:pt x="331" y="4535"/>
                    <a:pt x="341" y="4533"/>
                    <a:pt x="353" y="4533"/>
                  </a:cubicBezTo>
                  <a:close/>
                  <a:moveTo>
                    <a:pt x="2569" y="4561"/>
                  </a:moveTo>
                  <a:cubicBezTo>
                    <a:pt x="2581" y="4561"/>
                    <a:pt x="2592" y="4563"/>
                    <a:pt x="2602" y="4568"/>
                  </a:cubicBezTo>
                  <a:cubicBezTo>
                    <a:pt x="2611" y="4572"/>
                    <a:pt x="2620" y="4580"/>
                    <a:pt x="2626" y="4590"/>
                  </a:cubicBezTo>
                  <a:cubicBezTo>
                    <a:pt x="2633" y="4600"/>
                    <a:pt x="2638" y="4614"/>
                    <a:pt x="2641" y="4631"/>
                  </a:cubicBezTo>
                  <a:cubicBezTo>
                    <a:pt x="2645" y="4647"/>
                    <a:pt x="2647" y="4668"/>
                    <a:pt x="2647" y="4692"/>
                  </a:cubicBezTo>
                  <a:lnTo>
                    <a:pt x="2647" y="4794"/>
                  </a:lnTo>
                  <a:cubicBezTo>
                    <a:pt x="2647" y="4818"/>
                    <a:pt x="2645" y="4838"/>
                    <a:pt x="2641" y="4855"/>
                  </a:cubicBezTo>
                  <a:cubicBezTo>
                    <a:pt x="2638" y="4872"/>
                    <a:pt x="2634" y="4886"/>
                    <a:pt x="2627" y="4897"/>
                  </a:cubicBezTo>
                  <a:cubicBezTo>
                    <a:pt x="2621" y="4907"/>
                    <a:pt x="2612" y="4915"/>
                    <a:pt x="2603" y="4920"/>
                  </a:cubicBezTo>
                  <a:cubicBezTo>
                    <a:pt x="2593" y="4925"/>
                    <a:pt x="2583" y="4927"/>
                    <a:pt x="2570" y="4927"/>
                  </a:cubicBezTo>
                  <a:cubicBezTo>
                    <a:pt x="2558" y="4927"/>
                    <a:pt x="2546" y="4925"/>
                    <a:pt x="2536" y="4920"/>
                  </a:cubicBezTo>
                  <a:cubicBezTo>
                    <a:pt x="2527" y="4915"/>
                    <a:pt x="2519" y="4907"/>
                    <a:pt x="2513" y="4897"/>
                  </a:cubicBezTo>
                  <a:cubicBezTo>
                    <a:pt x="2506" y="4886"/>
                    <a:pt x="2500" y="4872"/>
                    <a:pt x="2497" y="4855"/>
                  </a:cubicBezTo>
                  <a:cubicBezTo>
                    <a:pt x="2493" y="4838"/>
                    <a:pt x="2491" y="4818"/>
                    <a:pt x="2491" y="4794"/>
                  </a:cubicBezTo>
                  <a:lnTo>
                    <a:pt x="2491" y="4692"/>
                  </a:lnTo>
                  <a:cubicBezTo>
                    <a:pt x="2491" y="4668"/>
                    <a:pt x="2493" y="4647"/>
                    <a:pt x="2497" y="4631"/>
                  </a:cubicBezTo>
                  <a:cubicBezTo>
                    <a:pt x="2500" y="4614"/>
                    <a:pt x="2505" y="4600"/>
                    <a:pt x="2512" y="4590"/>
                  </a:cubicBezTo>
                  <a:cubicBezTo>
                    <a:pt x="2518" y="4580"/>
                    <a:pt x="2527" y="4572"/>
                    <a:pt x="2536" y="4568"/>
                  </a:cubicBezTo>
                  <a:cubicBezTo>
                    <a:pt x="2546" y="4563"/>
                    <a:pt x="2557" y="4561"/>
                    <a:pt x="2569" y="4561"/>
                  </a:cubicBezTo>
                  <a:close/>
                  <a:moveTo>
                    <a:pt x="10726" y="4584"/>
                  </a:moveTo>
                  <a:lnTo>
                    <a:pt x="10726" y="4785"/>
                  </a:lnTo>
                  <a:lnTo>
                    <a:pt x="10600" y="4785"/>
                  </a:lnTo>
                  <a:lnTo>
                    <a:pt x="10720" y="4594"/>
                  </a:lnTo>
                  <a:lnTo>
                    <a:pt x="10726" y="4584"/>
                  </a:lnTo>
                  <a:close/>
                  <a:moveTo>
                    <a:pt x="6631" y="6712"/>
                  </a:moveTo>
                  <a:cubicBezTo>
                    <a:pt x="6606" y="6712"/>
                    <a:pt x="6584" y="6716"/>
                    <a:pt x="6565" y="6725"/>
                  </a:cubicBezTo>
                  <a:cubicBezTo>
                    <a:pt x="6546" y="6734"/>
                    <a:pt x="6530" y="6746"/>
                    <a:pt x="6517" y="6761"/>
                  </a:cubicBezTo>
                  <a:cubicBezTo>
                    <a:pt x="6503" y="6777"/>
                    <a:pt x="6493" y="6795"/>
                    <a:pt x="6486" y="6815"/>
                  </a:cubicBezTo>
                  <a:cubicBezTo>
                    <a:pt x="6479" y="6835"/>
                    <a:pt x="6476" y="6857"/>
                    <a:pt x="6476" y="6880"/>
                  </a:cubicBezTo>
                  <a:cubicBezTo>
                    <a:pt x="6476" y="6902"/>
                    <a:pt x="6478" y="6922"/>
                    <a:pt x="6484" y="6941"/>
                  </a:cubicBezTo>
                  <a:cubicBezTo>
                    <a:pt x="6490" y="6961"/>
                    <a:pt x="6498" y="6977"/>
                    <a:pt x="6510" y="6992"/>
                  </a:cubicBezTo>
                  <a:cubicBezTo>
                    <a:pt x="6521" y="7007"/>
                    <a:pt x="6536" y="7020"/>
                    <a:pt x="6553" y="7029"/>
                  </a:cubicBezTo>
                  <a:cubicBezTo>
                    <a:pt x="6570" y="7037"/>
                    <a:pt x="6591" y="7042"/>
                    <a:pt x="6615" y="7042"/>
                  </a:cubicBezTo>
                  <a:cubicBezTo>
                    <a:pt x="6633" y="7042"/>
                    <a:pt x="6651" y="7037"/>
                    <a:pt x="6667" y="7029"/>
                  </a:cubicBezTo>
                  <a:cubicBezTo>
                    <a:pt x="6683" y="7022"/>
                    <a:pt x="6697" y="7011"/>
                    <a:pt x="6709" y="6999"/>
                  </a:cubicBezTo>
                  <a:cubicBezTo>
                    <a:pt x="6708" y="7018"/>
                    <a:pt x="6704" y="7036"/>
                    <a:pt x="6698" y="7053"/>
                  </a:cubicBezTo>
                  <a:cubicBezTo>
                    <a:pt x="6693" y="7070"/>
                    <a:pt x="6684" y="7084"/>
                    <a:pt x="6672" y="7096"/>
                  </a:cubicBezTo>
                  <a:cubicBezTo>
                    <a:pt x="6660" y="7109"/>
                    <a:pt x="6644" y="7119"/>
                    <a:pt x="6624" y="7126"/>
                  </a:cubicBezTo>
                  <a:cubicBezTo>
                    <a:pt x="6605" y="7132"/>
                    <a:pt x="6581" y="7136"/>
                    <a:pt x="6552" y="7136"/>
                  </a:cubicBezTo>
                  <a:lnTo>
                    <a:pt x="6546" y="7136"/>
                  </a:lnTo>
                  <a:lnTo>
                    <a:pt x="6546" y="7202"/>
                  </a:lnTo>
                  <a:lnTo>
                    <a:pt x="6552" y="7202"/>
                  </a:lnTo>
                  <a:cubicBezTo>
                    <a:pt x="6583" y="7202"/>
                    <a:pt x="6611" y="7199"/>
                    <a:pt x="6635" y="7192"/>
                  </a:cubicBezTo>
                  <a:cubicBezTo>
                    <a:pt x="6659" y="7185"/>
                    <a:pt x="6679" y="7176"/>
                    <a:pt x="6697" y="7163"/>
                  </a:cubicBezTo>
                  <a:cubicBezTo>
                    <a:pt x="6714" y="7151"/>
                    <a:pt x="6729" y="7137"/>
                    <a:pt x="6741" y="7120"/>
                  </a:cubicBezTo>
                  <a:cubicBezTo>
                    <a:pt x="6753" y="7103"/>
                    <a:pt x="6763" y="7085"/>
                    <a:pt x="6770" y="7066"/>
                  </a:cubicBezTo>
                  <a:cubicBezTo>
                    <a:pt x="6777" y="7046"/>
                    <a:pt x="6782" y="7024"/>
                    <a:pt x="6785" y="7002"/>
                  </a:cubicBezTo>
                  <a:cubicBezTo>
                    <a:pt x="6788" y="6980"/>
                    <a:pt x="6789" y="6957"/>
                    <a:pt x="6789" y="6934"/>
                  </a:cubicBezTo>
                  <a:lnTo>
                    <a:pt x="6789" y="6908"/>
                  </a:lnTo>
                  <a:cubicBezTo>
                    <a:pt x="6789" y="6881"/>
                    <a:pt x="6786" y="6856"/>
                    <a:pt x="6780" y="6833"/>
                  </a:cubicBezTo>
                  <a:cubicBezTo>
                    <a:pt x="6773" y="6809"/>
                    <a:pt x="6764" y="6788"/>
                    <a:pt x="6750" y="6770"/>
                  </a:cubicBezTo>
                  <a:cubicBezTo>
                    <a:pt x="6737" y="6752"/>
                    <a:pt x="6721" y="6738"/>
                    <a:pt x="6701" y="6728"/>
                  </a:cubicBezTo>
                  <a:cubicBezTo>
                    <a:pt x="6681" y="6717"/>
                    <a:pt x="6658" y="6712"/>
                    <a:pt x="6631" y="6712"/>
                  </a:cubicBezTo>
                  <a:close/>
                  <a:moveTo>
                    <a:pt x="8294" y="6712"/>
                  </a:moveTo>
                  <a:cubicBezTo>
                    <a:pt x="8268" y="6712"/>
                    <a:pt x="8245" y="6716"/>
                    <a:pt x="8225" y="6724"/>
                  </a:cubicBezTo>
                  <a:cubicBezTo>
                    <a:pt x="8205" y="6732"/>
                    <a:pt x="8188" y="6743"/>
                    <a:pt x="8174" y="6757"/>
                  </a:cubicBezTo>
                  <a:cubicBezTo>
                    <a:pt x="8160" y="6771"/>
                    <a:pt x="8149" y="6787"/>
                    <a:pt x="8142" y="6805"/>
                  </a:cubicBezTo>
                  <a:cubicBezTo>
                    <a:pt x="8135" y="6824"/>
                    <a:pt x="8132" y="6844"/>
                    <a:pt x="8132" y="6865"/>
                  </a:cubicBezTo>
                  <a:lnTo>
                    <a:pt x="8212" y="6865"/>
                  </a:lnTo>
                  <a:cubicBezTo>
                    <a:pt x="8212" y="6852"/>
                    <a:pt x="8213" y="6840"/>
                    <a:pt x="8216" y="6829"/>
                  </a:cubicBezTo>
                  <a:cubicBezTo>
                    <a:pt x="8220" y="6818"/>
                    <a:pt x="8225" y="6810"/>
                    <a:pt x="8232" y="6802"/>
                  </a:cubicBezTo>
                  <a:cubicBezTo>
                    <a:pt x="8239" y="6794"/>
                    <a:pt x="8247" y="6788"/>
                    <a:pt x="8258" y="6783"/>
                  </a:cubicBezTo>
                  <a:cubicBezTo>
                    <a:pt x="8268" y="6779"/>
                    <a:pt x="8280" y="6776"/>
                    <a:pt x="8294" y="6776"/>
                  </a:cubicBezTo>
                  <a:cubicBezTo>
                    <a:pt x="8305" y="6776"/>
                    <a:pt x="8315" y="6779"/>
                    <a:pt x="8324" y="6782"/>
                  </a:cubicBezTo>
                  <a:cubicBezTo>
                    <a:pt x="8333" y="6786"/>
                    <a:pt x="8340" y="6791"/>
                    <a:pt x="8346" y="6798"/>
                  </a:cubicBezTo>
                  <a:cubicBezTo>
                    <a:pt x="8352" y="6805"/>
                    <a:pt x="8357" y="6814"/>
                    <a:pt x="8360" y="6823"/>
                  </a:cubicBezTo>
                  <a:cubicBezTo>
                    <a:pt x="8363" y="6832"/>
                    <a:pt x="8365" y="6842"/>
                    <a:pt x="8365" y="6853"/>
                  </a:cubicBezTo>
                  <a:cubicBezTo>
                    <a:pt x="8365" y="6861"/>
                    <a:pt x="8364" y="6870"/>
                    <a:pt x="8362" y="6878"/>
                  </a:cubicBezTo>
                  <a:cubicBezTo>
                    <a:pt x="8360" y="6886"/>
                    <a:pt x="8356" y="6895"/>
                    <a:pt x="8351" y="6904"/>
                  </a:cubicBezTo>
                  <a:cubicBezTo>
                    <a:pt x="8346" y="6914"/>
                    <a:pt x="8339" y="6924"/>
                    <a:pt x="8330" y="6935"/>
                  </a:cubicBezTo>
                  <a:cubicBezTo>
                    <a:pt x="8321" y="6946"/>
                    <a:pt x="8311" y="6959"/>
                    <a:pt x="8297" y="6974"/>
                  </a:cubicBezTo>
                  <a:lnTo>
                    <a:pt x="8140" y="7145"/>
                  </a:lnTo>
                  <a:lnTo>
                    <a:pt x="8140" y="7201"/>
                  </a:lnTo>
                  <a:lnTo>
                    <a:pt x="8464" y="7201"/>
                  </a:lnTo>
                  <a:lnTo>
                    <a:pt x="8464" y="7136"/>
                  </a:lnTo>
                  <a:lnTo>
                    <a:pt x="8241" y="7136"/>
                  </a:lnTo>
                  <a:lnTo>
                    <a:pt x="8348" y="7021"/>
                  </a:lnTo>
                  <a:cubicBezTo>
                    <a:pt x="8363" y="7006"/>
                    <a:pt x="8375" y="6991"/>
                    <a:pt x="8387" y="6976"/>
                  </a:cubicBezTo>
                  <a:cubicBezTo>
                    <a:pt x="8399" y="6962"/>
                    <a:pt x="8410" y="6948"/>
                    <a:pt x="8418" y="6933"/>
                  </a:cubicBezTo>
                  <a:cubicBezTo>
                    <a:pt x="8427" y="6919"/>
                    <a:pt x="8434" y="6904"/>
                    <a:pt x="8438" y="6889"/>
                  </a:cubicBezTo>
                  <a:cubicBezTo>
                    <a:pt x="8443" y="6875"/>
                    <a:pt x="8446" y="6860"/>
                    <a:pt x="8446" y="6845"/>
                  </a:cubicBezTo>
                  <a:cubicBezTo>
                    <a:pt x="8446" y="6825"/>
                    <a:pt x="8442" y="6806"/>
                    <a:pt x="8435" y="6790"/>
                  </a:cubicBezTo>
                  <a:cubicBezTo>
                    <a:pt x="8428" y="6773"/>
                    <a:pt x="8419" y="6760"/>
                    <a:pt x="8406" y="6748"/>
                  </a:cubicBezTo>
                  <a:cubicBezTo>
                    <a:pt x="8393" y="6737"/>
                    <a:pt x="8377" y="6728"/>
                    <a:pt x="8358" y="6722"/>
                  </a:cubicBezTo>
                  <a:cubicBezTo>
                    <a:pt x="8339" y="6715"/>
                    <a:pt x="8318" y="6712"/>
                    <a:pt x="8294" y="6712"/>
                  </a:cubicBezTo>
                  <a:close/>
                  <a:moveTo>
                    <a:pt x="8682" y="6712"/>
                  </a:moveTo>
                  <a:cubicBezTo>
                    <a:pt x="8658" y="6712"/>
                    <a:pt x="8636" y="6716"/>
                    <a:pt x="8617" y="6723"/>
                  </a:cubicBezTo>
                  <a:cubicBezTo>
                    <a:pt x="8597" y="6731"/>
                    <a:pt x="8581" y="6742"/>
                    <a:pt x="8567" y="6759"/>
                  </a:cubicBezTo>
                  <a:cubicBezTo>
                    <a:pt x="8553" y="6775"/>
                    <a:pt x="8543" y="6797"/>
                    <a:pt x="8535" y="6823"/>
                  </a:cubicBezTo>
                  <a:cubicBezTo>
                    <a:pt x="8528" y="6849"/>
                    <a:pt x="8524" y="6882"/>
                    <a:pt x="8524" y="6920"/>
                  </a:cubicBezTo>
                  <a:lnTo>
                    <a:pt x="8524" y="6998"/>
                  </a:lnTo>
                  <a:cubicBezTo>
                    <a:pt x="8524" y="7036"/>
                    <a:pt x="8528" y="7068"/>
                    <a:pt x="8535" y="7095"/>
                  </a:cubicBezTo>
                  <a:cubicBezTo>
                    <a:pt x="8543" y="7121"/>
                    <a:pt x="8554" y="7142"/>
                    <a:pt x="8568" y="7159"/>
                  </a:cubicBezTo>
                  <a:cubicBezTo>
                    <a:pt x="8582" y="7176"/>
                    <a:pt x="8598" y="7188"/>
                    <a:pt x="8617" y="7195"/>
                  </a:cubicBezTo>
                  <a:cubicBezTo>
                    <a:pt x="8637" y="7203"/>
                    <a:pt x="8658" y="7207"/>
                    <a:pt x="8682" y="7207"/>
                  </a:cubicBezTo>
                  <a:cubicBezTo>
                    <a:pt x="8706" y="7207"/>
                    <a:pt x="8728" y="7203"/>
                    <a:pt x="8747" y="7195"/>
                  </a:cubicBezTo>
                  <a:cubicBezTo>
                    <a:pt x="8766" y="7188"/>
                    <a:pt x="8783" y="7176"/>
                    <a:pt x="8797" y="7159"/>
                  </a:cubicBezTo>
                  <a:cubicBezTo>
                    <a:pt x="8810" y="7142"/>
                    <a:pt x="8821" y="7121"/>
                    <a:pt x="8828" y="7095"/>
                  </a:cubicBezTo>
                  <a:cubicBezTo>
                    <a:pt x="8836" y="7068"/>
                    <a:pt x="8839" y="7036"/>
                    <a:pt x="8839" y="6998"/>
                  </a:cubicBezTo>
                  <a:lnTo>
                    <a:pt x="8839" y="6920"/>
                  </a:lnTo>
                  <a:cubicBezTo>
                    <a:pt x="8839" y="6882"/>
                    <a:pt x="8836" y="6849"/>
                    <a:pt x="8828" y="6823"/>
                  </a:cubicBezTo>
                  <a:cubicBezTo>
                    <a:pt x="8821" y="6797"/>
                    <a:pt x="8809" y="6775"/>
                    <a:pt x="8796" y="6759"/>
                  </a:cubicBezTo>
                  <a:cubicBezTo>
                    <a:pt x="8782" y="6742"/>
                    <a:pt x="8766" y="6731"/>
                    <a:pt x="8746" y="6723"/>
                  </a:cubicBezTo>
                  <a:cubicBezTo>
                    <a:pt x="8727" y="6716"/>
                    <a:pt x="8706" y="6712"/>
                    <a:pt x="8682" y="6712"/>
                  </a:cubicBezTo>
                  <a:close/>
                  <a:moveTo>
                    <a:pt x="617" y="6716"/>
                  </a:moveTo>
                  <a:cubicBezTo>
                    <a:pt x="588" y="6716"/>
                    <a:pt x="563" y="6719"/>
                    <a:pt x="540" y="6726"/>
                  </a:cubicBezTo>
                  <a:cubicBezTo>
                    <a:pt x="517" y="6733"/>
                    <a:pt x="496" y="6743"/>
                    <a:pt x="478" y="6755"/>
                  </a:cubicBezTo>
                  <a:cubicBezTo>
                    <a:pt x="460" y="6767"/>
                    <a:pt x="446" y="6782"/>
                    <a:pt x="433" y="6798"/>
                  </a:cubicBezTo>
                  <a:cubicBezTo>
                    <a:pt x="420" y="6815"/>
                    <a:pt x="410" y="6833"/>
                    <a:pt x="402" y="6853"/>
                  </a:cubicBezTo>
                  <a:cubicBezTo>
                    <a:pt x="394" y="6873"/>
                    <a:pt x="388" y="6894"/>
                    <a:pt x="385" y="6917"/>
                  </a:cubicBezTo>
                  <a:cubicBezTo>
                    <a:pt x="381" y="6939"/>
                    <a:pt x="379" y="6962"/>
                    <a:pt x="379" y="6986"/>
                  </a:cubicBezTo>
                  <a:lnTo>
                    <a:pt x="379" y="7018"/>
                  </a:lnTo>
                  <a:cubicBezTo>
                    <a:pt x="379" y="7043"/>
                    <a:pt x="383" y="7067"/>
                    <a:pt x="390" y="7089"/>
                  </a:cubicBezTo>
                  <a:cubicBezTo>
                    <a:pt x="397" y="7112"/>
                    <a:pt x="408" y="7133"/>
                    <a:pt x="422" y="7150"/>
                  </a:cubicBezTo>
                  <a:cubicBezTo>
                    <a:pt x="435" y="7168"/>
                    <a:pt x="452" y="7181"/>
                    <a:pt x="472" y="7192"/>
                  </a:cubicBezTo>
                  <a:cubicBezTo>
                    <a:pt x="492" y="7202"/>
                    <a:pt x="515" y="7207"/>
                    <a:pt x="542" y="7207"/>
                  </a:cubicBezTo>
                  <a:cubicBezTo>
                    <a:pt x="566" y="7207"/>
                    <a:pt x="588" y="7203"/>
                    <a:pt x="608" y="7194"/>
                  </a:cubicBezTo>
                  <a:cubicBezTo>
                    <a:pt x="627" y="7186"/>
                    <a:pt x="644" y="7174"/>
                    <a:pt x="657" y="7159"/>
                  </a:cubicBezTo>
                  <a:cubicBezTo>
                    <a:pt x="670" y="7144"/>
                    <a:pt x="680" y="7127"/>
                    <a:pt x="687" y="7107"/>
                  </a:cubicBezTo>
                  <a:cubicBezTo>
                    <a:pt x="694" y="7087"/>
                    <a:pt x="698" y="7066"/>
                    <a:pt x="698" y="7043"/>
                  </a:cubicBezTo>
                  <a:cubicBezTo>
                    <a:pt x="698" y="7022"/>
                    <a:pt x="695" y="7002"/>
                    <a:pt x="690" y="6983"/>
                  </a:cubicBezTo>
                  <a:cubicBezTo>
                    <a:pt x="684" y="6963"/>
                    <a:pt x="675" y="6946"/>
                    <a:pt x="664" y="6931"/>
                  </a:cubicBezTo>
                  <a:cubicBezTo>
                    <a:pt x="653" y="6916"/>
                    <a:pt x="639" y="6903"/>
                    <a:pt x="622" y="6894"/>
                  </a:cubicBezTo>
                  <a:cubicBezTo>
                    <a:pt x="604" y="6886"/>
                    <a:pt x="583" y="6881"/>
                    <a:pt x="560" y="6881"/>
                  </a:cubicBezTo>
                  <a:cubicBezTo>
                    <a:pt x="540" y="6881"/>
                    <a:pt x="522" y="6885"/>
                    <a:pt x="505" y="6892"/>
                  </a:cubicBezTo>
                  <a:cubicBezTo>
                    <a:pt x="489" y="6899"/>
                    <a:pt x="474" y="6909"/>
                    <a:pt x="461" y="6922"/>
                  </a:cubicBezTo>
                  <a:cubicBezTo>
                    <a:pt x="463" y="6903"/>
                    <a:pt x="468" y="6885"/>
                    <a:pt x="475" y="6868"/>
                  </a:cubicBezTo>
                  <a:cubicBezTo>
                    <a:pt x="482" y="6851"/>
                    <a:pt x="492" y="6836"/>
                    <a:pt x="505" y="6824"/>
                  </a:cubicBezTo>
                  <a:cubicBezTo>
                    <a:pt x="518" y="6811"/>
                    <a:pt x="534" y="6801"/>
                    <a:pt x="553" y="6794"/>
                  </a:cubicBezTo>
                  <a:cubicBezTo>
                    <a:pt x="572" y="6787"/>
                    <a:pt x="595" y="6782"/>
                    <a:pt x="621" y="6782"/>
                  </a:cubicBezTo>
                  <a:lnTo>
                    <a:pt x="627" y="6782"/>
                  </a:lnTo>
                  <a:lnTo>
                    <a:pt x="627" y="6716"/>
                  </a:lnTo>
                  <a:lnTo>
                    <a:pt x="617" y="6716"/>
                  </a:lnTo>
                  <a:close/>
                  <a:moveTo>
                    <a:pt x="199" y="6717"/>
                  </a:moveTo>
                  <a:lnTo>
                    <a:pt x="11" y="6786"/>
                  </a:lnTo>
                  <a:lnTo>
                    <a:pt x="11" y="6854"/>
                  </a:lnTo>
                  <a:lnTo>
                    <a:pt x="130" y="6813"/>
                  </a:lnTo>
                  <a:lnTo>
                    <a:pt x="130" y="7200"/>
                  </a:lnTo>
                  <a:lnTo>
                    <a:pt x="210" y="7200"/>
                  </a:lnTo>
                  <a:lnTo>
                    <a:pt x="210" y="6717"/>
                  </a:lnTo>
                  <a:lnTo>
                    <a:pt x="199" y="6717"/>
                  </a:lnTo>
                  <a:close/>
                  <a:moveTo>
                    <a:pt x="2232" y="6717"/>
                  </a:moveTo>
                  <a:lnTo>
                    <a:pt x="2044" y="6786"/>
                  </a:lnTo>
                  <a:lnTo>
                    <a:pt x="2044" y="6854"/>
                  </a:lnTo>
                  <a:lnTo>
                    <a:pt x="2163" y="6813"/>
                  </a:lnTo>
                  <a:lnTo>
                    <a:pt x="2163" y="7200"/>
                  </a:lnTo>
                  <a:lnTo>
                    <a:pt x="2243" y="7200"/>
                  </a:lnTo>
                  <a:lnTo>
                    <a:pt x="2243" y="6717"/>
                  </a:lnTo>
                  <a:lnTo>
                    <a:pt x="2232" y="6717"/>
                  </a:lnTo>
                  <a:close/>
                  <a:moveTo>
                    <a:pt x="6303" y="6717"/>
                  </a:moveTo>
                  <a:lnTo>
                    <a:pt x="6115" y="6786"/>
                  </a:lnTo>
                  <a:lnTo>
                    <a:pt x="6115" y="6854"/>
                  </a:lnTo>
                  <a:lnTo>
                    <a:pt x="6234" y="6813"/>
                  </a:lnTo>
                  <a:lnTo>
                    <a:pt x="6234" y="7200"/>
                  </a:lnTo>
                  <a:lnTo>
                    <a:pt x="6314" y="7200"/>
                  </a:lnTo>
                  <a:lnTo>
                    <a:pt x="6314" y="6717"/>
                  </a:lnTo>
                  <a:lnTo>
                    <a:pt x="6303" y="6717"/>
                  </a:lnTo>
                  <a:close/>
                  <a:moveTo>
                    <a:pt x="2396" y="6719"/>
                  </a:moveTo>
                  <a:lnTo>
                    <a:pt x="2396" y="6783"/>
                  </a:lnTo>
                  <a:lnTo>
                    <a:pt x="2646" y="6783"/>
                  </a:lnTo>
                  <a:lnTo>
                    <a:pt x="2454" y="7200"/>
                  </a:lnTo>
                  <a:lnTo>
                    <a:pt x="2537" y="7200"/>
                  </a:lnTo>
                  <a:lnTo>
                    <a:pt x="2731" y="6763"/>
                  </a:lnTo>
                  <a:lnTo>
                    <a:pt x="2731" y="6719"/>
                  </a:lnTo>
                  <a:lnTo>
                    <a:pt x="2396" y="6719"/>
                  </a:lnTo>
                  <a:close/>
                  <a:moveTo>
                    <a:pt x="4602" y="6740"/>
                  </a:moveTo>
                  <a:cubicBezTo>
                    <a:pt x="4581" y="6740"/>
                    <a:pt x="4561" y="6743"/>
                    <a:pt x="4543" y="6749"/>
                  </a:cubicBezTo>
                  <a:cubicBezTo>
                    <a:pt x="4525" y="6755"/>
                    <a:pt x="4509" y="6764"/>
                    <a:pt x="4496" y="6775"/>
                  </a:cubicBezTo>
                  <a:cubicBezTo>
                    <a:pt x="4483" y="6787"/>
                    <a:pt x="4473" y="6800"/>
                    <a:pt x="4466" y="6817"/>
                  </a:cubicBezTo>
                  <a:cubicBezTo>
                    <a:pt x="4459" y="6834"/>
                    <a:pt x="4455" y="6853"/>
                    <a:pt x="4455" y="6874"/>
                  </a:cubicBezTo>
                  <a:cubicBezTo>
                    <a:pt x="4455" y="6898"/>
                    <a:pt x="4461" y="6918"/>
                    <a:pt x="4473" y="6937"/>
                  </a:cubicBezTo>
                  <a:cubicBezTo>
                    <a:pt x="4485" y="6955"/>
                    <a:pt x="4501" y="6970"/>
                    <a:pt x="4522" y="6981"/>
                  </a:cubicBezTo>
                  <a:cubicBezTo>
                    <a:pt x="4510" y="6986"/>
                    <a:pt x="4500" y="6992"/>
                    <a:pt x="4490" y="7000"/>
                  </a:cubicBezTo>
                  <a:cubicBezTo>
                    <a:pt x="4480" y="7008"/>
                    <a:pt x="4472" y="7018"/>
                    <a:pt x="4465" y="7028"/>
                  </a:cubicBezTo>
                  <a:cubicBezTo>
                    <a:pt x="4459" y="7038"/>
                    <a:pt x="4453" y="7048"/>
                    <a:pt x="4449" y="7060"/>
                  </a:cubicBezTo>
                  <a:cubicBezTo>
                    <a:pt x="4446" y="7072"/>
                    <a:pt x="4444" y="7084"/>
                    <a:pt x="4444" y="7097"/>
                  </a:cubicBezTo>
                  <a:cubicBezTo>
                    <a:pt x="4444" y="7120"/>
                    <a:pt x="4448" y="7139"/>
                    <a:pt x="4456" y="7156"/>
                  </a:cubicBezTo>
                  <a:cubicBezTo>
                    <a:pt x="4465" y="7173"/>
                    <a:pt x="4475" y="7188"/>
                    <a:pt x="4489" y="7200"/>
                  </a:cubicBezTo>
                  <a:cubicBezTo>
                    <a:pt x="4503" y="7211"/>
                    <a:pt x="4520" y="7220"/>
                    <a:pt x="4539" y="7226"/>
                  </a:cubicBezTo>
                  <a:cubicBezTo>
                    <a:pt x="4559" y="7232"/>
                    <a:pt x="4579" y="7235"/>
                    <a:pt x="4602" y="7235"/>
                  </a:cubicBezTo>
                  <a:cubicBezTo>
                    <a:pt x="4624" y="7235"/>
                    <a:pt x="4645" y="7232"/>
                    <a:pt x="4665" y="7226"/>
                  </a:cubicBezTo>
                  <a:cubicBezTo>
                    <a:pt x="4684" y="7220"/>
                    <a:pt x="4701" y="7211"/>
                    <a:pt x="4715" y="7200"/>
                  </a:cubicBezTo>
                  <a:cubicBezTo>
                    <a:pt x="4729" y="7188"/>
                    <a:pt x="4740" y="7173"/>
                    <a:pt x="4748" y="7156"/>
                  </a:cubicBezTo>
                  <a:cubicBezTo>
                    <a:pt x="4755" y="7139"/>
                    <a:pt x="4760" y="7120"/>
                    <a:pt x="4760" y="7097"/>
                  </a:cubicBezTo>
                  <a:cubicBezTo>
                    <a:pt x="4760" y="7084"/>
                    <a:pt x="4757" y="7072"/>
                    <a:pt x="4754" y="7060"/>
                  </a:cubicBezTo>
                  <a:cubicBezTo>
                    <a:pt x="4750" y="7048"/>
                    <a:pt x="4746" y="7038"/>
                    <a:pt x="4739" y="7028"/>
                  </a:cubicBezTo>
                  <a:cubicBezTo>
                    <a:pt x="4732" y="7018"/>
                    <a:pt x="4724" y="7008"/>
                    <a:pt x="4714" y="7000"/>
                  </a:cubicBezTo>
                  <a:cubicBezTo>
                    <a:pt x="4704" y="6992"/>
                    <a:pt x="4693" y="6986"/>
                    <a:pt x="4681" y="6981"/>
                  </a:cubicBezTo>
                  <a:cubicBezTo>
                    <a:pt x="4702" y="6970"/>
                    <a:pt x="4719" y="6955"/>
                    <a:pt x="4731" y="6937"/>
                  </a:cubicBezTo>
                  <a:cubicBezTo>
                    <a:pt x="4743" y="6918"/>
                    <a:pt x="4749" y="6898"/>
                    <a:pt x="4749" y="6874"/>
                  </a:cubicBezTo>
                  <a:cubicBezTo>
                    <a:pt x="4749" y="6853"/>
                    <a:pt x="4745" y="6834"/>
                    <a:pt x="4738" y="6817"/>
                  </a:cubicBezTo>
                  <a:cubicBezTo>
                    <a:pt x="4731" y="6800"/>
                    <a:pt x="4721" y="6787"/>
                    <a:pt x="4708" y="6775"/>
                  </a:cubicBezTo>
                  <a:cubicBezTo>
                    <a:pt x="4695" y="6764"/>
                    <a:pt x="4679" y="6755"/>
                    <a:pt x="4661" y="6749"/>
                  </a:cubicBezTo>
                  <a:cubicBezTo>
                    <a:pt x="4643" y="6743"/>
                    <a:pt x="4623" y="6740"/>
                    <a:pt x="4602" y="6740"/>
                  </a:cubicBezTo>
                  <a:close/>
                  <a:moveTo>
                    <a:pt x="10375" y="6740"/>
                  </a:moveTo>
                  <a:cubicBezTo>
                    <a:pt x="10349" y="6740"/>
                    <a:pt x="10326" y="6744"/>
                    <a:pt x="10306" y="6752"/>
                  </a:cubicBezTo>
                  <a:cubicBezTo>
                    <a:pt x="10285" y="6761"/>
                    <a:pt x="10268" y="6771"/>
                    <a:pt x="10254" y="6785"/>
                  </a:cubicBezTo>
                  <a:cubicBezTo>
                    <a:pt x="10240" y="6799"/>
                    <a:pt x="10230" y="6816"/>
                    <a:pt x="10223" y="6834"/>
                  </a:cubicBezTo>
                  <a:cubicBezTo>
                    <a:pt x="10215" y="6853"/>
                    <a:pt x="10212" y="6872"/>
                    <a:pt x="10212" y="6894"/>
                  </a:cubicBezTo>
                  <a:lnTo>
                    <a:pt x="10292" y="6894"/>
                  </a:lnTo>
                  <a:cubicBezTo>
                    <a:pt x="10292" y="6881"/>
                    <a:pt x="10294" y="6869"/>
                    <a:pt x="10298" y="6858"/>
                  </a:cubicBezTo>
                  <a:cubicBezTo>
                    <a:pt x="10301" y="6847"/>
                    <a:pt x="10306" y="6838"/>
                    <a:pt x="10313" y="6830"/>
                  </a:cubicBezTo>
                  <a:cubicBezTo>
                    <a:pt x="10319" y="6822"/>
                    <a:pt x="10328" y="6816"/>
                    <a:pt x="10338" y="6812"/>
                  </a:cubicBezTo>
                  <a:cubicBezTo>
                    <a:pt x="10348" y="6807"/>
                    <a:pt x="10360" y="6805"/>
                    <a:pt x="10374" y="6805"/>
                  </a:cubicBezTo>
                  <a:cubicBezTo>
                    <a:pt x="10386" y="6805"/>
                    <a:pt x="10395" y="6807"/>
                    <a:pt x="10404" y="6811"/>
                  </a:cubicBezTo>
                  <a:cubicBezTo>
                    <a:pt x="10413" y="6815"/>
                    <a:pt x="10421" y="6820"/>
                    <a:pt x="10427" y="6827"/>
                  </a:cubicBezTo>
                  <a:cubicBezTo>
                    <a:pt x="10433" y="6833"/>
                    <a:pt x="10437" y="6842"/>
                    <a:pt x="10440" y="6851"/>
                  </a:cubicBezTo>
                  <a:cubicBezTo>
                    <a:pt x="10444" y="6861"/>
                    <a:pt x="10446" y="6871"/>
                    <a:pt x="10446" y="6882"/>
                  </a:cubicBezTo>
                  <a:cubicBezTo>
                    <a:pt x="10446" y="6890"/>
                    <a:pt x="10444" y="6898"/>
                    <a:pt x="10442" y="6906"/>
                  </a:cubicBezTo>
                  <a:cubicBezTo>
                    <a:pt x="10440" y="6914"/>
                    <a:pt x="10437" y="6923"/>
                    <a:pt x="10432" y="6932"/>
                  </a:cubicBezTo>
                  <a:cubicBezTo>
                    <a:pt x="10426" y="6942"/>
                    <a:pt x="10419" y="6952"/>
                    <a:pt x="10410" y="6963"/>
                  </a:cubicBezTo>
                  <a:cubicBezTo>
                    <a:pt x="10402" y="6975"/>
                    <a:pt x="10391" y="6988"/>
                    <a:pt x="10378" y="7002"/>
                  </a:cubicBezTo>
                  <a:lnTo>
                    <a:pt x="10221" y="7173"/>
                  </a:lnTo>
                  <a:lnTo>
                    <a:pt x="10221" y="7229"/>
                  </a:lnTo>
                  <a:lnTo>
                    <a:pt x="10545" y="7229"/>
                  </a:lnTo>
                  <a:lnTo>
                    <a:pt x="10545" y="7164"/>
                  </a:lnTo>
                  <a:lnTo>
                    <a:pt x="10321" y="7164"/>
                  </a:lnTo>
                  <a:lnTo>
                    <a:pt x="10429" y="7050"/>
                  </a:lnTo>
                  <a:cubicBezTo>
                    <a:pt x="10443" y="7035"/>
                    <a:pt x="10456" y="7020"/>
                    <a:pt x="10468" y="7006"/>
                  </a:cubicBezTo>
                  <a:cubicBezTo>
                    <a:pt x="10480" y="6991"/>
                    <a:pt x="10490" y="6976"/>
                    <a:pt x="10499" y="6961"/>
                  </a:cubicBezTo>
                  <a:cubicBezTo>
                    <a:pt x="10507" y="6947"/>
                    <a:pt x="10514" y="6932"/>
                    <a:pt x="10519" y="6917"/>
                  </a:cubicBezTo>
                  <a:cubicBezTo>
                    <a:pt x="10524" y="6903"/>
                    <a:pt x="10526" y="6888"/>
                    <a:pt x="10526" y="6873"/>
                  </a:cubicBezTo>
                  <a:cubicBezTo>
                    <a:pt x="10526" y="6853"/>
                    <a:pt x="10523" y="6835"/>
                    <a:pt x="10516" y="6819"/>
                  </a:cubicBezTo>
                  <a:cubicBezTo>
                    <a:pt x="10510" y="6802"/>
                    <a:pt x="10499" y="6788"/>
                    <a:pt x="10486" y="6776"/>
                  </a:cubicBezTo>
                  <a:cubicBezTo>
                    <a:pt x="10473" y="6765"/>
                    <a:pt x="10457" y="6756"/>
                    <a:pt x="10439" y="6750"/>
                  </a:cubicBezTo>
                  <a:cubicBezTo>
                    <a:pt x="10420" y="6744"/>
                    <a:pt x="10399" y="6740"/>
                    <a:pt x="10375" y="6740"/>
                  </a:cubicBezTo>
                  <a:close/>
                  <a:moveTo>
                    <a:pt x="12354" y="6740"/>
                  </a:moveTo>
                  <a:cubicBezTo>
                    <a:pt x="12328" y="6740"/>
                    <a:pt x="12305" y="6744"/>
                    <a:pt x="12285" y="6752"/>
                  </a:cubicBezTo>
                  <a:cubicBezTo>
                    <a:pt x="12264" y="6761"/>
                    <a:pt x="12247" y="6771"/>
                    <a:pt x="12233" y="6785"/>
                  </a:cubicBezTo>
                  <a:cubicBezTo>
                    <a:pt x="12220" y="6799"/>
                    <a:pt x="12210" y="6816"/>
                    <a:pt x="12203" y="6834"/>
                  </a:cubicBezTo>
                  <a:cubicBezTo>
                    <a:pt x="12195" y="6853"/>
                    <a:pt x="12191" y="6872"/>
                    <a:pt x="12191" y="6894"/>
                  </a:cubicBezTo>
                  <a:lnTo>
                    <a:pt x="12271" y="6894"/>
                  </a:lnTo>
                  <a:cubicBezTo>
                    <a:pt x="12271" y="6881"/>
                    <a:pt x="12273" y="6869"/>
                    <a:pt x="12277" y="6858"/>
                  </a:cubicBezTo>
                  <a:cubicBezTo>
                    <a:pt x="12280" y="6847"/>
                    <a:pt x="12286" y="6838"/>
                    <a:pt x="12293" y="6830"/>
                  </a:cubicBezTo>
                  <a:cubicBezTo>
                    <a:pt x="12299" y="6822"/>
                    <a:pt x="12307" y="6816"/>
                    <a:pt x="12317" y="6812"/>
                  </a:cubicBezTo>
                  <a:cubicBezTo>
                    <a:pt x="12327" y="6807"/>
                    <a:pt x="12340" y="6805"/>
                    <a:pt x="12353" y="6805"/>
                  </a:cubicBezTo>
                  <a:cubicBezTo>
                    <a:pt x="12365" y="6805"/>
                    <a:pt x="12375" y="6807"/>
                    <a:pt x="12384" y="6811"/>
                  </a:cubicBezTo>
                  <a:cubicBezTo>
                    <a:pt x="12393" y="6815"/>
                    <a:pt x="12400" y="6820"/>
                    <a:pt x="12406" y="6827"/>
                  </a:cubicBezTo>
                  <a:cubicBezTo>
                    <a:pt x="12412" y="6833"/>
                    <a:pt x="12417" y="6842"/>
                    <a:pt x="12420" y="6851"/>
                  </a:cubicBezTo>
                  <a:cubicBezTo>
                    <a:pt x="12424" y="6861"/>
                    <a:pt x="12425" y="6871"/>
                    <a:pt x="12425" y="6882"/>
                  </a:cubicBezTo>
                  <a:cubicBezTo>
                    <a:pt x="12425" y="6890"/>
                    <a:pt x="12424" y="6898"/>
                    <a:pt x="12422" y="6906"/>
                  </a:cubicBezTo>
                  <a:cubicBezTo>
                    <a:pt x="12420" y="6914"/>
                    <a:pt x="12417" y="6923"/>
                    <a:pt x="12412" y="6932"/>
                  </a:cubicBezTo>
                  <a:cubicBezTo>
                    <a:pt x="12406" y="6942"/>
                    <a:pt x="12399" y="6952"/>
                    <a:pt x="12390" y="6963"/>
                  </a:cubicBezTo>
                  <a:cubicBezTo>
                    <a:pt x="12382" y="6975"/>
                    <a:pt x="12371" y="6988"/>
                    <a:pt x="12358" y="7002"/>
                  </a:cubicBezTo>
                  <a:lnTo>
                    <a:pt x="12201" y="7173"/>
                  </a:lnTo>
                  <a:lnTo>
                    <a:pt x="12201" y="7229"/>
                  </a:lnTo>
                  <a:lnTo>
                    <a:pt x="12524" y="7229"/>
                  </a:lnTo>
                  <a:lnTo>
                    <a:pt x="12524" y="7164"/>
                  </a:lnTo>
                  <a:lnTo>
                    <a:pt x="12300" y="7164"/>
                  </a:lnTo>
                  <a:lnTo>
                    <a:pt x="12408" y="7050"/>
                  </a:lnTo>
                  <a:cubicBezTo>
                    <a:pt x="12422" y="7035"/>
                    <a:pt x="12436" y="7020"/>
                    <a:pt x="12448" y="7006"/>
                  </a:cubicBezTo>
                  <a:cubicBezTo>
                    <a:pt x="12460" y="6991"/>
                    <a:pt x="12469" y="6976"/>
                    <a:pt x="12478" y="6961"/>
                  </a:cubicBezTo>
                  <a:cubicBezTo>
                    <a:pt x="12486" y="6947"/>
                    <a:pt x="12493" y="6932"/>
                    <a:pt x="12498" y="6917"/>
                  </a:cubicBezTo>
                  <a:cubicBezTo>
                    <a:pt x="12503" y="6903"/>
                    <a:pt x="12506" y="6888"/>
                    <a:pt x="12506" y="6873"/>
                  </a:cubicBezTo>
                  <a:cubicBezTo>
                    <a:pt x="12506" y="6853"/>
                    <a:pt x="12502" y="6835"/>
                    <a:pt x="12495" y="6819"/>
                  </a:cubicBezTo>
                  <a:cubicBezTo>
                    <a:pt x="12489" y="6802"/>
                    <a:pt x="12479" y="6788"/>
                    <a:pt x="12466" y="6776"/>
                  </a:cubicBezTo>
                  <a:cubicBezTo>
                    <a:pt x="12453" y="6765"/>
                    <a:pt x="12437" y="6756"/>
                    <a:pt x="12419" y="6750"/>
                  </a:cubicBezTo>
                  <a:cubicBezTo>
                    <a:pt x="12400" y="6744"/>
                    <a:pt x="12378" y="6740"/>
                    <a:pt x="12354" y="6740"/>
                  </a:cubicBezTo>
                  <a:close/>
                  <a:moveTo>
                    <a:pt x="12740" y="6740"/>
                  </a:moveTo>
                  <a:cubicBezTo>
                    <a:pt x="12714" y="6740"/>
                    <a:pt x="12690" y="6744"/>
                    <a:pt x="12670" y="6752"/>
                  </a:cubicBezTo>
                  <a:cubicBezTo>
                    <a:pt x="12650" y="6761"/>
                    <a:pt x="12633" y="6771"/>
                    <a:pt x="12619" y="6785"/>
                  </a:cubicBezTo>
                  <a:cubicBezTo>
                    <a:pt x="12605" y="6799"/>
                    <a:pt x="12594" y="6816"/>
                    <a:pt x="12587" y="6834"/>
                  </a:cubicBezTo>
                  <a:cubicBezTo>
                    <a:pt x="12580" y="6853"/>
                    <a:pt x="12577" y="6872"/>
                    <a:pt x="12577" y="6894"/>
                  </a:cubicBezTo>
                  <a:lnTo>
                    <a:pt x="12657" y="6894"/>
                  </a:lnTo>
                  <a:cubicBezTo>
                    <a:pt x="12657" y="6881"/>
                    <a:pt x="12659" y="6869"/>
                    <a:pt x="12662" y="6858"/>
                  </a:cubicBezTo>
                  <a:cubicBezTo>
                    <a:pt x="12665" y="6847"/>
                    <a:pt x="12670" y="6838"/>
                    <a:pt x="12677" y="6830"/>
                  </a:cubicBezTo>
                  <a:cubicBezTo>
                    <a:pt x="12684" y="6822"/>
                    <a:pt x="12692" y="6816"/>
                    <a:pt x="12703" y="6812"/>
                  </a:cubicBezTo>
                  <a:cubicBezTo>
                    <a:pt x="12713" y="6807"/>
                    <a:pt x="12725" y="6805"/>
                    <a:pt x="12739" y="6805"/>
                  </a:cubicBezTo>
                  <a:cubicBezTo>
                    <a:pt x="12750" y="6805"/>
                    <a:pt x="12760" y="6807"/>
                    <a:pt x="12769" y="6811"/>
                  </a:cubicBezTo>
                  <a:cubicBezTo>
                    <a:pt x="12778" y="6815"/>
                    <a:pt x="12786" y="6820"/>
                    <a:pt x="12792" y="6827"/>
                  </a:cubicBezTo>
                  <a:cubicBezTo>
                    <a:pt x="12798" y="6833"/>
                    <a:pt x="12803" y="6842"/>
                    <a:pt x="12806" y="6851"/>
                  </a:cubicBezTo>
                  <a:cubicBezTo>
                    <a:pt x="12809" y="6861"/>
                    <a:pt x="12810" y="6871"/>
                    <a:pt x="12810" y="6882"/>
                  </a:cubicBezTo>
                  <a:cubicBezTo>
                    <a:pt x="12810" y="6890"/>
                    <a:pt x="12809" y="6898"/>
                    <a:pt x="12807" y="6906"/>
                  </a:cubicBezTo>
                  <a:cubicBezTo>
                    <a:pt x="12805" y="6914"/>
                    <a:pt x="12801" y="6923"/>
                    <a:pt x="12796" y="6932"/>
                  </a:cubicBezTo>
                  <a:cubicBezTo>
                    <a:pt x="12791" y="6942"/>
                    <a:pt x="12784" y="6952"/>
                    <a:pt x="12775" y="6963"/>
                  </a:cubicBezTo>
                  <a:cubicBezTo>
                    <a:pt x="12766" y="6975"/>
                    <a:pt x="12756" y="6988"/>
                    <a:pt x="12742" y="7002"/>
                  </a:cubicBezTo>
                  <a:lnTo>
                    <a:pt x="12585" y="7173"/>
                  </a:lnTo>
                  <a:lnTo>
                    <a:pt x="12585" y="7229"/>
                  </a:lnTo>
                  <a:lnTo>
                    <a:pt x="12909" y="7229"/>
                  </a:lnTo>
                  <a:lnTo>
                    <a:pt x="12909" y="7164"/>
                  </a:lnTo>
                  <a:lnTo>
                    <a:pt x="12686" y="7164"/>
                  </a:lnTo>
                  <a:lnTo>
                    <a:pt x="12793" y="7050"/>
                  </a:lnTo>
                  <a:cubicBezTo>
                    <a:pt x="12808" y="7035"/>
                    <a:pt x="12820" y="7020"/>
                    <a:pt x="12832" y="7006"/>
                  </a:cubicBezTo>
                  <a:cubicBezTo>
                    <a:pt x="12844" y="6991"/>
                    <a:pt x="12855" y="6976"/>
                    <a:pt x="12863" y="6961"/>
                  </a:cubicBezTo>
                  <a:cubicBezTo>
                    <a:pt x="12872" y="6947"/>
                    <a:pt x="12879" y="6932"/>
                    <a:pt x="12883" y="6917"/>
                  </a:cubicBezTo>
                  <a:cubicBezTo>
                    <a:pt x="12888" y="6903"/>
                    <a:pt x="12891" y="6888"/>
                    <a:pt x="12891" y="6873"/>
                  </a:cubicBezTo>
                  <a:cubicBezTo>
                    <a:pt x="12891" y="6853"/>
                    <a:pt x="12888" y="6835"/>
                    <a:pt x="12881" y="6819"/>
                  </a:cubicBezTo>
                  <a:cubicBezTo>
                    <a:pt x="12874" y="6802"/>
                    <a:pt x="12864" y="6788"/>
                    <a:pt x="12851" y="6776"/>
                  </a:cubicBezTo>
                  <a:cubicBezTo>
                    <a:pt x="12838" y="6765"/>
                    <a:pt x="12822" y="6756"/>
                    <a:pt x="12803" y="6750"/>
                  </a:cubicBezTo>
                  <a:cubicBezTo>
                    <a:pt x="12784" y="6744"/>
                    <a:pt x="12764" y="6740"/>
                    <a:pt x="12740" y="6740"/>
                  </a:cubicBezTo>
                  <a:close/>
                  <a:moveTo>
                    <a:pt x="4268" y="6745"/>
                  </a:moveTo>
                  <a:lnTo>
                    <a:pt x="4080" y="6814"/>
                  </a:lnTo>
                  <a:lnTo>
                    <a:pt x="4080" y="6882"/>
                  </a:lnTo>
                  <a:lnTo>
                    <a:pt x="4198" y="6842"/>
                  </a:lnTo>
                  <a:lnTo>
                    <a:pt x="4198" y="7229"/>
                  </a:lnTo>
                  <a:lnTo>
                    <a:pt x="4278" y="7229"/>
                  </a:lnTo>
                  <a:lnTo>
                    <a:pt x="4278" y="6745"/>
                  </a:lnTo>
                  <a:lnTo>
                    <a:pt x="4268" y="6745"/>
                  </a:lnTo>
                  <a:close/>
                  <a:moveTo>
                    <a:pt x="10814" y="6745"/>
                  </a:moveTo>
                  <a:lnTo>
                    <a:pt x="10626" y="6814"/>
                  </a:lnTo>
                  <a:lnTo>
                    <a:pt x="10626" y="6882"/>
                  </a:lnTo>
                  <a:lnTo>
                    <a:pt x="10744" y="6842"/>
                  </a:lnTo>
                  <a:lnTo>
                    <a:pt x="10744" y="7229"/>
                  </a:lnTo>
                  <a:lnTo>
                    <a:pt x="10824" y="7229"/>
                  </a:lnTo>
                  <a:lnTo>
                    <a:pt x="10824" y="6745"/>
                  </a:lnTo>
                  <a:lnTo>
                    <a:pt x="10814" y="6745"/>
                  </a:lnTo>
                  <a:close/>
                  <a:moveTo>
                    <a:pt x="8682" y="6776"/>
                  </a:moveTo>
                  <a:cubicBezTo>
                    <a:pt x="8694" y="6776"/>
                    <a:pt x="8705" y="6779"/>
                    <a:pt x="8714" y="6783"/>
                  </a:cubicBezTo>
                  <a:cubicBezTo>
                    <a:pt x="8724" y="6788"/>
                    <a:pt x="8732" y="6795"/>
                    <a:pt x="8738" y="6805"/>
                  </a:cubicBezTo>
                  <a:cubicBezTo>
                    <a:pt x="8745" y="6816"/>
                    <a:pt x="8750" y="6829"/>
                    <a:pt x="8753" y="6846"/>
                  </a:cubicBezTo>
                  <a:cubicBezTo>
                    <a:pt x="8757" y="6863"/>
                    <a:pt x="8759" y="6883"/>
                    <a:pt x="8759" y="6908"/>
                  </a:cubicBezTo>
                  <a:lnTo>
                    <a:pt x="8759" y="7009"/>
                  </a:lnTo>
                  <a:cubicBezTo>
                    <a:pt x="8759" y="7033"/>
                    <a:pt x="8757" y="7054"/>
                    <a:pt x="8754" y="7071"/>
                  </a:cubicBezTo>
                  <a:cubicBezTo>
                    <a:pt x="8751" y="7088"/>
                    <a:pt x="8746" y="7102"/>
                    <a:pt x="8739" y="7112"/>
                  </a:cubicBezTo>
                  <a:cubicBezTo>
                    <a:pt x="8733" y="7123"/>
                    <a:pt x="8725" y="7130"/>
                    <a:pt x="8715" y="7135"/>
                  </a:cubicBezTo>
                  <a:cubicBezTo>
                    <a:pt x="8706" y="7140"/>
                    <a:pt x="8694" y="7142"/>
                    <a:pt x="8682" y="7142"/>
                  </a:cubicBezTo>
                  <a:cubicBezTo>
                    <a:pt x="8670" y="7142"/>
                    <a:pt x="8659" y="7140"/>
                    <a:pt x="8649" y="7135"/>
                  </a:cubicBezTo>
                  <a:cubicBezTo>
                    <a:pt x="8640" y="7130"/>
                    <a:pt x="8631" y="7123"/>
                    <a:pt x="8625" y="7112"/>
                  </a:cubicBezTo>
                  <a:cubicBezTo>
                    <a:pt x="8618" y="7102"/>
                    <a:pt x="8613" y="7088"/>
                    <a:pt x="8610" y="7071"/>
                  </a:cubicBezTo>
                  <a:cubicBezTo>
                    <a:pt x="8606" y="7054"/>
                    <a:pt x="8604" y="7033"/>
                    <a:pt x="8604" y="7009"/>
                  </a:cubicBezTo>
                  <a:lnTo>
                    <a:pt x="8604" y="6908"/>
                  </a:lnTo>
                  <a:cubicBezTo>
                    <a:pt x="8604" y="6883"/>
                    <a:pt x="8606" y="6863"/>
                    <a:pt x="8610" y="6846"/>
                  </a:cubicBezTo>
                  <a:cubicBezTo>
                    <a:pt x="8613" y="6829"/>
                    <a:pt x="8618" y="6816"/>
                    <a:pt x="8625" y="6805"/>
                  </a:cubicBezTo>
                  <a:cubicBezTo>
                    <a:pt x="8631" y="6795"/>
                    <a:pt x="8639" y="6788"/>
                    <a:pt x="8648" y="6783"/>
                  </a:cubicBezTo>
                  <a:cubicBezTo>
                    <a:pt x="8658" y="6779"/>
                    <a:pt x="8670" y="6776"/>
                    <a:pt x="8682" y="6776"/>
                  </a:cubicBezTo>
                  <a:close/>
                  <a:moveTo>
                    <a:pt x="6631" y="6777"/>
                  </a:moveTo>
                  <a:cubicBezTo>
                    <a:pt x="6642" y="6777"/>
                    <a:pt x="6652" y="6779"/>
                    <a:pt x="6661" y="6784"/>
                  </a:cubicBezTo>
                  <a:cubicBezTo>
                    <a:pt x="6671" y="6789"/>
                    <a:pt x="6679" y="6797"/>
                    <a:pt x="6686" y="6807"/>
                  </a:cubicBezTo>
                  <a:cubicBezTo>
                    <a:pt x="6693" y="6817"/>
                    <a:pt x="6699" y="6829"/>
                    <a:pt x="6704" y="6844"/>
                  </a:cubicBezTo>
                  <a:cubicBezTo>
                    <a:pt x="6708" y="6859"/>
                    <a:pt x="6710" y="6876"/>
                    <a:pt x="6710" y="6895"/>
                  </a:cubicBezTo>
                  <a:lnTo>
                    <a:pt x="6710" y="6926"/>
                  </a:lnTo>
                  <a:cubicBezTo>
                    <a:pt x="6706" y="6934"/>
                    <a:pt x="6702" y="6941"/>
                    <a:pt x="6697" y="6947"/>
                  </a:cubicBezTo>
                  <a:cubicBezTo>
                    <a:pt x="6691" y="6954"/>
                    <a:pt x="6685" y="6960"/>
                    <a:pt x="6678" y="6964"/>
                  </a:cubicBezTo>
                  <a:cubicBezTo>
                    <a:pt x="6671" y="6969"/>
                    <a:pt x="6664" y="6972"/>
                    <a:pt x="6656" y="6975"/>
                  </a:cubicBezTo>
                  <a:cubicBezTo>
                    <a:pt x="6648" y="6977"/>
                    <a:pt x="6640" y="6978"/>
                    <a:pt x="6631" y="6978"/>
                  </a:cubicBezTo>
                  <a:cubicBezTo>
                    <a:pt x="6618" y="6978"/>
                    <a:pt x="6607" y="6976"/>
                    <a:pt x="6598" y="6970"/>
                  </a:cubicBezTo>
                  <a:cubicBezTo>
                    <a:pt x="6588" y="6965"/>
                    <a:pt x="6580" y="6958"/>
                    <a:pt x="6574" y="6948"/>
                  </a:cubicBezTo>
                  <a:cubicBezTo>
                    <a:pt x="6568" y="6939"/>
                    <a:pt x="6563" y="6928"/>
                    <a:pt x="6560" y="6916"/>
                  </a:cubicBezTo>
                  <a:cubicBezTo>
                    <a:pt x="6557" y="6904"/>
                    <a:pt x="6555" y="6891"/>
                    <a:pt x="6555" y="6878"/>
                  </a:cubicBezTo>
                  <a:cubicBezTo>
                    <a:pt x="6555" y="6864"/>
                    <a:pt x="6556" y="6851"/>
                    <a:pt x="6560" y="6839"/>
                  </a:cubicBezTo>
                  <a:cubicBezTo>
                    <a:pt x="6563" y="6827"/>
                    <a:pt x="6569" y="6815"/>
                    <a:pt x="6575" y="6806"/>
                  </a:cubicBezTo>
                  <a:cubicBezTo>
                    <a:pt x="6581" y="6797"/>
                    <a:pt x="6589" y="6790"/>
                    <a:pt x="6599" y="6785"/>
                  </a:cubicBezTo>
                  <a:cubicBezTo>
                    <a:pt x="6608" y="6780"/>
                    <a:pt x="6619" y="6777"/>
                    <a:pt x="6631" y="6777"/>
                  </a:cubicBezTo>
                  <a:close/>
                  <a:moveTo>
                    <a:pt x="4602" y="6805"/>
                  </a:moveTo>
                  <a:cubicBezTo>
                    <a:pt x="4612" y="6805"/>
                    <a:pt x="4621" y="6807"/>
                    <a:pt x="4629" y="6811"/>
                  </a:cubicBezTo>
                  <a:cubicBezTo>
                    <a:pt x="4638" y="6814"/>
                    <a:pt x="4645" y="6818"/>
                    <a:pt x="4650" y="6825"/>
                  </a:cubicBezTo>
                  <a:cubicBezTo>
                    <a:pt x="4656" y="6831"/>
                    <a:pt x="4661" y="6839"/>
                    <a:pt x="4664" y="6848"/>
                  </a:cubicBezTo>
                  <a:cubicBezTo>
                    <a:pt x="4667" y="6857"/>
                    <a:pt x="4669" y="6866"/>
                    <a:pt x="4669" y="6877"/>
                  </a:cubicBezTo>
                  <a:cubicBezTo>
                    <a:pt x="4669" y="6888"/>
                    <a:pt x="4668" y="6898"/>
                    <a:pt x="4665" y="6907"/>
                  </a:cubicBezTo>
                  <a:cubicBezTo>
                    <a:pt x="4662" y="6916"/>
                    <a:pt x="4657" y="6923"/>
                    <a:pt x="4651" y="6930"/>
                  </a:cubicBezTo>
                  <a:cubicBezTo>
                    <a:pt x="4646" y="6936"/>
                    <a:pt x="4638" y="6940"/>
                    <a:pt x="4630" y="6944"/>
                  </a:cubicBezTo>
                  <a:cubicBezTo>
                    <a:pt x="4622" y="6947"/>
                    <a:pt x="4612" y="6949"/>
                    <a:pt x="4602" y="6949"/>
                  </a:cubicBezTo>
                  <a:cubicBezTo>
                    <a:pt x="4592" y="6949"/>
                    <a:pt x="4582" y="6947"/>
                    <a:pt x="4574" y="6944"/>
                  </a:cubicBezTo>
                  <a:cubicBezTo>
                    <a:pt x="4565" y="6940"/>
                    <a:pt x="4559" y="6936"/>
                    <a:pt x="4553" y="6930"/>
                  </a:cubicBezTo>
                  <a:cubicBezTo>
                    <a:pt x="4548" y="6923"/>
                    <a:pt x="4543" y="6916"/>
                    <a:pt x="4540" y="6907"/>
                  </a:cubicBezTo>
                  <a:cubicBezTo>
                    <a:pt x="4537" y="6898"/>
                    <a:pt x="4535" y="6888"/>
                    <a:pt x="4535" y="6877"/>
                  </a:cubicBezTo>
                  <a:cubicBezTo>
                    <a:pt x="4535" y="6855"/>
                    <a:pt x="4542" y="6838"/>
                    <a:pt x="4553" y="6825"/>
                  </a:cubicBezTo>
                  <a:cubicBezTo>
                    <a:pt x="4565" y="6812"/>
                    <a:pt x="4581" y="6805"/>
                    <a:pt x="4602" y="6805"/>
                  </a:cubicBezTo>
                  <a:close/>
                  <a:moveTo>
                    <a:pt x="541" y="6946"/>
                  </a:moveTo>
                  <a:cubicBezTo>
                    <a:pt x="553" y="6946"/>
                    <a:pt x="564" y="6949"/>
                    <a:pt x="574" y="6954"/>
                  </a:cubicBezTo>
                  <a:cubicBezTo>
                    <a:pt x="584" y="6960"/>
                    <a:pt x="592" y="6967"/>
                    <a:pt x="599" y="6976"/>
                  </a:cubicBezTo>
                  <a:cubicBezTo>
                    <a:pt x="605" y="6985"/>
                    <a:pt x="610" y="6995"/>
                    <a:pt x="613" y="7006"/>
                  </a:cubicBezTo>
                  <a:cubicBezTo>
                    <a:pt x="616" y="7018"/>
                    <a:pt x="618" y="7031"/>
                    <a:pt x="618" y="7044"/>
                  </a:cubicBezTo>
                  <a:cubicBezTo>
                    <a:pt x="618" y="7059"/>
                    <a:pt x="616" y="7072"/>
                    <a:pt x="613" y="7084"/>
                  </a:cubicBezTo>
                  <a:cubicBezTo>
                    <a:pt x="609" y="7096"/>
                    <a:pt x="605" y="7106"/>
                    <a:pt x="598" y="7115"/>
                  </a:cubicBezTo>
                  <a:cubicBezTo>
                    <a:pt x="591" y="7124"/>
                    <a:pt x="583" y="7130"/>
                    <a:pt x="573" y="7135"/>
                  </a:cubicBezTo>
                  <a:cubicBezTo>
                    <a:pt x="564" y="7140"/>
                    <a:pt x="553" y="7142"/>
                    <a:pt x="541" y="7142"/>
                  </a:cubicBezTo>
                  <a:cubicBezTo>
                    <a:pt x="530" y="7142"/>
                    <a:pt x="519" y="7139"/>
                    <a:pt x="510" y="7134"/>
                  </a:cubicBezTo>
                  <a:cubicBezTo>
                    <a:pt x="500" y="7129"/>
                    <a:pt x="491" y="7122"/>
                    <a:pt x="484" y="7112"/>
                  </a:cubicBezTo>
                  <a:cubicBezTo>
                    <a:pt x="477" y="7103"/>
                    <a:pt x="471" y="7091"/>
                    <a:pt x="467" y="7076"/>
                  </a:cubicBezTo>
                  <a:cubicBezTo>
                    <a:pt x="462" y="7061"/>
                    <a:pt x="460" y="7044"/>
                    <a:pt x="460" y="7025"/>
                  </a:cubicBezTo>
                  <a:lnTo>
                    <a:pt x="460" y="7000"/>
                  </a:lnTo>
                  <a:cubicBezTo>
                    <a:pt x="463" y="6993"/>
                    <a:pt x="468" y="6986"/>
                    <a:pt x="473" y="6979"/>
                  </a:cubicBezTo>
                  <a:cubicBezTo>
                    <a:pt x="478" y="6973"/>
                    <a:pt x="483" y="6967"/>
                    <a:pt x="490" y="6962"/>
                  </a:cubicBezTo>
                  <a:cubicBezTo>
                    <a:pt x="497" y="6958"/>
                    <a:pt x="506" y="6954"/>
                    <a:pt x="514" y="6951"/>
                  </a:cubicBezTo>
                  <a:cubicBezTo>
                    <a:pt x="523" y="6948"/>
                    <a:pt x="531" y="6946"/>
                    <a:pt x="541" y="6946"/>
                  </a:cubicBezTo>
                  <a:close/>
                  <a:moveTo>
                    <a:pt x="4601" y="7014"/>
                  </a:moveTo>
                  <a:cubicBezTo>
                    <a:pt x="4613" y="7014"/>
                    <a:pt x="4624" y="7016"/>
                    <a:pt x="4634" y="7020"/>
                  </a:cubicBezTo>
                  <a:cubicBezTo>
                    <a:pt x="4643" y="7024"/>
                    <a:pt x="4651" y="7029"/>
                    <a:pt x="4658" y="7036"/>
                  </a:cubicBezTo>
                  <a:cubicBezTo>
                    <a:pt x="4664" y="7043"/>
                    <a:pt x="4670" y="7051"/>
                    <a:pt x="4673" y="7061"/>
                  </a:cubicBezTo>
                  <a:cubicBezTo>
                    <a:pt x="4677" y="7071"/>
                    <a:pt x="4680" y="7082"/>
                    <a:pt x="4680" y="7094"/>
                  </a:cubicBezTo>
                  <a:cubicBezTo>
                    <a:pt x="4680" y="7118"/>
                    <a:pt x="4672" y="7137"/>
                    <a:pt x="4658" y="7150"/>
                  </a:cubicBezTo>
                  <a:cubicBezTo>
                    <a:pt x="4645" y="7164"/>
                    <a:pt x="4626" y="7171"/>
                    <a:pt x="4602" y="7171"/>
                  </a:cubicBezTo>
                  <a:cubicBezTo>
                    <a:pt x="4590" y="7171"/>
                    <a:pt x="4580" y="7170"/>
                    <a:pt x="4570" y="7166"/>
                  </a:cubicBezTo>
                  <a:cubicBezTo>
                    <a:pt x="4561" y="7163"/>
                    <a:pt x="4552" y="7157"/>
                    <a:pt x="4546" y="7150"/>
                  </a:cubicBezTo>
                  <a:cubicBezTo>
                    <a:pt x="4539" y="7144"/>
                    <a:pt x="4533" y="7136"/>
                    <a:pt x="4530" y="7126"/>
                  </a:cubicBezTo>
                  <a:cubicBezTo>
                    <a:pt x="4526" y="7117"/>
                    <a:pt x="4524" y="7106"/>
                    <a:pt x="4524" y="7094"/>
                  </a:cubicBezTo>
                  <a:cubicBezTo>
                    <a:pt x="4524" y="7082"/>
                    <a:pt x="4526" y="7071"/>
                    <a:pt x="4530" y="7061"/>
                  </a:cubicBezTo>
                  <a:cubicBezTo>
                    <a:pt x="4533" y="7051"/>
                    <a:pt x="4539" y="7043"/>
                    <a:pt x="4546" y="7036"/>
                  </a:cubicBezTo>
                  <a:cubicBezTo>
                    <a:pt x="4552" y="7029"/>
                    <a:pt x="4560" y="7024"/>
                    <a:pt x="4569" y="7020"/>
                  </a:cubicBezTo>
                  <a:cubicBezTo>
                    <a:pt x="4579" y="7016"/>
                    <a:pt x="4589" y="7014"/>
                    <a:pt x="4601" y="7014"/>
                  </a:cubicBezTo>
                  <a:close/>
                  <a:moveTo>
                    <a:pt x="4225" y="8956"/>
                  </a:moveTo>
                  <a:cubicBezTo>
                    <a:pt x="4198" y="8956"/>
                    <a:pt x="4176" y="8960"/>
                    <a:pt x="4156" y="8968"/>
                  </a:cubicBezTo>
                  <a:cubicBezTo>
                    <a:pt x="4135" y="8976"/>
                    <a:pt x="4118" y="8987"/>
                    <a:pt x="4105" y="9001"/>
                  </a:cubicBezTo>
                  <a:cubicBezTo>
                    <a:pt x="4091" y="9014"/>
                    <a:pt x="4080" y="9031"/>
                    <a:pt x="4073" y="9050"/>
                  </a:cubicBezTo>
                  <a:cubicBezTo>
                    <a:pt x="4066" y="9069"/>
                    <a:pt x="4062" y="9088"/>
                    <a:pt x="4062" y="9109"/>
                  </a:cubicBezTo>
                  <a:lnTo>
                    <a:pt x="4142" y="9109"/>
                  </a:lnTo>
                  <a:cubicBezTo>
                    <a:pt x="4142" y="9096"/>
                    <a:pt x="4144" y="9085"/>
                    <a:pt x="4148" y="9074"/>
                  </a:cubicBezTo>
                  <a:cubicBezTo>
                    <a:pt x="4151" y="9063"/>
                    <a:pt x="4156" y="9053"/>
                    <a:pt x="4163" y="9046"/>
                  </a:cubicBezTo>
                  <a:cubicBezTo>
                    <a:pt x="4170" y="9038"/>
                    <a:pt x="4178" y="9031"/>
                    <a:pt x="4188" y="9027"/>
                  </a:cubicBezTo>
                  <a:cubicBezTo>
                    <a:pt x="4199" y="9023"/>
                    <a:pt x="4211" y="9021"/>
                    <a:pt x="4225" y="9021"/>
                  </a:cubicBezTo>
                  <a:cubicBezTo>
                    <a:pt x="4236" y="9021"/>
                    <a:pt x="4246" y="9022"/>
                    <a:pt x="4255" y="9026"/>
                  </a:cubicBezTo>
                  <a:cubicBezTo>
                    <a:pt x="4263" y="9030"/>
                    <a:pt x="4271" y="9035"/>
                    <a:pt x="4277" y="9042"/>
                  </a:cubicBezTo>
                  <a:cubicBezTo>
                    <a:pt x="4283" y="9049"/>
                    <a:pt x="4287" y="9057"/>
                    <a:pt x="4291" y="9067"/>
                  </a:cubicBezTo>
                  <a:cubicBezTo>
                    <a:pt x="4294" y="9076"/>
                    <a:pt x="4296" y="9087"/>
                    <a:pt x="4296" y="9098"/>
                  </a:cubicBezTo>
                  <a:cubicBezTo>
                    <a:pt x="4296" y="9106"/>
                    <a:pt x="4295" y="9113"/>
                    <a:pt x="4292" y="9121"/>
                  </a:cubicBezTo>
                  <a:cubicBezTo>
                    <a:pt x="4290" y="9130"/>
                    <a:pt x="4287" y="9138"/>
                    <a:pt x="4282" y="9148"/>
                  </a:cubicBezTo>
                  <a:cubicBezTo>
                    <a:pt x="4277" y="9157"/>
                    <a:pt x="4269" y="9167"/>
                    <a:pt x="4261" y="9179"/>
                  </a:cubicBezTo>
                  <a:cubicBezTo>
                    <a:pt x="4252" y="9190"/>
                    <a:pt x="4241" y="9203"/>
                    <a:pt x="4228" y="9218"/>
                  </a:cubicBezTo>
                  <a:lnTo>
                    <a:pt x="4071" y="9389"/>
                  </a:lnTo>
                  <a:lnTo>
                    <a:pt x="4071" y="9444"/>
                  </a:lnTo>
                  <a:lnTo>
                    <a:pt x="4395" y="9444"/>
                  </a:lnTo>
                  <a:lnTo>
                    <a:pt x="4395" y="9380"/>
                  </a:lnTo>
                  <a:lnTo>
                    <a:pt x="4172" y="9380"/>
                  </a:lnTo>
                  <a:lnTo>
                    <a:pt x="4279" y="9265"/>
                  </a:lnTo>
                  <a:cubicBezTo>
                    <a:pt x="4293" y="9250"/>
                    <a:pt x="4306" y="9236"/>
                    <a:pt x="4318" y="9221"/>
                  </a:cubicBezTo>
                  <a:cubicBezTo>
                    <a:pt x="4330" y="9206"/>
                    <a:pt x="4340" y="9191"/>
                    <a:pt x="4349" y="9177"/>
                  </a:cubicBezTo>
                  <a:cubicBezTo>
                    <a:pt x="4357" y="9162"/>
                    <a:pt x="4364" y="9148"/>
                    <a:pt x="4369" y="9133"/>
                  </a:cubicBezTo>
                  <a:cubicBezTo>
                    <a:pt x="4374" y="9118"/>
                    <a:pt x="4376" y="9104"/>
                    <a:pt x="4376" y="9089"/>
                  </a:cubicBezTo>
                  <a:cubicBezTo>
                    <a:pt x="4376" y="9069"/>
                    <a:pt x="4372" y="9050"/>
                    <a:pt x="4366" y="9034"/>
                  </a:cubicBezTo>
                  <a:cubicBezTo>
                    <a:pt x="4359" y="9018"/>
                    <a:pt x="4349" y="9003"/>
                    <a:pt x="4337" y="8992"/>
                  </a:cubicBezTo>
                  <a:cubicBezTo>
                    <a:pt x="4324" y="8980"/>
                    <a:pt x="4308" y="8972"/>
                    <a:pt x="4289" y="8965"/>
                  </a:cubicBezTo>
                  <a:cubicBezTo>
                    <a:pt x="4270" y="8959"/>
                    <a:pt x="4249" y="8956"/>
                    <a:pt x="4225" y="8956"/>
                  </a:cubicBezTo>
                  <a:close/>
                  <a:moveTo>
                    <a:pt x="6258" y="8956"/>
                  </a:moveTo>
                  <a:cubicBezTo>
                    <a:pt x="6232" y="8956"/>
                    <a:pt x="6209" y="8960"/>
                    <a:pt x="6189" y="8968"/>
                  </a:cubicBezTo>
                  <a:cubicBezTo>
                    <a:pt x="6168" y="8976"/>
                    <a:pt x="6151" y="8987"/>
                    <a:pt x="6137" y="9001"/>
                  </a:cubicBezTo>
                  <a:cubicBezTo>
                    <a:pt x="6124" y="9014"/>
                    <a:pt x="6113" y="9031"/>
                    <a:pt x="6106" y="9050"/>
                  </a:cubicBezTo>
                  <a:cubicBezTo>
                    <a:pt x="6099" y="9069"/>
                    <a:pt x="6095" y="9088"/>
                    <a:pt x="6095" y="9109"/>
                  </a:cubicBezTo>
                  <a:lnTo>
                    <a:pt x="6175" y="9109"/>
                  </a:lnTo>
                  <a:cubicBezTo>
                    <a:pt x="6175" y="9096"/>
                    <a:pt x="6177" y="9085"/>
                    <a:pt x="6181" y="9074"/>
                  </a:cubicBezTo>
                  <a:cubicBezTo>
                    <a:pt x="6184" y="9063"/>
                    <a:pt x="6189" y="9053"/>
                    <a:pt x="6196" y="9046"/>
                  </a:cubicBezTo>
                  <a:cubicBezTo>
                    <a:pt x="6202" y="9038"/>
                    <a:pt x="6211" y="9031"/>
                    <a:pt x="6221" y="9027"/>
                  </a:cubicBezTo>
                  <a:cubicBezTo>
                    <a:pt x="6231" y="9023"/>
                    <a:pt x="6244" y="9021"/>
                    <a:pt x="6257" y="9021"/>
                  </a:cubicBezTo>
                  <a:cubicBezTo>
                    <a:pt x="6269" y="9021"/>
                    <a:pt x="6279" y="9022"/>
                    <a:pt x="6288" y="9026"/>
                  </a:cubicBezTo>
                  <a:cubicBezTo>
                    <a:pt x="6297" y="9030"/>
                    <a:pt x="6304" y="9035"/>
                    <a:pt x="6310" y="9042"/>
                  </a:cubicBezTo>
                  <a:cubicBezTo>
                    <a:pt x="6316" y="9049"/>
                    <a:pt x="6321" y="9057"/>
                    <a:pt x="6324" y="9067"/>
                  </a:cubicBezTo>
                  <a:cubicBezTo>
                    <a:pt x="6328" y="9076"/>
                    <a:pt x="6329" y="9087"/>
                    <a:pt x="6329" y="9098"/>
                  </a:cubicBezTo>
                  <a:cubicBezTo>
                    <a:pt x="6329" y="9106"/>
                    <a:pt x="6328" y="9113"/>
                    <a:pt x="6326" y="9121"/>
                  </a:cubicBezTo>
                  <a:cubicBezTo>
                    <a:pt x="6324" y="9130"/>
                    <a:pt x="6320" y="9138"/>
                    <a:pt x="6315" y="9148"/>
                  </a:cubicBezTo>
                  <a:cubicBezTo>
                    <a:pt x="6310" y="9157"/>
                    <a:pt x="6303" y="9167"/>
                    <a:pt x="6294" y="9179"/>
                  </a:cubicBezTo>
                  <a:cubicBezTo>
                    <a:pt x="6286" y="9190"/>
                    <a:pt x="6274" y="9203"/>
                    <a:pt x="6261" y="9218"/>
                  </a:cubicBezTo>
                  <a:lnTo>
                    <a:pt x="6105" y="9389"/>
                  </a:lnTo>
                  <a:lnTo>
                    <a:pt x="6105" y="9444"/>
                  </a:lnTo>
                  <a:lnTo>
                    <a:pt x="6428" y="9444"/>
                  </a:lnTo>
                  <a:lnTo>
                    <a:pt x="6428" y="9380"/>
                  </a:lnTo>
                  <a:lnTo>
                    <a:pt x="6204" y="9380"/>
                  </a:lnTo>
                  <a:lnTo>
                    <a:pt x="6312" y="9265"/>
                  </a:lnTo>
                  <a:cubicBezTo>
                    <a:pt x="6326" y="9250"/>
                    <a:pt x="6339" y="9236"/>
                    <a:pt x="6351" y="9221"/>
                  </a:cubicBezTo>
                  <a:cubicBezTo>
                    <a:pt x="6363" y="9206"/>
                    <a:pt x="6373" y="9191"/>
                    <a:pt x="6382" y="9177"/>
                  </a:cubicBezTo>
                  <a:cubicBezTo>
                    <a:pt x="6390" y="9162"/>
                    <a:pt x="6397" y="9148"/>
                    <a:pt x="6402" y="9133"/>
                  </a:cubicBezTo>
                  <a:cubicBezTo>
                    <a:pt x="6407" y="9118"/>
                    <a:pt x="6409" y="9104"/>
                    <a:pt x="6409" y="9089"/>
                  </a:cubicBezTo>
                  <a:cubicBezTo>
                    <a:pt x="6409" y="9069"/>
                    <a:pt x="6406" y="9050"/>
                    <a:pt x="6399" y="9034"/>
                  </a:cubicBezTo>
                  <a:cubicBezTo>
                    <a:pt x="6393" y="9018"/>
                    <a:pt x="6383" y="9003"/>
                    <a:pt x="6370" y="8992"/>
                  </a:cubicBezTo>
                  <a:cubicBezTo>
                    <a:pt x="6357" y="8980"/>
                    <a:pt x="6341" y="8972"/>
                    <a:pt x="6323" y="8965"/>
                  </a:cubicBezTo>
                  <a:cubicBezTo>
                    <a:pt x="6304" y="8959"/>
                    <a:pt x="6282" y="8956"/>
                    <a:pt x="6258" y="8956"/>
                  </a:cubicBezTo>
                  <a:close/>
                  <a:moveTo>
                    <a:pt x="8291" y="8956"/>
                  </a:moveTo>
                  <a:cubicBezTo>
                    <a:pt x="8265" y="8956"/>
                    <a:pt x="8242" y="8960"/>
                    <a:pt x="8221" y="8968"/>
                  </a:cubicBezTo>
                  <a:cubicBezTo>
                    <a:pt x="8201" y="8976"/>
                    <a:pt x="8184" y="8987"/>
                    <a:pt x="8170" y="9001"/>
                  </a:cubicBezTo>
                  <a:cubicBezTo>
                    <a:pt x="8156" y="9014"/>
                    <a:pt x="8146" y="9031"/>
                    <a:pt x="8139" y="9050"/>
                  </a:cubicBezTo>
                  <a:cubicBezTo>
                    <a:pt x="8131" y="9069"/>
                    <a:pt x="8128" y="9088"/>
                    <a:pt x="8128" y="9109"/>
                  </a:cubicBezTo>
                  <a:lnTo>
                    <a:pt x="8208" y="9109"/>
                  </a:lnTo>
                  <a:cubicBezTo>
                    <a:pt x="8208" y="9096"/>
                    <a:pt x="8210" y="9085"/>
                    <a:pt x="8214" y="9074"/>
                  </a:cubicBezTo>
                  <a:cubicBezTo>
                    <a:pt x="8217" y="9063"/>
                    <a:pt x="8222" y="9053"/>
                    <a:pt x="8229" y="9046"/>
                  </a:cubicBezTo>
                  <a:cubicBezTo>
                    <a:pt x="8235" y="9038"/>
                    <a:pt x="8244" y="9031"/>
                    <a:pt x="8254" y="9027"/>
                  </a:cubicBezTo>
                  <a:cubicBezTo>
                    <a:pt x="8264" y="9023"/>
                    <a:pt x="8276" y="9021"/>
                    <a:pt x="8290" y="9021"/>
                  </a:cubicBezTo>
                  <a:cubicBezTo>
                    <a:pt x="8302" y="9021"/>
                    <a:pt x="8311" y="9022"/>
                    <a:pt x="8320" y="9026"/>
                  </a:cubicBezTo>
                  <a:cubicBezTo>
                    <a:pt x="8329" y="9030"/>
                    <a:pt x="8337" y="9035"/>
                    <a:pt x="8343" y="9042"/>
                  </a:cubicBezTo>
                  <a:cubicBezTo>
                    <a:pt x="8349" y="9049"/>
                    <a:pt x="8353" y="9057"/>
                    <a:pt x="8356" y="9067"/>
                  </a:cubicBezTo>
                  <a:cubicBezTo>
                    <a:pt x="8360" y="9076"/>
                    <a:pt x="8362" y="9087"/>
                    <a:pt x="8362" y="9098"/>
                  </a:cubicBezTo>
                  <a:cubicBezTo>
                    <a:pt x="8362" y="9106"/>
                    <a:pt x="8360" y="9113"/>
                    <a:pt x="8358" y="9121"/>
                  </a:cubicBezTo>
                  <a:cubicBezTo>
                    <a:pt x="8356" y="9130"/>
                    <a:pt x="8353" y="9138"/>
                    <a:pt x="8348" y="9148"/>
                  </a:cubicBezTo>
                  <a:cubicBezTo>
                    <a:pt x="8342" y="9157"/>
                    <a:pt x="8335" y="9167"/>
                    <a:pt x="8326" y="9179"/>
                  </a:cubicBezTo>
                  <a:cubicBezTo>
                    <a:pt x="8318" y="9190"/>
                    <a:pt x="8307" y="9203"/>
                    <a:pt x="8294" y="9218"/>
                  </a:cubicBezTo>
                  <a:lnTo>
                    <a:pt x="8137" y="9389"/>
                  </a:lnTo>
                  <a:lnTo>
                    <a:pt x="8137" y="9444"/>
                  </a:lnTo>
                  <a:lnTo>
                    <a:pt x="8460" y="9444"/>
                  </a:lnTo>
                  <a:lnTo>
                    <a:pt x="8460" y="9380"/>
                  </a:lnTo>
                  <a:lnTo>
                    <a:pt x="8237" y="9380"/>
                  </a:lnTo>
                  <a:lnTo>
                    <a:pt x="8345" y="9265"/>
                  </a:lnTo>
                  <a:cubicBezTo>
                    <a:pt x="8359" y="9250"/>
                    <a:pt x="8372" y="9236"/>
                    <a:pt x="8384" y="9221"/>
                  </a:cubicBezTo>
                  <a:cubicBezTo>
                    <a:pt x="8396" y="9206"/>
                    <a:pt x="8406" y="9191"/>
                    <a:pt x="8415" y="9177"/>
                  </a:cubicBezTo>
                  <a:cubicBezTo>
                    <a:pt x="8423" y="9162"/>
                    <a:pt x="8430" y="9148"/>
                    <a:pt x="8435" y="9133"/>
                  </a:cubicBezTo>
                  <a:cubicBezTo>
                    <a:pt x="8440" y="9118"/>
                    <a:pt x="8442" y="9104"/>
                    <a:pt x="8442" y="9089"/>
                  </a:cubicBezTo>
                  <a:cubicBezTo>
                    <a:pt x="8442" y="9069"/>
                    <a:pt x="8439" y="9050"/>
                    <a:pt x="8432" y="9034"/>
                  </a:cubicBezTo>
                  <a:cubicBezTo>
                    <a:pt x="8426" y="9018"/>
                    <a:pt x="8415" y="9003"/>
                    <a:pt x="8402" y="8992"/>
                  </a:cubicBezTo>
                  <a:cubicBezTo>
                    <a:pt x="8389" y="8980"/>
                    <a:pt x="8373" y="8972"/>
                    <a:pt x="8355" y="8965"/>
                  </a:cubicBezTo>
                  <a:cubicBezTo>
                    <a:pt x="8336" y="8959"/>
                    <a:pt x="8315" y="8956"/>
                    <a:pt x="8291" y="8956"/>
                  </a:cubicBezTo>
                  <a:close/>
                  <a:moveTo>
                    <a:pt x="10327" y="8956"/>
                  </a:moveTo>
                  <a:cubicBezTo>
                    <a:pt x="10301" y="8956"/>
                    <a:pt x="10277" y="8960"/>
                    <a:pt x="10257" y="8968"/>
                  </a:cubicBezTo>
                  <a:cubicBezTo>
                    <a:pt x="10237" y="8976"/>
                    <a:pt x="10220" y="8987"/>
                    <a:pt x="10206" y="9001"/>
                  </a:cubicBezTo>
                  <a:cubicBezTo>
                    <a:pt x="10192" y="9014"/>
                    <a:pt x="10181" y="9031"/>
                    <a:pt x="10174" y="9050"/>
                  </a:cubicBezTo>
                  <a:cubicBezTo>
                    <a:pt x="10167" y="9069"/>
                    <a:pt x="10164" y="9088"/>
                    <a:pt x="10164" y="9109"/>
                  </a:cubicBezTo>
                  <a:lnTo>
                    <a:pt x="10244" y="9109"/>
                  </a:lnTo>
                  <a:cubicBezTo>
                    <a:pt x="10244" y="9096"/>
                    <a:pt x="10246" y="9085"/>
                    <a:pt x="10249" y="9074"/>
                  </a:cubicBezTo>
                  <a:cubicBezTo>
                    <a:pt x="10252" y="9063"/>
                    <a:pt x="10257" y="9053"/>
                    <a:pt x="10264" y="9046"/>
                  </a:cubicBezTo>
                  <a:cubicBezTo>
                    <a:pt x="10271" y="9038"/>
                    <a:pt x="10279" y="9031"/>
                    <a:pt x="10290" y="9027"/>
                  </a:cubicBezTo>
                  <a:cubicBezTo>
                    <a:pt x="10300" y="9023"/>
                    <a:pt x="10312" y="9021"/>
                    <a:pt x="10326" y="9021"/>
                  </a:cubicBezTo>
                  <a:cubicBezTo>
                    <a:pt x="10337" y="9021"/>
                    <a:pt x="10348" y="9022"/>
                    <a:pt x="10357" y="9026"/>
                  </a:cubicBezTo>
                  <a:cubicBezTo>
                    <a:pt x="10365" y="9030"/>
                    <a:pt x="10373" y="9035"/>
                    <a:pt x="10379" y="9042"/>
                  </a:cubicBezTo>
                  <a:cubicBezTo>
                    <a:pt x="10385" y="9049"/>
                    <a:pt x="10390" y="9057"/>
                    <a:pt x="10393" y="9067"/>
                  </a:cubicBezTo>
                  <a:cubicBezTo>
                    <a:pt x="10396" y="9076"/>
                    <a:pt x="10397" y="9087"/>
                    <a:pt x="10397" y="9098"/>
                  </a:cubicBezTo>
                  <a:cubicBezTo>
                    <a:pt x="10397" y="9106"/>
                    <a:pt x="10397" y="9113"/>
                    <a:pt x="10395" y="9121"/>
                  </a:cubicBezTo>
                  <a:cubicBezTo>
                    <a:pt x="10393" y="9130"/>
                    <a:pt x="10388" y="9138"/>
                    <a:pt x="10383" y="9148"/>
                  </a:cubicBezTo>
                  <a:cubicBezTo>
                    <a:pt x="10378" y="9157"/>
                    <a:pt x="10372" y="9167"/>
                    <a:pt x="10363" y="9179"/>
                  </a:cubicBezTo>
                  <a:cubicBezTo>
                    <a:pt x="10354" y="9190"/>
                    <a:pt x="10343" y="9203"/>
                    <a:pt x="10329" y="9218"/>
                  </a:cubicBezTo>
                  <a:lnTo>
                    <a:pt x="10173" y="9389"/>
                  </a:lnTo>
                  <a:lnTo>
                    <a:pt x="10173" y="9444"/>
                  </a:lnTo>
                  <a:lnTo>
                    <a:pt x="10497" y="9444"/>
                  </a:lnTo>
                  <a:lnTo>
                    <a:pt x="10497" y="9380"/>
                  </a:lnTo>
                  <a:lnTo>
                    <a:pt x="10273" y="9380"/>
                  </a:lnTo>
                  <a:lnTo>
                    <a:pt x="10380" y="9265"/>
                  </a:lnTo>
                  <a:cubicBezTo>
                    <a:pt x="10395" y="9250"/>
                    <a:pt x="10407" y="9236"/>
                    <a:pt x="10419" y="9221"/>
                  </a:cubicBezTo>
                  <a:cubicBezTo>
                    <a:pt x="10431" y="9206"/>
                    <a:pt x="10442" y="9191"/>
                    <a:pt x="10450" y="9177"/>
                  </a:cubicBezTo>
                  <a:cubicBezTo>
                    <a:pt x="10459" y="9162"/>
                    <a:pt x="10466" y="9148"/>
                    <a:pt x="10470" y="9133"/>
                  </a:cubicBezTo>
                  <a:cubicBezTo>
                    <a:pt x="10475" y="9118"/>
                    <a:pt x="10478" y="9104"/>
                    <a:pt x="10478" y="9089"/>
                  </a:cubicBezTo>
                  <a:cubicBezTo>
                    <a:pt x="10478" y="9069"/>
                    <a:pt x="10475" y="9050"/>
                    <a:pt x="10468" y="9034"/>
                  </a:cubicBezTo>
                  <a:cubicBezTo>
                    <a:pt x="10461" y="9018"/>
                    <a:pt x="10452" y="9003"/>
                    <a:pt x="10439" y="8992"/>
                  </a:cubicBezTo>
                  <a:cubicBezTo>
                    <a:pt x="10426" y="8980"/>
                    <a:pt x="10410" y="8972"/>
                    <a:pt x="10391" y="8965"/>
                  </a:cubicBezTo>
                  <a:cubicBezTo>
                    <a:pt x="10372" y="8959"/>
                    <a:pt x="10351" y="8956"/>
                    <a:pt x="10327" y="8956"/>
                  </a:cubicBezTo>
                  <a:close/>
                  <a:moveTo>
                    <a:pt x="10714" y="8956"/>
                  </a:moveTo>
                  <a:cubicBezTo>
                    <a:pt x="10692" y="8956"/>
                    <a:pt x="10673" y="8959"/>
                    <a:pt x="10655" y="8964"/>
                  </a:cubicBezTo>
                  <a:cubicBezTo>
                    <a:pt x="10637" y="8970"/>
                    <a:pt x="10622" y="8979"/>
                    <a:pt x="10609" y="8991"/>
                  </a:cubicBezTo>
                  <a:cubicBezTo>
                    <a:pt x="10596" y="9002"/>
                    <a:pt x="10585" y="9016"/>
                    <a:pt x="10578" y="9032"/>
                  </a:cubicBezTo>
                  <a:cubicBezTo>
                    <a:pt x="10571" y="9049"/>
                    <a:pt x="10567" y="9068"/>
                    <a:pt x="10567" y="9090"/>
                  </a:cubicBezTo>
                  <a:cubicBezTo>
                    <a:pt x="10567" y="9113"/>
                    <a:pt x="10573" y="9134"/>
                    <a:pt x="10585" y="9152"/>
                  </a:cubicBezTo>
                  <a:cubicBezTo>
                    <a:pt x="10597" y="9171"/>
                    <a:pt x="10614" y="9186"/>
                    <a:pt x="10634" y="9196"/>
                  </a:cubicBezTo>
                  <a:cubicBezTo>
                    <a:pt x="10623" y="9202"/>
                    <a:pt x="10612" y="9208"/>
                    <a:pt x="10602" y="9216"/>
                  </a:cubicBezTo>
                  <a:cubicBezTo>
                    <a:pt x="10592" y="9224"/>
                    <a:pt x="10584" y="9233"/>
                    <a:pt x="10577" y="9243"/>
                  </a:cubicBezTo>
                  <a:cubicBezTo>
                    <a:pt x="10570" y="9253"/>
                    <a:pt x="10566" y="9263"/>
                    <a:pt x="10562" y="9275"/>
                  </a:cubicBezTo>
                  <a:cubicBezTo>
                    <a:pt x="10559" y="9287"/>
                    <a:pt x="10556" y="9300"/>
                    <a:pt x="10556" y="9313"/>
                  </a:cubicBezTo>
                  <a:cubicBezTo>
                    <a:pt x="10556" y="9335"/>
                    <a:pt x="10560" y="9355"/>
                    <a:pt x="10568" y="9372"/>
                  </a:cubicBezTo>
                  <a:cubicBezTo>
                    <a:pt x="10576" y="9389"/>
                    <a:pt x="10588" y="9403"/>
                    <a:pt x="10602" y="9415"/>
                  </a:cubicBezTo>
                  <a:cubicBezTo>
                    <a:pt x="10616" y="9427"/>
                    <a:pt x="10633" y="9436"/>
                    <a:pt x="10652" y="9442"/>
                  </a:cubicBezTo>
                  <a:cubicBezTo>
                    <a:pt x="10671" y="9447"/>
                    <a:pt x="10692" y="9450"/>
                    <a:pt x="10715" y="9450"/>
                  </a:cubicBezTo>
                  <a:cubicBezTo>
                    <a:pt x="10737" y="9450"/>
                    <a:pt x="10757" y="9447"/>
                    <a:pt x="10776" y="9442"/>
                  </a:cubicBezTo>
                  <a:cubicBezTo>
                    <a:pt x="10796" y="9436"/>
                    <a:pt x="10813" y="9427"/>
                    <a:pt x="10827" y="9415"/>
                  </a:cubicBezTo>
                  <a:cubicBezTo>
                    <a:pt x="10841" y="9403"/>
                    <a:pt x="10852" y="9389"/>
                    <a:pt x="10860" y="9372"/>
                  </a:cubicBezTo>
                  <a:cubicBezTo>
                    <a:pt x="10868" y="9355"/>
                    <a:pt x="10872" y="9335"/>
                    <a:pt x="10872" y="9313"/>
                  </a:cubicBezTo>
                  <a:cubicBezTo>
                    <a:pt x="10872" y="9300"/>
                    <a:pt x="10870" y="9287"/>
                    <a:pt x="10866" y="9275"/>
                  </a:cubicBezTo>
                  <a:cubicBezTo>
                    <a:pt x="10863" y="9263"/>
                    <a:pt x="10857" y="9253"/>
                    <a:pt x="10851" y="9243"/>
                  </a:cubicBezTo>
                  <a:cubicBezTo>
                    <a:pt x="10844" y="9233"/>
                    <a:pt x="10836" y="9224"/>
                    <a:pt x="10826" y="9216"/>
                  </a:cubicBezTo>
                  <a:cubicBezTo>
                    <a:pt x="10816" y="9208"/>
                    <a:pt x="10805" y="9202"/>
                    <a:pt x="10793" y="9196"/>
                  </a:cubicBezTo>
                  <a:cubicBezTo>
                    <a:pt x="10814" y="9186"/>
                    <a:pt x="10830" y="9171"/>
                    <a:pt x="10843" y="9152"/>
                  </a:cubicBezTo>
                  <a:cubicBezTo>
                    <a:pt x="10855" y="9134"/>
                    <a:pt x="10861" y="9113"/>
                    <a:pt x="10861" y="9090"/>
                  </a:cubicBezTo>
                  <a:cubicBezTo>
                    <a:pt x="10861" y="9068"/>
                    <a:pt x="10858" y="9049"/>
                    <a:pt x="10851" y="9032"/>
                  </a:cubicBezTo>
                  <a:cubicBezTo>
                    <a:pt x="10843" y="9016"/>
                    <a:pt x="10833" y="9002"/>
                    <a:pt x="10820" y="8991"/>
                  </a:cubicBezTo>
                  <a:cubicBezTo>
                    <a:pt x="10807" y="8979"/>
                    <a:pt x="10791" y="8970"/>
                    <a:pt x="10773" y="8964"/>
                  </a:cubicBezTo>
                  <a:cubicBezTo>
                    <a:pt x="10755" y="8959"/>
                    <a:pt x="10735" y="8956"/>
                    <a:pt x="10714" y="8956"/>
                  </a:cubicBezTo>
                  <a:close/>
                  <a:moveTo>
                    <a:pt x="12362" y="8956"/>
                  </a:moveTo>
                  <a:cubicBezTo>
                    <a:pt x="12336" y="8956"/>
                    <a:pt x="12313" y="8960"/>
                    <a:pt x="12293" y="8968"/>
                  </a:cubicBezTo>
                  <a:cubicBezTo>
                    <a:pt x="12272" y="8976"/>
                    <a:pt x="12255" y="8987"/>
                    <a:pt x="12241" y="9001"/>
                  </a:cubicBezTo>
                  <a:cubicBezTo>
                    <a:pt x="12227" y="9014"/>
                    <a:pt x="12217" y="9031"/>
                    <a:pt x="12210" y="9050"/>
                  </a:cubicBezTo>
                  <a:cubicBezTo>
                    <a:pt x="12202" y="9069"/>
                    <a:pt x="12199" y="9088"/>
                    <a:pt x="12199" y="9109"/>
                  </a:cubicBezTo>
                  <a:lnTo>
                    <a:pt x="12279" y="9109"/>
                  </a:lnTo>
                  <a:cubicBezTo>
                    <a:pt x="12279" y="9096"/>
                    <a:pt x="12281" y="9085"/>
                    <a:pt x="12285" y="9074"/>
                  </a:cubicBezTo>
                  <a:cubicBezTo>
                    <a:pt x="12288" y="9063"/>
                    <a:pt x="12293" y="9053"/>
                    <a:pt x="12300" y="9046"/>
                  </a:cubicBezTo>
                  <a:cubicBezTo>
                    <a:pt x="12306" y="9038"/>
                    <a:pt x="12315" y="9031"/>
                    <a:pt x="12325" y="9027"/>
                  </a:cubicBezTo>
                  <a:cubicBezTo>
                    <a:pt x="12335" y="9023"/>
                    <a:pt x="12347" y="9021"/>
                    <a:pt x="12361" y="9021"/>
                  </a:cubicBezTo>
                  <a:cubicBezTo>
                    <a:pt x="12373" y="9021"/>
                    <a:pt x="12383" y="9022"/>
                    <a:pt x="12392" y="9026"/>
                  </a:cubicBezTo>
                  <a:cubicBezTo>
                    <a:pt x="12401" y="9030"/>
                    <a:pt x="12408" y="9035"/>
                    <a:pt x="12414" y="9042"/>
                  </a:cubicBezTo>
                  <a:cubicBezTo>
                    <a:pt x="12420" y="9049"/>
                    <a:pt x="12425" y="9057"/>
                    <a:pt x="12428" y="9067"/>
                  </a:cubicBezTo>
                  <a:cubicBezTo>
                    <a:pt x="12432" y="9076"/>
                    <a:pt x="12433" y="9087"/>
                    <a:pt x="12433" y="9098"/>
                  </a:cubicBezTo>
                  <a:cubicBezTo>
                    <a:pt x="12433" y="9106"/>
                    <a:pt x="12432" y="9113"/>
                    <a:pt x="12430" y="9121"/>
                  </a:cubicBezTo>
                  <a:cubicBezTo>
                    <a:pt x="12428" y="9130"/>
                    <a:pt x="12424" y="9138"/>
                    <a:pt x="12419" y="9148"/>
                  </a:cubicBezTo>
                  <a:cubicBezTo>
                    <a:pt x="12413" y="9157"/>
                    <a:pt x="12407" y="9167"/>
                    <a:pt x="12398" y="9179"/>
                  </a:cubicBezTo>
                  <a:cubicBezTo>
                    <a:pt x="12390" y="9190"/>
                    <a:pt x="12378" y="9203"/>
                    <a:pt x="12365" y="9218"/>
                  </a:cubicBezTo>
                  <a:lnTo>
                    <a:pt x="12208" y="9389"/>
                  </a:lnTo>
                  <a:lnTo>
                    <a:pt x="12208" y="9444"/>
                  </a:lnTo>
                  <a:lnTo>
                    <a:pt x="12532" y="9444"/>
                  </a:lnTo>
                  <a:lnTo>
                    <a:pt x="12532" y="9380"/>
                  </a:lnTo>
                  <a:lnTo>
                    <a:pt x="12308" y="9380"/>
                  </a:lnTo>
                  <a:lnTo>
                    <a:pt x="12416" y="9265"/>
                  </a:lnTo>
                  <a:cubicBezTo>
                    <a:pt x="12430" y="9250"/>
                    <a:pt x="12443" y="9236"/>
                    <a:pt x="12455" y="9221"/>
                  </a:cubicBezTo>
                  <a:cubicBezTo>
                    <a:pt x="12467" y="9206"/>
                    <a:pt x="12477" y="9191"/>
                    <a:pt x="12486" y="9177"/>
                  </a:cubicBezTo>
                  <a:cubicBezTo>
                    <a:pt x="12494" y="9162"/>
                    <a:pt x="12501" y="9148"/>
                    <a:pt x="12506" y="9133"/>
                  </a:cubicBezTo>
                  <a:cubicBezTo>
                    <a:pt x="12511" y="9118"/>
                    <a:pt x="12513" y="9104"/>
                    <a:pt x="12513" y="9089"/>
                  </a:cubicBezTo>
                  <a:cubicBezTo>
                    <a:pt x="12513" y="9069"/>
                    <a:pt x="12510" y="9050"/>
                    <a:pt x="12503" y="9034"/>
                  </a:cubicBezTo>
                  <a:cubicBezTo>
                    <a:pt x="12497" y="9018"/>
                    <a:pt x="12486" y="9003"/>
                    <a:pt x="12473" y="8992"/>
                  </a:cubicBezTo>
                  <a:cubicBezTo>
                    <a:pt x="12460" y="8980"/>
                    <a:pt x="12445" y="8972"/>
                    <a:pt x="12427" y="8965"/>
                  </a:cubicBezTo>
                  <a:cubicBezTo>
                    <a:pt x="12408" y="8959"/>
                    <a:pt x="12386" y="8956"/>
                    <a:pt x="12362" y="8956"/>
                  </a:cubicBezTo>
                  <a:close/>
                  <a:moveTo>
                    <a:pt x="12744" y="8956"/>
                  </a:moveTo>
                  <a:cubicBezTo>
                    <a:pt x="12719" y="8956"/>
                    <a:pt x="12696" y="8960"/>
                    <a:pt x="12677" y="8969"/>
                  </a:cubicBezTo>
                  <a:cubicBezTo>
                    <a:pt x="12658" y="8978"/>
                    <a:pt x="12642" y="8990"/>
                    <a:pt x="12629" y="9005"/>
                  </a:cubicBezTo>
                  <a:cubicBezTo>
                    <a:pt x="12615" y="9020"/>
                    <a:pt x="12606" y="9038"/>
                    <a:pt x="12599" y="9059"/>
                  </a:cubicBezTo>
                  <a:cubicBezTo>
                    <a:pt x="12592" y="9079"/>
                    <a:pt x="12588" y="9101"/>
                    <a:pt x="12588" y="9124"/>
                  </a:cubicBezTo>
                  <a:cubicBezTo>
                    <a:pt x="12588" y="9145"/>
                    <a:pt x="12591" y="9165"/>
                    <a:pt x="12597" y="9185"/>
                  </a:cubicBezTo>
                  <a:cubicBezTo>
                    <a:pt x="12602" y="9204"/>
                    <a:pt x="12611" y="9222"/>
                    <a:pt x="12622" y="9237"/>
                  </a:cubicBezTo>
                  <a:cubicBezTo>
                    <a:pt x="12634" y="9252"/>
                    <a:pt x="12648" y="9263"/>
                    <a:pt x="12666" y="9272"/>
                  </a:cubicBezTo>
                  <a:cubicBezTo>
                    <a:pt x="12683" y="9281"/>
                    <a:pt x="12703" y="9285"/>
                    <a:pt x="12726" y="9285"/>
                  </a:cubicBezTo>
                  <a:cubicBezTo>
                    <a:pt x="12745" y="9285"/>
                    <a:pt x="12763" y="9282"/>
                    <a:pt x="12779" y="9274"/>
                  </a:cubicBezTo>
                  <a:cubicBezTo>
                    <a:pt x="12795" y="9266"/>
                    <a:pt x="12809" y="9256"/>
                    <a:pt x="12821" y="9243"/>
                  </a:cubicBezTo>
                  <a:cubicBezTo>
                    <a:pt x="12820" y="9262"/>
                    <a:pt x="12816" y="9280"/>
                    <a:pt x="12810" y="9297"/>
                  </a:cubicBezTo>
                  <a:cubicBezTo>
                    <a:pt x="12805" y="9314"/>
                    <a:pt x="12796" y="9328"/>
                    <a:pt x="12784" y="9340"/>
                  </a:cubicBezTo>
                  <a:cubicBezTo>
                    <a:pt x="12772" y="9352"/>
                    <a:pt x="12756" y="9362"/>
                    <a:pt x="12736" y="9369"/>
                  </a:cubicBezTo>
                  <a:cubicBezTo>
                    <a:pt x="12717" y="9376"/>
                    <a:pt x="12693" y="9380"/>
                    <a:pt x="12664" y="9380"/>
                  </a:cubicBezTo>
                  <a:lnTo>
                    <a:pt x="12658" y="9380"/>
                  </a:lnTo>
                  <a:lnTo>
                    <a:pt x="12658" y="9446"/>
                  </a:lnTo>
                  <a:lnTo>
                    <a:pt x="12665" y="9446"/>
                  </a:lnTo>
                  <a:cubicBezTo>
                    <a:pt x="12696" y="9446"/>
                    <a:pt x="12723" y="9443"/>
                    <a:pt x="12747" y="9436"/>
                  </a:cubicBezTo>
                  <a:cubicBezTo>
                    <a:pt x="12771" y="9429"/>
                    <a:pt x="12791" y="9419"/>
                    <a:pt x="12808" y="9407"/>
                  </a:cubicBezTo>
                  <a:cubicBezTo>
                    <a:pt x="12826" y="9395"/>
                    <a:pt x="12841" y="9381"/>
                    <a:pt x="12853" y="9364"/>
                  </a:cubicBezTo>
                  <a:cubicBezTo>
                    <a:pt x="12864" y="9347"/>
                    <a:pt x="12874" y="9329"/>
                    <a:pt x="12882" y="9309"/>
                  </a:cubicBezTo>
                  <a:cubicBezTo>
                    <a:pt x="12889" y="9289"/>
                    <a:pt x="12894" y="9268"/>
                    <a:pt x="12898" y="9246"/>
                  </a:cubicBezTo>
                  <a:cubicBezTo>
                    <a:pt x="12901" y="9223"/>
                    <a:pt x="12902" y="9201"/>
                    <a:pt x="12902" y="9178"/>
                  </a:cubicBezTo>
                  <a:lnTo>
                    <a:pt x="12902" y="9151"/>
                  </a:lnTo>
                  <a:cubicBezTo>
                    <a:pt x="12902" y="9125"/>
                    <a:pt x="12899" y="9100"/>
                    <a:pt x="12892" y="9076"/>
                  </a:cubicBezTo>
                  <a:cubicBezTo>
                    <a:pt x="12886" y="9053"/>
                    <a:pt x="12875" y="9032"/>
                    <a:pt x="12862" y="9014"/>
                  </a:cubicBezTo>
                  <a:cubicBezTo>
                    <a:pt x="12849" y="8996"/>
                    <a:pt x="12833" y="8982"/>
                    <a:pt x="12813" y="8971"/>
                  </a:cubicBezTo>
                  <a:cubicBezTo>
                    <a:pt x="12793" y="8961"/>
                    <a:pt x="12771" y="8956"/>
                    <a:pt x="12744" y="8956"/>
                  </a:cubicBezTo>
                  <a:close/>
                  <a:moveTo>
                    <a:pt x="6730" y="8960"/>
                  </a:moveTo>
                  <a:cubicBezTo>
                    <a:pt x="6701" y="8960"/>
                    <a:pt x="6675" y="8964"/>
                    <a:pt x="6652" y="8971"/>
                  </a:cubicBezTo>
                  <a:cubicBezTo>
                    <a:pt x="6629" y="8977"/>
                    <a:pt x="6608" y="8987"/>
                    <a:pt x="6591" y="8999"/>
                  </a:cubicBezTo>
                  <a:cubicBezTo>
                    <a:pt x="6573" y="9011"/>
                    <a:pt x="6557" y="9025"/>
                    <a:pt x="6545" y="9042"/>
                  </a:cubicBezTo>
                  <a:cubicBezTo>
                    <a:pt x="6532" y="9059"/>
                    <a:pt x="6523" y="9077"/>
                    <a:pt x="6515" y="9097"/>
                  </a:cubicBezTo>
                  <a:cubicBezTo>
                    <a:pt x="6507" y="9117"/>
                    <a:pt x="6501" y="9138"/>
                    <a:pt x="6497" y="9161"/>
                  </a:cubicBezTo>
                  <a:cubicBezTo>
                    <a:pt x="6494" y="9184"/>
                    <a:pt x="6492" y="9207"/>
                    <a:pt x="6492" y="9231"/>
                  </a:cubicBezTo>
                  <a:lnTo>
                    <a:pt x="6492" y="9262"/>
                  </a:lnTo>
                  <a:cubicBezTo>
                    <a:pt x="6492" y="9287"/>
                    <a:pt x="6496" y="9311"/>
                    <a:pt x="6503" y="9334"/>
                  </a:cubicBezTo>
                  <a:cubicBezTo>
                    <a:pt x="6510" y="9357"/>
                    <a:pt x="6520" y="9376"/>
                    <a:pt x="6533" y="9394"/>
                  </a:cubicBezTo>
                  <a:cubicBezTo>
                    <a:pt x="6547" y="9411"/>
                    <a:pt x="6565" y="9425"/>
                    <a:pt x="6585" y="9435"/>
                  </a:cubicBezTo>
                  <a:cubicBezTo>
                    <a:pt x="6605" y="9446"/>
                    <a:pt x="6627" y="9450"/>
                    <a:pt x="6653" y="9450"/>
                  </a:cubicBezTo>
                  <a:cubicBezTo>
                    <a:pt x="6678" y="9450"/>
                    <a:pt x="6700" y="9446"/>
                    <a:pt x="6720" y="9438"/>
                  </a:cubicBezTo>
                  <a:cubicBezTo>
                    <a:pt x="6739" y="9430"/>
                    <a:pt x="6756" y="9417"/>
                    <a:pt x="6769" y="9403"/>
                  </a:cubicBezTo>
                  <a:cubicBezTo>
                    <a:pt x="6782" y="9388"/>
                    <a:pt x="6793" y="9371"/>
                    <a:pt x="6800" y="9351"/>
                  </a:cubicBezTo>
                  <a:cubicBezTo>
                    <a:pt x="6807" y="9331"/>
                    <a:pt x="6809" y="9309"/>
                    <a:pt x="6809" y="9286"/>
                  </a:cubicBezTo>
                  <a:cubicBezTo>
                    <a:pt x="6809" y="9266"/>
                    <a:pt x="6807" y="9246"/>
                    <a:pt x="6802" y="9226"/>
                  </a:cubicBezTo>
                  <a:cubicBezTo>
                    <a:pt x="6796" y="9207"/>
                    <a:pt x="6788" y="9189"/>
                    <a:pt x="6777" y="9174"/>
                  </a:cubicBezTo>
                  <a:cubicBezTo>
                    <a:pt x="6766" y="9159"/>
                    <a:pt x="6751" y="9148"/>
                    <a:pt x="6734" y="9139"/>
                  </a:cubicBezTo>
                  <a:cubicBezTo>
                    <a:pt x="6716" y="9130"/>
                    <a:pt x="6696" y="9125"/>
                    <a:pt x="6673" y="9125"/>
                  </a:cubicBezTo>
                  <a:cubicBezTo>
                    <a:pt x="6653" y="9125"/>
                    <a:pt x="6634" y="9129"/>
                    <a:pt x="6617" y="9135"/>
                  </a:cubicBezTo>
                  <a:cubicBezTo>
                    <a:pt x="6600" y="9142"/>
                    <a:pt x="6586" y="9152"/>
                    <a:pt x="6574" y="9165"/>
                  </a:cubicBezTo>
                  <a:cubicBezTo>
                    <a:pt x="6576" y="9147"/>
                    <a:pt x="6580" y="9129"/>
                    <a:pt x="6587" y="9112"/>
                  </a:cubicBezTo>
                  <a:cubicBezTo>
                    <a:pt x="6594" y="9095"/>
                    <a:pt x="6604" y="9080"/>
                    <a:pt x="6617" y="9068"/>
                  </a:cubicBezTo>
                  <a:cubicBezTo>
                    <a:pt x="6630" y="9055"/>
                    <a:pt x="6647" y="9045"/>
                    <a:pt x="6666" y="9038"/>
                  </a:cubicBezTo>
                  <a:cubicBezTo>
                    <a:pt x="6685" y="9030"/>
                    <a:pt x="6707" y="9027"/>
                    <a:pt x="6734" y="9027"/>
                  </a:cubicBezTo>
                  <a:lnTo>
                    <a:pt x="6739" y="9027"/>
                  </a:lnTo>
                  <a:lnTo>
                    <a:pt x="6739" y="8960"/>
                  </a:lnTo>
                  <a:lnTo>
                    <a:pt x="6730" y="8960"/>
                  </a:lnTo>
                  <a:close/>
                  <a:moveTo>
                    <a:pt x="4504" y="8963"/>
                  </a:moveTo>
                  <a:lnTo>
                    <a:pt x="4478" y="9205"/>
                  </a:lnTo>
                  <a:lnTo>
                    <a:pt x="4542" y="9221"/>
                  </a:lnTo>
                  <a:cubicBezTo>
                    <a:pt x="4546" y="9217"/>
                    <a:pt x="4550" y="9214"/>
                    <a:pt x="4554" y="9210"/>
                  </a:cubicBezTo>
                  <a:cubicBezTo>
                    <a:pt x="4559" y="9207"/>
                    <a:pt x="4564" y="9203"/>
                    <a:pt x="4569" y="9201"/>
                  </a:cubicBezTo>
                  <a:cubicBezTo>
                    <a:pt x="4575" y="9198"/>
                    <a:pt x="4581" y="9196"/>
                    <a:pt x="4588" y="9195"/>
                  </a:cubicBezTo>
                  <a:cubicBezTo>
                    <a:pt x="4595" y="9193"/>
                    <a:pt x="4602" y="9193"/>
                    <a:pt x="4612" y="9193"/>
                  </a:cubicBezTo>
                  <a:cubicBezTo>
                    <a:pt x="4626" y="9193"/>
                    <a:pt x="4638" y="9195"/>
                    <a:pt x="4649" y="9200"/>
                  </a:cubicBezTo>
                  <a:cubicBezTo>
                    <a:pt x="4659" y="9205"/>
                    <a:pt x="4669" y="9211"/>
                    <a:pt x="4676" y="9219"/>
                  </a:cubicBezTo>
                  <a:cubicBezTo>
                    <a:pt x="4683" y="9228"/>
                    <a:pt x="4688" y="9238"/>
                    <a:pt x="4692" y="9250"/>
                  </a:cubicBezTo>
                  <a:cubicBezTo>
                    <a:pt x="4696" y="9262"/>
                    <a:pt x="4697" y="9274"/>
                    <a:pt x="4697" y="9288"/>
                  </a:cubicBezTo>
                  <a:cubicBezTo>
                    <a:pt x="4697" y="9303"/>
                    <a:pt x="4696" y="9316"/>
                    <a:pt x="4693" y="9328"/>
                  </a:cubicBezTo>
                  <a:cubicBezTo>
                    <a:pt x="4690" y="9340"/>
                    <a:pt x="4684" y="9350"/>
                    <a:pt x="4678" y="9359"/>
                  </a:cubicBezTo>
                  <a:cubicBezTo>
                    <a:pt x="4671" y="9367"/>
                    <a:pt x="4663" y="9374"/>
                    <a:pt x="4653" y="9379"/>
                  </a:cubicBezTo>
                  <a:cubicBezTo>
                    <a:pt x="4643" y="9384"/>
                    <a:pt x="4632" y="9387"/>
                    <a:pt x="4619" y="9387"/>
                  </a:cubicBezTo>
                  <a:cubicBezTo>
                    <a:pt x="4597" y="9387"/>
                    <a:pt x="4579" y="9380"/>
                    <a:pt x="4566" y="9367"/>
                  </a:cubicBezTo>
                  <a:cubicBezTo>
                    <a:pt x="4552" y="9355"/>
                    <a:pt x="4543" y="9338"/>
                    <a:pt x="4540" y="9315"/>
                  </a:cubicBezTo>
                  <a:lnTo>
                    <a:pt x="4463" y="9315"/>
                  </a:lnTo>
                  <a:cubicBezTo>
                    <a:pt x="4464" y="9337"/>
                    <a:pt x="4469" y="9356"/>
                    <a:pt x="4479" y="9373"/>
                  </a:cubicBezTo>
                  <a:cubicBezTo>
                    <a:pt x="4488" y="9390"/>
                    <a:pt x="4499" y="9404"/>
                    <a:pt x="4513" y="9416"/>
                  </a:cubicBezTo>
                  <a:cubicBezTo>
                    <a:pt x="4527" y="9427"/>
                    <a:pt x="4544" y="9436"/>
                    <a:pt x="4562" y="9442"/>
                  </a:cubicBezTo>
                  <a:cubicBezTo>
                    <a:pt x="4581" y="9447"/>
                    <a:pt x="4600" y="9450"/>
                    <a:pt x="4620" y="9450"/>
                  </a:cubicBezTo>
                  <a:cubicBezTo>
                    <a:pt x="4646" y="9450"/>
                    <a:pt x="4669" y="9446"/>
                    <a:pt x="4689" y="9438"/>
                  </a:cubicBezTo>
                  <a:cubicBezTo>
                    <a:pt x="4709" y="9430"/>
                    <a:pt x="4726" y="9418"/>
                    <a:pt x="4739" y="9404"/>
                  </a:cubicBezTo>
                  <a:cubicBezTo>
                    <a:pt x="4752" y="9389"/>
                    <a:pt x="4761" y="9373"/>
                    <a:pt x="4768" y="9353"/>
                  </a:cubicBezTo>
                  <a:cubicBezTo>
                    <a:pt x="4774" y="9334"/>
                    <a:pt x="4777" y="9313"/>
                    <a:pt x="4777" y="9291"/>
                  </a:cubicBezTo>
                  <a:cubicBezTo>
                    <a:pt x="4777" y="9266"/>
                    <a:pt x="4774" y="9243"/>
                    <a:pt x="4768" y="9223"/>
                  </a:cubicBezTo>
                  <a:cubicBezTo>
                    <a:pt x="4761" y="9203"/>
                    <a:pt x="4752" y="9186"/>
                    <a:pt x="4740" y="9172"/>
                  </a:cubicBezTo>
                  <a:cubicBezTo>
                    <a:pt x="4727" y="9158"/>
                    <a:pt x="4712" y="9147"/>
                    <a:pt x="4694" y="9139"/>
                  </a:cubicBezTo>
                  <a:cubicBezTo>
                    <a:pt x="4676" y="9132"/>
                    <a:pt x="4656" y="9128"/>
                    <a:pt x="4633" y="9128"/>
                  </a:cubicBezTo>
                  <a:cubicBezTo>
                    <a:pt x="4616" y="9128"/>
                    <a:pt x="4601" y="9130"/>
                    <a:pt x="4588" y="9135"/>
                  </a:cubicBezTo>
                  <a:cubicBezTo>
                    <a:pt x="4575" y="9139"/>
                    <a:pt x="4565" y="9143"/>
                    <a:pt x="4557" y="9147"/>
                  </a:cubicBezTo>
                  <a:lnTo>
                    <a:pt x="4570" y="9032"/>
                  </a:lnTo>
                  <a:lnTo>
                    <a:pt x="4763" y="9032"/>
                  </a:lnTo>
                  <a:lnTo>
                    <a:pt x="4763" y="8963"/>
                  </a:lnTo>
                  <a:lnTo>
                    <a:pt x="4504" y="8963"/>
                  </a:lnTo>
                  <a:close/>
                  <a:moveTo>
                    <a:pt x="8509" y="8963"/>
                  </a:moveTo>
                  <a:lnTo>
                    <a:pt x="8509" y="9027"/>
                  </a:lnTo>
                  <a:lnTo>
                    <a:pt x="8758" y="9027"/>
                  </a:lnTo>
                  <a:lnTo>
                    <a:pt x="8565" y="9444"/>
                  </a:lnTo>
                  <a:lnTo>
                    <a:pt x="8650" y="9444"/>
                  </a:lnTo>
                  <a:lnTo>
                    <a:pt x="8842" y="9008"/>
                  </a:lnTo>
                  <a:lnTo>
                    <a:pt x="8842" y="8963"/>
                  </a:lnTo>
                  <a:lnTo>
                    <a:pt x="8509" y="8963"/>
                  </a:lnTo>
                  <a:close/>
                  <a:moveTo>
                    <a:pt x="166" y="8985"/>
                  </a:moveTo>
                  <a:cubicBezTo>
                    <a:pt x="140" y="8985"/>
                    <a:pt x="116" y="8988"/>
                    <a:pt x="96" y="8996"/>
                  </a:cubicBezTo>
                  <a:cubicBezTo>
                    <a:pt x="76" y="9004"/>
                    <a:pt x="59" y="9016"/>
                    <a:pt x="45" y="9030"/>
                  </a:cubicBezTo>
                  <a:cubicBezTo>
                    <a:pt x="31" y="9044"/>
                    <a:pt x="20" y="9060"/>
                    <a:pt x="13" y="9078"/>
                  </a:cubicBezTo>
                  <a:cubicBezTo>
                    <a:pt x="6" y="9097"/>
                    <a:pt x="3" y="9117"/>
                    <a:pt x="3" y="9138"/>
                  </a:cubicBezTo>
                  <a:lnTo>
                    <a:pt x="83" y="9138"/>
                  </a:lnTo>
                  <a:cubicBezTo>
                    <a:pt x="83" y="9125"/>
                    <a:pt x="85" y="9113"/>
                    <a:pt x="88" y="9102"/>
                  </a:cubicBezTo>
                  <a:cubicBezTo>
                    <a:pt x="92" y="9091"/>
                    <a:pt x="96" y="9082"/>
                    <a:pt x="103" y="9074"/>
                  </a:cubicBezTo>
                  <a:cubicBezTo>
                    <a:pt x="110" y="9066"/>
                    <a:pt x="119" y="9060"/>
                    <a:pt x="129" y="9055"/>
                  </a:cubicBezTo>
                  <a:cubicBezTo>
                    <a:pt x="139" y="9051"/>
                    <a:pt x="151" y="9049"/>
                    <a:pt x="165" y="9049"/>
                  </a:cubicBezTo>
                  <a:cubicBezTo>
                    <a:pt x="176" y="9049"/>
                    <a:pt x="187" y="9050"/>
                    <a:pt x="196" y="9054"/>
                  </a:cubicBezTo>
                  <a:cubicBezTo>
                    <a:pt x="205" y="9058"/>
                    <a:pt x="212" y="9064"/>
                    <a:pt x="218" y="9071"/>
                  </a:cubicBezTo>
                  <a:cubicBezTo>
                    <a:pt x="224" y="9078"/>
                    <a:pt x="229" y="9086"/>
                    <a:pt x="232" y="9095"/>
                  </a:cubicBezTo>
                  <a:cubicBezTo>
                    <a:pt x="235" y="9104"/>
                    <a:pt x="236" y="9115"/>
                    <a:pt x="236" y="9126"/>
                  </a:cubicBezTo>
                  <a:cubicBezTo>
                    <a:pt x="236" y="9134"/>
                    <a:pt x="236" y="9142"/>
                    <a:pt x="234" y="9150"/>
                  </a:cubicBezTo>
                  <a:cubicBezTo>
                    <a:pt x="232" y="9159"/>
                    <a:pt x="227" y="9167"/>
                    <a:pt x="222" y="9176"/>
                  </a:cubicBezTo>
                  <a:cubicBezTo>
                    <a:pt x="217" y="9185"/>
                    <a:pt x="211" y="9196"/>
                    <a:pt x="202" y="9208"/>
                  </a:cubicBezTo>
                  <a:cubicBezTo>
                    <a:pt x="193" y="9219"/>
                    <a:pt x="182" y="9232"/>
                    <a:pt x="168" y="9247"/>
                  </a:cubicBezTo>
                  <a:lnTo>
                    <a:pt x="12" y="9418"/>
                  </a:lnTo>
                  <a:lnTo>
                    <a:pt x="12" y="9472"/>
                  </a:lnTo>
                  <a:lnTo>
                    <a:pt x="336" y="9472"/>
                  </a:lnTo>
                  <a:lnTo>
                    <a:pt x="336" y="9408"/>
                  </a:lnTo>
                  <a:lnTo>
                    <a:pt x="112" y="9408"/>
                  </a:lnTo>
                  <a:lnTo>
                    <a:pt x="220" y="9293"/>
                  </a:lnTo>
                  <a:cubicBezTo>
                    <a:pt x="234" y="9279"/>
                    <a:pt x="247" y="9264"/>
                    <a:pt x="258" y="9249"/>
                  </a:cubicBezTo>
                  <a:cubicBezTo>
                    <a:pt x="270" y="9235"/>
                    <a:pt x="281" y="9220"/>
                    <a:pt x="289" y="9205"/>
                  </a:cubicBezTo>
                  <a:cubicBezTo>
                    <a:pt x="298" y="9191"/>
                    <a:pt x="305" y="9177"/>
                    <a:pt x="310" y="9162"/>
                  </a:cubicBezTo>
                  <a:cubicBezTo>
                    <a:pt x="314" y="9147"/>
                    <a:pt x="317" y="9132"/>
                    <a:pt x="317" y="9117"/>
                  </a:cubicBezTo>
                  <a:cubicBezTo>
                    <a:pt x="317" y="9097"/>
                    <a:pt x="314" y="9079"/>
                    <a:pt x="307" y="9062"/>
                  </a:cubicBezTo>
                  <a:cubicBezTo>
                    <a:pt x="300" y="9046"/>
                    <a:pt x="291" y="9032"/>
                    <a:pt x="278" y="9021"/>
                  </a:cubicBezTo>
                  <a:cubicBezTo>
                    <a:pt x="265" y="9009"/>
                    <a:pt x="249" y="9000"/>
                    <a:pt x="230" y="8993"/>
                  </a:cubicBezTo>
                  <a:cubicBezTo>
                    <a:pt x="211" y="8987"/>
                    <a:pt x="190" y="8985"/>
                    <a:pt x="166" y="8985"/>
                  </a:cubicBezTo>
                  <a:close/>
                  <a:moveTo>
                    <a:pt x="545" y="8985"/>
                  </a:moveTo>
                  <a:cubicBezTo>
                    <a:pt x="523" y="8985"/>
                    <a:pt x="502" y="8988"/>
                    <a:pt x="483" y="8994"/>
                  </a:cubicBezTo>
                  <a:cubicBezTo>
                    <a:pt x="464" y="9001"/>
                    <a:pt x="448" y="9010"/>
                    <a:pt x="435" y="9022"/>
                  </a:cubicBezTo>
                  <a:cubicBezTo>
                    <a:pt x="421" y="9034"/>
                    <a:pt x="411" y="9048"/>
                    <a:pt x="403" y="9064"/>
                  </a:cubicBezTo>
                  <a:cubicBezTo>
                    <a:pt x="395" y="9080"/>
                    <a:pt x="392" y="9097"/>
                    <a:pt x="392" y="9116"/>
                  </a:cubicBezTo>
                  <a:lnTo>
                    <a:pt x="472" y="9116"/>
                  </a:lnTo>
                  <a:cubicBezTo>
                    <a:pt x="472" y="9106"/>
                    <a:pt x="474" y="9097"/>
                    <a:pt x="478" y="9089"/>
                  </a:cubicBezTo>
                  <a:cubicBezTo>
                    <a:pt x="482" y="9080"/>
                    <a:pt x="486" y="9073"/>
                    <a:pt x="493" y="9068"/>
                  </a:cubicBezTo>
                  <a:cubicBezTo>
                    <a:pt x="500" y="9062"/>
                    <a:pt x="508" y="9057"/>
                    <a:pt x="517" y="9053"/>
                  </a:cubicBezTo>
                  <a:cubicBezTo>
                    <a:pt x="526" y="9050"/>
                    <a:pt x="535" y="9049"/>
                    <a:pt x="546" y="9049"/>
                  </a:cubicBezTo>
                  <a:cubicBezTo>
                    <a:pt x="571" y="9049"/>
                    <a:pt x="589" y="9055"/>
                    <a:pt x="601" y="9068"/>
                  </a:cubicBezTo>
                  <a:cubicBezTo>
                    <a:pt x="614" y="9080"/>
                    <a:pt x="619" y="9098"/>
                    <a:pt x="619" y="9121"/>
                  </a:cubicBezTo>
                  <a:cubicBezTo>
                    <a:pt x="619" y="9132"/>
                    <a:pt x="617" y="9142"/>
                    <a:pt x="614" y="9151"/>
                  </a:cubicBezTo>
                  <a:cubicBezTo>
                    <a:pt x="611" y="9160"/>
                    <a:pt x="606" y="9168"/>
                    <a:pt x="599" y="9174"/>
                  </a:cubicBezTo>
                  <a:cubicBezTo>
                    <a:pt x="592" y="9181"/>
                    <a:pt x="583" y="9186"/>
                    <a:pt x="573" y="9189"/>
                  </a:cubicBezTo>
                  <a:cubicBezTo>
                    <a:pt x="563" y="9193"/>
                    <a:pt x="551" y="9195"/>
                    <a:pt x="537" y="9195"/>
                  </a:cubicBezTo>
                  <a:lnTo>
                    <a:pt x="489" y="9195"/>
                  </a:lnTo>
                  <a:lnTo>
                    <a:pt x="489" y="9259"/>
                  </a:lnTo>
                  <a:lnTo>
                    <a:pt x="537" y="9259"/>
                  </a:lnTo>
                  <a:cubicBezTo>
                    <a:pt x="551" y="9259"/>
                    <a:pt x="563" y="9260"/>
                    <a:pt x="574" y="9263"/>
                  </a:cubicBezTo>
                  <a:cubicBezTo>
                    <a:pt x="585" y="9266"/>
                    <a:pt x="595" y="9271"/>
                    <a:pt x="602" y="9277"/>
                  </a:cubicBezTo>
                  <a:cubicBezTo>
                    <a:pt x="610" y="9284"/>
                    <a:pt x="616" y="9292"/>
                    <a:pt x="620" y="9302"/>
                  </a:cubicBezTo>
                  <a:cubicBezTo>
                    <a:pt x="624" y="9312"/>
                    <a:pt x="626" y="9324"/>
                    <a:pt x="626" y="9337"/>
                  </a:cubicBezTo>
                  <a:cubicBezTo>
                    <a:pt x="626" y="9363"/>
                    <a:pt x="619" y="9382"/>
                    <a:pt x="605" y="9395"/>
                  </a:cubicBezTo>
                  <a:cubicBezTo>
                    <a:pt x="591" y="9408"/>
                    <a:pt x="571" y="9415"/>
                    <a:pt x="546" y="9415"/>
                  </a:cubicBezTo>
                  <a:cubicBezTo>
                    <a:pt x="534" y="9415"/>
                    <a:pt x="523" y="9413"/>
                    <a:pt x="513" y="9410"/>
                  </a:cubicBezTo>
                  <a:cubicBezTo>
                    <a:pt x="504" y="9406"/>
                    <a:pt x="495" y="9402"/>
                    <a:pt x="489" y="9396"/>
                  </a:cubicBezTo>
                  <a:cubicBezTo>
                    <a:pt x="482" y="9389"/>
                    <a:pt x="476" y="9382"/>
                    <a:pt x="473" y="9373"/>
                  </a:cubicBezTo>
                  <a:cubicBezTo>
                    <a:pt x="469" y="9364"/>
                    <a:pt x="467" y="9354"/>
                    <a:pt x="467" y="9344"/>
                  </a:cubicBezTo>
                  <a:lnTo>
                    <a:pt x="387" y="9344"/>
                  </a:lnTo>
                  <a:cubicBezTo>
                    <a:pt x="387" y="9366"/>
                    <a:pt x="391" y="9386"/>
                    <a:pt x="400" y="9403"/>
                  </a:cubicBezTo>
                  <a:cubicBezTo>
                    <a:pt x="408" y="9420"/>
                    <a:pt x="420" y="9434"/>
                    <a:pt x="435" y="9445"/>
                  </a:cubicBezTo>
                  <a:cubicBezTo>
                    <a:pt x="449" y="9456"/>
                    <a:pt x="466" y="9465"/>
                    <a:pt x="485" y="9471"/>
                  </a:cubicBezTo>
                  <a:cubicBezTo>
                    <a:pt x="504" y="9476"/>
                    <a:pt x="524" y="9479"/>
                    <a:pt x="545" y="9479"/>
                  </a:cubicBezTo>
                  <a:cubicBezTo>
                    <a:pt x="568" y="9479"/>
                    <a:pt x="590" y="9476"/>
                    <a:pt x="609" y="9470"/>
                  </a:cubicBezTo>
                  <a:cubicBezTo>
                    <a:pt x="629" y="9463"/>
                    <a:pt x="646" y="9454"/>
                    <a:pt x="661" y="9442"/>
                  </a:cubicBezTo>
                  <a:cubicBezTo>
                    <a:pt x="675" y="9430"/>
                    <a:pt x="686" y="9415"/>
                    <a:pt x="694" y="9397"/>
                  </a:cubicBezTo>
                  <a:cubicBezTo>
                    <a:pt x="702" y="9380"/>
                    <a:pt x="706" y="9360"/>
                    <a:pt x="706" y="9337"/>
                  </a:cubicBezTo>
                  <a:cubicBezTo>
                    <a:pt x="706" y="9326"/>
                    <a:pt x="705" y="9314"/>
                    <a:pt x="702" y="9303"/>
                  </a:cubicBezTo>
                  <a:cubicBezTo>
                    <a:pt x="699" y="9292"/>
                    <a:pt x="694" y="9281"/>
                    <a:pt x="688" y="9271"/>
                  </a:cubicBezTo>
                  <a:cubicBezTo>
                    <a:pt x="682" y="9261"/>
                    <a:pt x="673" y="9253"/>
                    <a:pt x="663" y="9245"/>
                  </a:cubicBezTo>
                  <a:cubicBezTo>
                    <a:pt x="653" y="9237"/>
                    <a:pt x="640" y="9231"/>
                    <a:pt x="625" y="9225"/>
                  </a:cubicBezTo>
                  <a:cubicBezTo>
                    <a:pt x="638" y="9220"/>
                    <a:pt x="649" y="9213"/>
                    <a:pt x="658" y="9205"/>
                  </a:cubicBezTo>
                  <a:cubicBezTo>
                    <a:pt x="667" y="9197"/>
                    <a:pt x="675" y="9189"/>
                    <a:pt x="681" y="9180"/>
                  </a:cubicBezTo>
                  <a:cubicBezTo>
                    <a:pt x="687" y="9170"/>
                    <a:pt x="692" y="9160"/>
                    <a:pt x="695" y="9150"/>
                  </a:cubicBezTo>
                  <a:cubicBezTo>
                    <a:pt x="698" y="9141"/>
                    <a:pt x="699" y="9131"/>
                    <a:pt x="699" y="9121"/>
                  </a:cubicBezTo>
                  <a:cubicBezTo>
                    <a:pt x="699" y="9099"/>
                    <a:pt x="695" y="9079"/>
                    <a:pt x="688" y="9062"/>
                  </a:cubicBezTo>
                  <a:cubicBezTo>
                    <a:pt x="680" y="9045"/>
                    <a:pt x="671" y="9031"/>
                    <a:pt x="657" y="9019"/>
                  </a:cubicBezTo>
                  <a:cubicBezTo>
                    <a:pt x="643" y="9008"/>
                    <a:pt x="627" y="8999"/>
                    <a:pt x="608" y="8993"/>
                  </a:cubicBezTo>
                  <a:cubicBezTo>
                    <a:pt x="589" y="8988"/>
                    <a:pt x="568" y="8985"/>
                    <a:pt x="545" y="8985"/>
                  </a:cubicBezTo>
                  <a:close/>
                  <a:moveTo>
                    <a:pt x="2187" y="8985"/>
                  </a:moveTo>
                  <a:cubicBezTo>
                    <a:pt x="2161" y="8985"/>
                    <a:pt x="2138" y="8988"/>
                    <a:pt x="2118" y="8996"/>
                  </a:cubicBezTo>
                  <a:cubicBezTo>
                    <a:pt x="2097" y="9004"/>
                    <a:pt x="2080" y="9016"/>
                    <a:pt x="2066" y="9030"/>
                  </a:cubicBezTo>
                  <a:cubicBezTo>
                    <a:pt x="2053" y="9044"/>
                    <a:pt x="2042" y="9060"/>
                    <a:pt x="2035" y="9078"/>
                  </a:cubicBezTo>
                  <a:cubicBezTo>
                    <a:pt x="2027" y="9097"/>
                    <a:pt x="2024" y="9117"/>
                    <a:pt x="2024" y="9138"/>
                  </a:cubicBezTo>
                  <a:lnTo>
                    <a:pt x="2104" y="9138"/>
                  </a:lnTo>
                  <a:cubicBezTo>
                    <a:pt x="2104" y="9125"/>
                    <a:pt x="2106" y="9113"/>
                    <a:pt x="2110" y="9102"/>
                  </a:cubicBezTo>
                  <a:cubicBezTo>
                    <a:pt x="2113" y="9091"/>
                    <a:pt x="2118" y="9082"/>
                    <a:pt x="2125" y="9074"/>
                  </a:cubicBezTo>
                  <a:cubicBezTo>
                    <a:pt x="2131" y="9066"/>
                    <a:pt x="2140" y="9060"/>
                    <a:pt x="2150" y="9055"/>
                  </a:cubicBezTo>
                  <a:cubicBezTo>
                    <a:pt x="2160" y="9051"/>
                    <a:pt x="2172" y="9049"/>
                    <a:pt x="2186" y="9049"/>
                  </a:cubicBezTo>
                  <a:cubicBezTo>
                    <a:pt x="2198" y="9049"/>
                    <a:pt x="2208" y="9050"/>
                    <a:pt x="2217" y="9054"/>
                  </a:cubicBezTo>
                  <a:cubicBezTo>
                    <a:pt x="2226" y="9058"/>
                    <a:pt x="2233" y="9064"/>
                    <a:pt x="2239" y="9071"/>
                  </a:cubicBezTo>
                  <a:cubicBezTo>
                    <a:pt x="2245" y="9078"/>
                    <a:pt x="2250" y="9086"/>
                    <a:pt x="2253" y="9095"/>
                  </a:cubicBezTo>
                  <a:cubicBezTo>
                    <a:pt x="2257" y="9104"/>
                    <a:pt x="2258" y="9115"/>
                    <a:pt x="2258" y="9126"/>
                  </a:cubicBezTo>
                  <a:cubicBezTo>
                    <a:pt x="2258" y="9134"/>
                    <a:pt x="2257" y="9142"/>
                    <a:pt x="2255" y="9150"/>
                  </a:cubicBezTo>
                  <a:cubicBezTo>
                    <a:pt x="2253" y="9159"/>
                    <a:pt x="2249" y="9167"/>
                    <a:pt x="2244" y="9176"/>
                  </a:cubicBezTo>
                  <a:cubicBezTo>
                    <a:pt x="2238" y="9185"/>
                    <a:pt x="2232" y="9196"/>
                    <a:pt x="2223" y="9208"/>
                  </a:cubicBezTo>
                  <a:cubicBezTo>
                    <a:pt x="2215" y="9219"/>
                    <a:pt x="2204" y="9232"/>
                    <a:pt x="2191" y="9247"/>
                  </a:cubicBezTo>
                  <a:lnTo>
                    <a:pt x="2034" y="9418"/>
                  </a:lnTo>
                  <a:lnTo>
                    <a:pt x="2034" y="9472"/>
                  </a:lnTo>
                  <a:lnTo>
                    <a:pt x="2357" y="9472"/>
                  </a:lnTo>
                  <a:lnTo>
                    <a:pt x="2357" y="9408"/>
                  </a:lnTo>
                  <a:lnTo>
                    <a:pt x="2133" y="9408"/>
                  </a:lnTo>
                  <a:lnTo>
                    <a:pt x="2241" y="9293"/>
                  </a:lnTo>
                  <a:cubicBezTo>
                    <a:pt x="2255" y="9279"/>
                    <a:pt x="2269" y="9264"/>
                    <a:pt x="2281" y="9249"/>
                  </a:cubicBezTo>
                  <a:cubicBezTo>
                    <a:pt x="2293" y="9235"/>
                    <a:pt x="2302" y="9220"/>
                    <a:pt x="2311" y="9205"/>
                  </a:cubicBezTo>
                  <a:cubicBezTo>
                    <a:pt x="2319" y="9191"/>
                    <a:pt x="2326" y="9177"/>
                    <a:pt x="2331" y="9162"/>
                  </a:cubicBezTo>
                  <a:cubicBezTo>
                    <a:pt x="2336" y="9147"/>
                    <a:pt x="2339" y="9132"/>
                    <a:pt x="2339" y="9117"/>
                  </a:cubicBezTo>
                  <a:cubicBezTo>
                    <a:pt x="2339" y="9097"/>
                    <a:pt x="2335" y="9079"/>
                    <a:pt x="2328" y="9062"/>
                  </a:cubicBezTo>
                  <a:cubicBezTo>
                    <a:pt x="2322" y="9046"/>
                    <a:pt x="2312" y="9032"/>
                    <a:pt x="2299" y="9021"/>
                  </a:cubicBezTo>
                  <a:cubicBezTo>
                    <a:pt x="2286" y="9009"/>
                    <a:pt x="2270" y="9000"/>
                    <a:pt x="2252" y="8993"/>
                  </a:cubicBezTo>
                  <a:cubicBezTo>
                    <a:pt x="2233" y="8987"/>
                    <a:pt x="2211" y="8985"/>
                    <a:pt x="2187" y="8985"/>
                  </a:cubicBezTo>
                  <a:close/>
                  <a:moveTo>
                    <a:pt x="2607" y="8991"/>
                  </a:moveTo>
                  <a:lnTo>
                    <a:pt x="2400" y="9316"/>
                  </a:lnTo>
                  <a:lnTo>
                    <a:pt x="2402" y="9366"/>
                  </a:lnTo>
                  <a:lnTo>
                    <a:pt x="2610" y="9366"/>
                  </a:lnTo>
                  <a:lnTo>
                    <a:pt x="2610" y="9472"/>
                  </a:lnTo>
                  <a:lnTo>
                    <a:pt x="2691" y="9472"/>
                  </a:lnTo>
                  <a:lnTo>
                    <a:pt x="2691" y="9366"/>
                  </a:lnTo>
                  <a:lnTo>
                    <a:pt x="2750" y="9366"/>
                  </a:lnTo>
                  <a:lnTo>
                    <a:pt x="2750" y="9301"/>
                  </a:lnTo>
                  <a:lnTo>
                    <a:pt x="2691" y="9301"/>
                  </a:lnTo>
                  <a:lnTo>
                    <a:pt x="2691" y="8991"/>
                  </a:lnTo>
                  <a:lnTo>
                    <a:pt x="2607" y="8991"/>
                  </a:lnTo>
                  <a:close/>
                  <a:moveTo>
                    <a:pt x="10714" y="9021"/>
                  </a:moveTo>
                  <a:cubicBezTo>
                    <a:pt x="10724" y="9021"/>
                    <a:pt x="10734" y="9023"/>
                    <a:pt x="10742" y="9026"/>
                  </a:cubicBezTo>
                  <a:cubicBezTo>
                    <a:pt x="10750" y="9030"/>
                    <a:pt x="10758" y="9034"/>
                    <a:pt x="10763" y="9040"/>
                  </a:cubicBezTo>
                  <a:cubicBezTo>
                    <a:pt x="10769" y="9047"/>
                    <a:pt x="10773" y="9054"/>
                    <a:pt x="10776" y="9063"/>
                  </a:cubicBezTo>
                  <a:cubicBezTo>
                    <a:pt x="10780" y="9072"/>
                    <a:pt x="10781" y="9082"/>
                    <a:pt x="10781" y="9092"/>
                  </a:cubicBezTo>
                  <a:cubicBezTo>
                    <a:pt x="10781" y="9103"/>
                    <a:pt x="10780" y="9113"/>
                    <a:pt x="10776" y="9122"/>
                  </a:cubicBezTo>
                  <a:cubicBezTo>
                    <a:pt x="10773" y="9131"/>
                    <a:pt x="10769" y="9139"/>
                    <a:pt x="10763" y="9145"/>
                  </a:cubicBezTo>
                  <a:cubicBezTo>
                    <a:pt x="10758" y="9151"/>
                    <a:pt x="10750" y="9156"/>
                    <a:pt x="10742" y="9159"/>
                  </a:cubicBezTo>
                  <a:cubicBezTo>
                    <a:pt x="10734" y="9163"/>
                    <a:pt x="10725" y="9165"/>
                    <a:pt x="10715" y="9165"/>
                  </a:cubicBezTo>
                  <a:cubicBezTo>
                    <a:pt x="10704" y="9165"/>
                    <a:pt x="10695" y="9163"/>
                    <a:pt x="10687" y="9159"/>
                  </a:cubicBezTo>
                  <a:cubicBezTo>
                    <a:pt x="10678" y="9156"/>
                    <a:pt x="10671" y="9151"/>
                    <a:pt x="10665" y="9145"/>
                  </a:cubicBezTo>
                  <a:cubicBezTo>
                    <a:pt x="10660" y="9139"/>
                    <a:pt x="10655" y="9131"/>
                    <a:pt x="10652" y="9122"/>
                  </a:cubicBezTo>
                  <a:cubicBezTo>
                    <a:pt x="10649" y="9113"/>
                    <a:pt x="10648" y="9103"/>
                    <a:pt x="10648" y="9092"/>
                  </a:cubicBezTo>
                  <a:cubicBezTo>
                    <a:pt x="10648" y="9070"/>
                    <a:pt x="10653" y="9052"/>
                    <a:pt x="10665" y="9039"/>
                  </a:cubicBezTo>
                  <a:cubicBezTo>
                    <a:pt x="10677" y="9026"/>
                    <a:pt x="10693" y="9021"/>
                    <a:pt x="10714" y="9021"/>
                  </a:cubicBezTo>
                  <a:close/>
                  <a:moveTo>
                    <a:pt x="12743" y="9021"/>
                  </a:moveTo>
                  <a:cubicBezTo>
                    <a:pt x="12754" y="9021"/>
                    <a:pt x="12764" y="9024"/>
                    <a:pt x="12773" y="9029"/>
                  </a:cubicBezTo>
                  <a:cubicBezTo>
                    <a:pt x="12783" y="9034"/>
                    <a:pt x="12792" y="9041"/>
                    <a:pt x="12799" y="9051"/>
                  </a:cubicBezTo>
                  <a:cubicBezTo>
                    <a:pt x="12806" y="9061"/>
                    <a:pt x="12811" y="9073"/>
                    <a:pt x="12816" y="9088"/>
                  </a:cubicBezTo>
                  <a:cubicBezTo>
                    <a:pt x="12820" y="9103"/>
                    <a:pt x="12822" y="9120"/>
                    <a:pt x="12822" y="9139"/>
                  </a:cubicBezTo>
                  <a:lnTo>
                    <a:pt x="12822" y="9170"/>
                  </a:lnTo>
                  <a:cubicBezTo>
                    <a:pt x="12818" y="9177"/>
                    <a:pt x="12814" y="9185"/>
                    <a:pt x="12808" y="9191"/>
                  </a:cubicBezTo>
                  <a:cubicBezTo>
                    <a:pt x="12803" y="9197"/>
                    <a:pt x="12798" y="9203"/>
                    <a:pt x="12791" y="9208"/>
                  </a:cubicBezTo>
                  <a:cubicBezTo>
                    <a:pt x="12784" y="9212"/>
                    <a:pt x="12777" y="9216"/>
                    <a:pt x="12769" y="9218"/>
                  </a:cubicBezTo>
                  <a:cubicBezTo>
                    <a:pt x="12761" y="9221"/>
                    <a:pt x="12753" y="9223"/>
                    <a:pt x="12744" y="9223"/>
                  </a:cubicBezTo>
                  <a:cubicBezTo>
                    <a:pt x="12731" y="9223"/>
                    <a:pt x="12719" y="9220"/>
                    <a:pt x="12710" y="9214"/>
                  </a:cubicBezTo>
                  <a:cubicBezTo>
                    <a:pt x="12700" y="9208"/>
                    <a:pt x="12692" y="9201"/>
                    <a:pt x="12686" y="9192"/>
                  </a:cubicBezTo>
                  <a:cubicBezTo>
                    <a:pt x="12680" y="9183"/>
                    <a:pt x="12675" y="9171"/>
                    <a:pt x="12672" y="9159"/>
                  </a:cubicBezTo>
                  <a:cubicBezTo>
                    <a:pt x="12669" y="9147"/>
                    <a:pt x="12667" y="9135"/>
                    <a:pt x="12667" y="9121"/>
                  </a:cubicBezTo>
                  <a:cubicBezTo>
                    <a:pt x="12667" y="9107"/>
                    <a:pt x="12669" y="9095"/>
                    <a:pt x="12673" y="9083"/>
                  </a:cubicBezTo>
                  <a:cubicBezTo>
                    <a:pt x="12676" y="9070"/>
                    <a:pt x="12680" y="9059"/>
                    <a:pt x="12687" y="9050"/>
                  </a:cubicBezTo>
                  <a:cubicBezTo>
                    <a:pt x="12693" y="9041"/>
                    <a:pt x="12701" y="9034"/>
                    <a:pt x="12711" y="9029"/>
                  </a:cubicBezTo>
                  <a:cubicBezTo>
                    <a:pt x="12720" y="9023"/>
                    <a:pt x="12731" y="9021"/>
                    <a:pt x="12743" y="9021"/>
                  </a:cubicBezTo>
                  <a:close/>
                  <a:moveTo>
                    <a:pt x="2610" y="9100"/>
                  </a:moveTo>
                  <a:lnTo>
                    <a:pt x="2610" y="9301"/>
                  </a:lnTo>
                  <a:lnTo>
                    <a:pt x="2484" y="9301"/>
                  </a:lnTo>
                  <a:lnTo>
                    <a:pt x="2604" y="9111"/>
                  </a:lnTo>
                  <a:lnTo>
                    <a:pt x="2610" y="9100"/>
                  </a:lnTo>
                  <a:close/>
                  <a:moveTo>
                    <a:pt x="6653" y="9190"/>
                  </a:moveTo>
                  <a:cubicBezTo>
                    <a:pt x="6665" y="9190"/>
                    <a:pt x="6677" y="9193"/>
                    <a:pt x="6687" y="9198"/>
                  </a:cubicBezTo>
                  <a:cubicBezTo>
                    <a:pt x="6697" y="9203"/>
                    <a:pt x="6704" y="9210"/>
                    <a:pt x="6711" y="9219"/>
                  </a:cubicBezTo>
                  <a:cubicBezTo>
                    <a:pt x="6717" y="9228"/>
                    <a:pt x="6722" y="9239"/>
                    <a:pt x="6726" y="9251"/>
                  </a:cubicBezTo>
                  <a:cubicBezTo>
                    <a:pt x="6729" y="9263"/>
                    <a:pt x="6730" y="9275"/>
                    <a:pt x="6730" y="9289"/>
                  </a:cubicBezTo>
                  <a:cubicBezTo>
                    <a:pt x="6730" y="9303"/>
                    <a:pt x="6728" y="9316"/>
                    <a:pt x="6725" y="9328"/>
                  </a:cubicBezTo>
                  <a:cubicBezTo>
                    <a:pt x="6721" y="9340"/>
                    <a:pt x="6717" y="9350"/>
                    <a:pt x="6710" y="9359"/>
                  </a:cubicBezTo>
                  <a:cubicBezTo>
                    <a:pt x="6703" y="9367"/>
                    <a:pt x="6695" y="9374"/>
                    <a:pt x="6685" y="9379"/>
                  </a:cubicBezTo>
                  <a:cubicBezTo>
                    <a:pt x="6676" y="9384"/>
                    <a:pt x="6665" y="9386"/>
                    <a:pt x="6653" y="9386"/>
                  </a:cubicBezTo>
                  <a:cubicBezTo>
                    <a:pt x="6641" y="9386"/>
                    <a:pt x="6631" y="9383"/>
                    <a:pt x="6622" y="9378"/>
                  </a:cubicBezTo>
                  <a:cubicBezTo>
                    <a:pt x="6612" y="9373"/>
                    <a:pt x="6603" y="9367"/>
                    <a:pt x="6596" y="9357"/>
                  </a:cubicBezTo>
                  <a:cubicBezTo>
                    <a:pt x="6589" y="9347"/>
                    <a:pt x="6584" y="9334"/>
                    <a:pt x="6579" y="9320"/>
                  </a:cubicBezTo>
                  <a:cubicBezTo>
                    <a:pt x="6575" y="9305"/>
                    <a:pt x="6572" y="9289"/>
                    <a:pt x="6572" y="9270"/>
                  </a:cubicBezTo>
                  <a:lnTo>
                    <a:pt x="6572" y="9244"/>
                  </a:lnTo>
                  <a:cubicBezTo>
                    <a:pt x="6575" y="9236"/>
                    <a:pt x="6579" y="9229"/>
                    <a:pt x="6585" y="9223"/>
                  </a:cubicBezTo>
                  <a:cubicBezTo>
                    <a:pt x="6590" y="9216"/>
                    <a:pt x="6596" y="9211"/>
                    <a:pt x="6603" y="9206"/>
                  </a:cubicBezTo>
                  <a:cubicBezTo>
                    <a:pt x="6610" y="9201"/>
                    <a:pt x="6618" y="9197"/>
                    <a:pt x="6626" y="9195"/>
                  </a:cubicBezTo>
                  <a:cubicBezTo>
                    <a:pt x="6635" y="9192"/>
                    <a:pt x="6643" y="9190"/>
                    <a:pt x="6653" y="9190"/>
                  </a:cubicBezTo>
                  <a:close/>
                  <a:moveTo>
                    <a:pt x="10714" y="9229"/>
                  </a:moveTo>
                  <a:cubicBezTo>
                    <a:pt x="10726" y="9229"/>
                    <a:pt x="10736" y="9231"/>
                    <a:pt x="10746" y="9235"/>
                  </a:cubicBezTo>
                  <a:cubicBezTo>
                    <a:pt x="10755" y="9239"/>
                    <a:pt x="10764" y="9244"/>
                    <a:pt x="10770" y="9251"/>
                  </a:cubicBezTo>
                  <a:cubicBezTo>
                    <a:pt x="10777" y="9258"/>
                    <a:pt x="10782" y="9267"/>
                    <a:pt x="10786" y="9277"/>
                  </a:cubicBezTo>
                  <a:cubicBezTo>
                    <a:pt x="10790" y="9286"/>
                    <a:pt x="10791" y="9297"/>
                    <a:pt x="10791" y="9309"/>
                  </a:cubicBezTo>
                  <a:cubicBezTo>
                    <a:pt x="10791" y="9334"/>
                    <a:pt x="10785" y="9352"/>
                    <a:pt x="10771" y="9366"/>
                  </a:cubicBezTo>
                  <a:cubicBezTo>
                    <a:pt x="10758" y="9379"/>
                    <a:pt x="10739" y="9387"/>
                    <a:pt x="10715" y="9387"/>
                  </a:cubicBezTo>
                  <a:cubicBezTo>
                    <a:pt x="10703" y="9387"/>
                    <a:pt x="10692" y="9385"/>
                    <a:pt x="10682" y="9382"/>
                  </a:cubicBezTo>
                  <a:cubicBezTo>
                    <a:pt x="10673" y="9378"/>
                    <a:pt x="10664" y="9372"/>
                    <a:pt x="10657" y="9366"/>
                  </a:cubicBezTo>
                  <a:cubicBezTo>
                    <a:pt x="10651" y="9359"/>
                    <a:pt x="10646" y="9351"/>
                    <a:pt x="10642" y="9341"/>
                  </a:cubicBezTo>
                  <a:cubicBezTo>
                    <a:pt x="10639" y="9331"/>
                    <a:pt x="10636" y="9321"/>
                    <a:pt x="10636" y="9309"/>
                  </a:cubicBezTo>
                  <a:cubicBezTo>
                    <a:pt x="10636" y="9297"/>
                    <a:pt x="10639" y="9286"/>
                    <a:pt x="10642" y="9277"/>
                  </a:cubicBezTo>
                  <a:cubicBezTo>
                    <a:pt x="10646" y="9267"/>
                    <a:pt x="10651" y="9258"/>
                    <a:pt x="10657" y="9251"/>
                  </a:cubicBezTo>
                  <a:cubicBezTo>
                    <a:pt x="10664" y="9244"/>
                    <a:pt x="10672" y="9239"/>
                    <a:pt x="10681" y="9235"/>
                  </a:cubicBezTo>
                  <a:cubicBezTo>
                    <a:pt x="10691" y="9231"/>
                    <a:pt x="10702" y="9229"/>
                    <a:pt x="10714" y="9229"/>
                  </a:cubicBezTo>
                  <a:close/>
                  <a:moveTo>
                    <a:pt x="159" y="11214"/>
                  </a:moveTo>
                  <a:cubicBezTo>
                    <a:pt x="136" y="11214"/>
                    <a:pt x="116" y="11217"/>
                    <a:pt x="97" y="11224"/>
                  </a:cubicBezTo>
                  <a:cubicBezTo>
                    <a:pt x="78" y="11231"/>
                    <a:pt x="61" y="11239"/>
                    <a:pt x="48" y="11251"/>
                  </a:cubicBezTo>
                  <a:cubicBezTo>
                    <a:pt x="34" y="11263"/>
                    <a:pt x="23" y="11278"/>
                    <a:pt x="16" y="11294"/>
                  </a:cubicBezTo>
                  <a:cubicBezTo>
                    <a:pt x="8" y="11310"/>
                    <a:pt x="5" y="11327"/>
                    <a:pt x="5" y="11346"/>
                  </a:cubicBezTo>
                  <a:lnTo>
                    <a:pt x="86" y="11346"/>
                  </a:lnTo>
                  <a:cubicBezTo>
                    <a:pt x="86" y="11335"/>
                    <a:pt x="87" y="11327"/>
                    <a:pt x="91" y="11318"/>
                  </a:cubicBezTo>
                  <a:cubicBezTo>
                    <a:pt x="95" y="11310"/>
                    <a:pt x="100" y="11303"/>
                    <a:pt x="107" y="11297"/>
                  </a:cubicBezTo>
                  <a:cubicBezTo>
                    <a:pt x="113" y="11291"/>
                    <a:pt x="121" y="11286"/>
                    <a:pt x="130" y="11283"/>
                  </a:cubicBezTo>
                  <a:cubicBezTo>
                    <a:pt x="139" y="11280"/>
                    <a:pt x="149" y="11279"/>
                    <a:pt x="160" y="11279"/>
                  </a:cubicBezTo>
                  <a:cubicBezTo>
                    <a:pt x="184" y="11279"/>
                    <a:pt x="202" y="11285"/>
                    <a:pt x="214" y="11298"/>
                  </a:cubicBezTo>
                  <a:cubicBezTo>
                    <a:pt x="226" y="11311"/>
                    <a:pt x="233" y="11328"/>
                    <a:pt x="233" y="11351"/>
                  </a:cubicBezTo>
                  <a:cubicBezTo>
                    <a:pt x="233" y="11362"/>
                    <a:pt x="231" y="11372"/>
                    <a:pt x="228" y="11381"/>
                  </a:cubicBezTo>
                  <a:cubicBezTo>
                    <a:pt x="224" y="11390"/>
                    <a:pt x="219" y="11397"/>
                    <a:pt x="213" y="11404"/>
                  </a:cubicBezTo>
                  <a:cubicBezTo>
                    <a:pt x="206" y="11410"/>
                    <a:pt x="197" y="11416"/>
                    <a:pt x="187" y="11420"/>
                  </a:cubicBezTo>
                  <a:cubicBezTo>
                    <a:pt x="177" y="11423"/>
                    <a:pt x="165" y="11425"/>
                    <a:pt x="151" y="11425"/>
                  </a:cubicBezTo>
                  <a:lnTo>
                    <a:pt x="103" y="11425"/>
                  </a:lnTo>
                  <a:lnTo>
                    <a:pt x="103" y="11489"/>
                  </a:lnTo>
                  <a:lnTo>
                    <a:pt x="151" y="11489"/>
                  </a:lnTo>
                  <a:cubicBezTo>
                    <a:pt x="164" y="11489"/>
                    <a:pt x="177" y="11490"/>
                    <a:pt x="188" y="11493"/>
                  </a:cubicBezTo>
                  <a:cubicBezTo>
                    <a:pt x="199" y="11496"/>
                    <a:pt x="207" y="11501"/>
                    <a:pt x="215" y="11507"/>
                  </a:cubicBezTo>
                  <a:cubicBezTo>
                    <a:pt x="223" y="11514"/>
                    <a:pt x="230" y="11522"/>
                    <a:pt x="234" y="11532"/>
                  </a:cubicBezTo>
                  <a:cubicBezTo>
                    <a:pt x="238" y="11542"/>
                    <a:pt x="240" y="11553"/>
                    <a:pt x="240" y="11567"/>
                  </a:cubicBezTo>
                  <a:cubicBezTo>
                    <a:pt x="240" y="11592"/>
                    <a:pt x="232" y="11612"/>
                    <a:pt x="218" y="11625"/>
                  </a:cubicBezTo>
                  <a:cubicBezTo>
                    <a:pt x="204" y="11638"/>
                    <a:pt x="185" y="11645"/>
                    <a:pt x="160" y="11645"/>
                  </a:cubicBezTo>
                  <a:cubicBezTo>
                    <a:pt x="148" y="11645"/>
                    <a:pt x="137" y="11643"/>
                    <a:pt x="127" y="11639"/>
                  </a:cubicBezTo>
                  <a:cubicBezTo>
                    <a:pt x="117" y="11636"/>
                    <a:pt x="109" y="11631"/>
                    <a:pt x="102" y="11625"/>
                  </a:cubicBezTo>
                  <a:cubicBezTo>
                    <a:pt x="95" y="11619"/>
                    <a:pt x="90" y="11611"/>
                    <a:pt x="86" y="11602"/>
                  </a:cubicBezTo>
                  <a:cubicBezTo>
                    <a:pt x="83" y="11593"/>
                    <a:pt x="80" y="11584"/>
                    <a:pt x="80" y="11573"/>
                  </a:cubicBezTo>
                  <a:lnTo>
                    <a:pt x="0" y="11573"/>
                  </a:lnTo>
                  <a:cubicBezTo>
                    <a:pt x="0" y="11595"/>
                    <a:pt x="5" y="11615"/>
                    <a:pt x="13" y="11632"/>
                  </a:cubicBezTo>
                  <a:cubicBezTo>
                    <a:pt x="22" y="11649"/>
                    <a:pt x="33" y="11663"/>
                    <a:pt x="48" y="11675"/>
                  </a:cubicBezTo>
                  <a:cubicBezTo>
                    <a:pt x="62" y="11686"/>
                    <a:pt x="79" y="11694"/>
                    <a:pt x="98" y="11700"/>
                  </a:cubicBezTo>
                  <a:cubicBezTo>
                    <a:pt x="117" y="11706"/>
                    <a:pt x="138" y="11709"/>
                    <a:pt x="159" y="11709"/>
                  </a:cubicBezTo>
                  <a:cubicBezTo>
                    <a:pt x="182" y="11709"/>
                    <a:pt x="203" y="11706"/>
                    <a:pt x="222" y="11699"/>
                  </a:cubicBezTo>
                  <a:cubicBezTo>
                    <a:pt x="242" y="11693"/>
                    <a:pt x="259" y="11684"/>
                    <a:pt x="273" y="11672"/>
                  </a:cubicBezTo>
                  <a:cubicBezTo>
                    <a:pt x="288" y="11660"/>
                    <a:pt x="300" y="11646"/>
                    <a:pt x="308" y="11628"/>
                  </a:cubicBezTo>
                  <a:cubicBezTo>
                    <a:pt x="316" y="11610"/>
                    <a:pt x="320" y="11589"/>
                    <a:pt x="320" y="11567"/>
                  </a:cubicBezTo>
                  <a:cubicBezTo>
                    <a:pt x="320" y="11555"/>
                    <a:pt x="318" y="11544"/>
                    <a:pt x="315" y="11533"/>
                  </a:cubicBezTo>
                  <a:cubicBezTo>
                    <a:pt x="312" y="11521"/>
                    <a:pt x="308" y="11511"/>
                    <a:pt x="302" y="11501"/>
                  </a:cubicBezTo>
                  <a:cubicBezTo>
                    <a:pt x="295" y="11491"/>
                    <a:pt x="286" y="11482"/>
                    <a:pt x="276" y="11474"/>
                  </a:cubicBezTo>
                  <a:cubicBezTo>
                    <a:pt x="266" y="11467"/>
                    <a:pt x="254" y="11460"/>
                    <a:pt x="239" y="11455"/>
                  </a:cubicBezTo>
                  <a:cubicBezTo>
                    <a:pt x="251" y="11449"/>
                    <a:pt x="261" y="11443"/>
                    <a:pt x="271" y="11435"/>
                  </a:cubicBezTo>
                  <a:cubicBezTo>
                    <a:pt x="280" y="11427"/>
                    <a:pt x="288" y="11418"/>
                    <a:pt x="295" y="11409"/>
                  </a:cubicBezTo>
                  <a:cubicBezTo>
                    <a:pt x="301" y="11400"/>
                    <a:pt x="305" y="11390"/>
                    <a:pt x="308" y="11380"/>
                  </a:cubicBezTo>
                  <a:cubicBezTo>
                    <a:pt x="311" y="11370"/>
                    <a:pt x="313" y="11361"/>
                    <a:pt x="313" y="11351"/>
                  </a:cubicBezTo>
                  <a:cubicBezTo>
                    <a:pt x="313" y="11328"/>
                    <a:pt x="309" y="11309"/>
                    <a:pt x="302" y="11292"/>
                  </a:cubicBezTo>
                  <a:cubicBezTo>
                    <a:pt x="294" y="11275"/>
                    <a:pt x="283" y="11260"/>
                    <a:pt x="270" y="11249"/>
                  </a:cubicBezTo>
                  <a:cubicBezTo>
                    <a:pt x="256" y="11237"/>
                    <a:pt x="240" y="11229"/>
                    <a:pt x="221" y="11223"/>
                  </a:cubicBezTo>
                  <a:cubicBezTo>
                    <a:pt x="202" y="11217"/>
                    <a:pt x="182" y="11214"/>
                    <a:pt x="159" y="11214"/>
                  </a:cubicBezTo>
                  <a:close/>
                  <a:moveTo>
                    <a:pt x="551" y="11214"/>
                  </a:moveTo>
                  <a:cubicBezTo>
                    <a:pt x="528" y="11214"/>
                    <a:pt x="506" y="11218"/>
                    <a:pt x="487" y="11225"/>
                  </a:cubicBezTo>
                  <a:cubicBezTo>
                    <a:pt x="467" y="11232"/>
                    <a:pt x="450" y="11245"/>
                    <a:pt x="437" y="11261"/>
                  </a:cubicBezTo>
                  <a:cubicBezTo>
                    <a:pt x="423" y="11277"/>
                    <a:pt x="412" y="11298"/>
                    <a:pt x="405" y="11324"/>
                  </a:cubicBezTo>
                  <a:cubicBezTo>
                    <a:pt x="397" y="11351"/>
                    <a:pt x="394" y="11383"/>
                    <a:pt x="394" y="11421"/>
                  </a:cubicBezTo>
                  <a:lnTo>
                    <a:pt x="394" y="11499"/>
                  </a:lnTo>
                  <a:cubicBezTo>
                    <a:pt x="394" y="11537"/>
                    <a:pt x="397" y="11570"/>
                    <a:pt x="405" y="11597"/>
                  </a:cubicBezTo>
                  <a:cubicBezTo>
                    <a:pt x="412" y="11624"/>
                    <a:pt x="424" y="11645"/>
                    <a:pt x="437" y="11661"/>
                  </a:cubicBezTo>
                  <a:cubicBezTo>
                    <a:pt x="451" y="11678"/>
                    <a:pt x="468" y="11690"/>
                    <a:pt x="488" y="11698"/>
                  </a:cubicBezTo>
                  <a:cubicBezTo>
                    <a:pt x="507" y="11705"/>
                    <a:pt x="529" y="11709"/>
                    <a:pt x="552" y="11709"/>
                  </a:cubicBezTo>
                  <a:cubicBezTo>
                    <a:pt x="576" y="11709"/>
                    <a:pt x="597" y="11705"/>
                    <a:pt x="616" y="11698"/>
                  </a:cubicBezTo>
                  <a:cubicBezTo>
                    <a:pt x="636" y="11690"/>
                    <a:pt x="652" y="11678"/>
                    <a:pt x="666" y="11661"/>
                  </a:cubicBezTo>
                  <a:cubicBezTo>
                    <a:pt x="680" y="11645"/>
                    <a:pt x="690" y="11624"/>
                    <a:pt x="698" y="11597"/>
                  </a:cubicBezTo>
                  <a:cubicBezTo>
                    <a:pt x="705" y="11570"/>
                    <a:pt x="709" y="11537"/>
                    <a:pt x="709" y="11499"/>
                  </a:cubicBezTo>
                  <a:lnTo>
                    <a:pt x="709" y="11421"/>
                  </a:lnTo>
                  <a:cubicBezTo>
                    <a:pt x="709" y="11383"/>
                    <a:pt x="705" y="11351"/>
                    <a:pt x="698" y="11324"/>
                  </a:cubicBezTo>
                  <a:cubicBezTo>
                    <a:pt x="690" y="11298"/>
                    <a:pt x="680" y="11277"/>
                    <a:pt x="666" y="11261"/>
                  </a:cubicBezTo>
                  <a:cubicBezTo>
                    <a:pt x="652" y="11245"/>
                    <a:pt x="636" y="11232"/>
                    <a:pt x="616" y="11225"/>
                  </a:cubicBezTo>
                  <a:cubicBezTo>
                    <a:pt x="597" y="11218"/>
                    <a:pt x="575" y="11214"/>
                    <a:pt x="551" y="11214"/>
                  </a:cubicBezTo>
                  <a:close/>
                  <a:moveTo>
                    <a:pt x="2239" y="11214"/>
                  </a:moveTo>
                  <a:cubicBezTo>
                    <a:pt x="2217" y="11214"/>
                    <a:pt x="2196" y="11217"/>
                    <a:pt x="2178" y="11224"/>
                  </a:cubicBezTo>
                  <a:cubicBezTo>
                    <a:pt x="2159" y="11231"/>
                    <a:pt x="2143" y="11239"/>
                    <a:pt x="2129" y="11251"/>
                  </a:cubicBezTo>
                  <a:cubicBezTo>
                    <a:pt x="2115" y="11263"/>
                    <a:pt x="2105" y="11278"/>
                    <a:pt x="2097" y="11294"/>
                  </a:cubicBezTo>
                  <a:cubicBezTo>
                    <a:pt x="2090" y="11310"/>
                    <a:pt x="2086" y="11327"/>
                    <a:pt x="2086" y="11346"/>
                  </a:cubicBezTo>
                  <a:lnTo>
                    <a:pt x="2166" y="11346"/>
                  </a:lnTo>
                  <a:cubicBezTo>
                    <a:pt x="2166" y="11335"/>
                    <a:pt x="2168" y="11327"/>
                    <a:pt x="2171" y="11318"/>
                  </a:cubicBezTo>
                  <a:cubicBezTo>
                    <a:pt x="2175" y="11310"/>
                    <a:pt x="2181" y="11303"/>
                    <a:pt x="2187" y="11297"/>
                  </a:cubicBezTo>
                  <a:cubicBezTo>
                    <a:pt x="2194" y="11291"/>
                    <a:pt x="2202" y="11286"/>
                    <a:pt x="2211" y="11283"/>
                  </a:cubicBezTo>
                  <a:cubicBezTo>
                    <a:pt x="2220" y="11280"/>
                    <a:pt x="2230" y="11279"/>
                    <a:pt x="2240" y="11279"/>
                  </a:cubicBezTo>
                  <a:cubicBezTo>
                    <a:pt x="2265" y="11279"/>
                    <a:pt x="2283" y="11285"/>
                    <a:pt x="2295" y="11298"/>
                  </a:cubicBezTo>
                  <a:cubicBezTo>
                    <a:pt x="2307" y="11311"/>
                    <a:pt x="2313" y="11328"/>
                    <a:pt x="2313" y="11351"/>
                  </a:cubicBezTo>
                  <a:cubicBezTo>
                    <a:pt x="2313" y="11362"/>
                    <a:pt x="2311" y="11372"/>
                    <a:pt x="2308" y="11381"/>
                  </a:cubicBezTo>
                  <a:cubicBezTo>
                    <a:pt x="2305" y="11390"/>
                    <a:pt x="2300" y="11397"/>
                    <a:pt x="2293" y="11404"/>
                  </a:cubicBezTo>
                  <a:cubicBezTo>
                    <a:pt x="2286" y="11410"/>
                    <a:pt x="2278" y="11416"/>
                    <a:pt x="2267" y="11420"/>
                  </a:cubicBezTo>
                  <a:cubicBezTo>
                    <a:pt x="2257" y="11423"/>
                    <a:pt x="2245" y="11425"/>
                    <a:pt x="2231" y="11425"/>
                  </a:cubicBezTo>
                  <a:lnTo>
                    <a:pt x="2184" y="11425"/>
                  </a:lnTo>
                  <a:lnTo>
                    <a:pt x="2184" y="11489"/>
                  </a:lnTo>
                  <a:lnTo>
                    <a:pt x="2231" y="11489"/>
                  </a:lnTo>
                  <a:cubicBezTo>
                    <a:pt x="2245" y="11489"/>
                    <a:pt x="2257" y="11490"/>
                    <a:pt x="2268" y="11493"/>
                  </a:cubicBezTo>
                  <a:cubicBezTo>
                    <a:pt x="2279" y="11496"/>
                    <a:pt x="2289" y="11501"/>
                    <a:pt x="2297" y="11507"/>
                  </a:cubicBezTo>
                  <a:cubicBezTo>
                    <a:pt x="2304" y="11514"/>
                    <a:pt x="2310" y="11522"/>
                    <a:pt x="2314" y="11532"/>
                  </a:cubicBezTo>
                  <a:cubicBezTo>
                    <a:pt x="2318" y="11542"/>
                    <a:pt x="2320" y="11553"/>
                    <a:pt x="2320" y="11567"/>
                  </a:cubicBezTo>
                  <a:cubicBezTo>
                    <a:pt x="2320" y="11592"/>
                    <a:pt x="2314" y="11612"/>
                    <a:pt x="2299" y="11625"/>
                  </a:cubicBezTo>
                  <a:cubicBezTo>
                    <a:pt x="2285" y="11638"/>
                    <a:pt x="2265" y="11645"/>
                    <a:pt x="2240" y="11645"/>
                  </a:cubicBezTo>
                  <a:cubicBezTo>
                    <a:pt x="2228" y="11645"/>
                    <a:pt x="2217" y="11643"/>
                    <a:pt x="2208" y="11639"/>
                  </a:cubicBezTo>
                  <a:cubicBezTo>
                    <a:pt x="2198" y="11636"/>
                    <a:pt x="2190" y="11631"/>
                    <a:pt x="2183" y="11625"/>
                  </a:cubicBezTo>
                  <a:cubicBezTo>
                    <a:pt x="2176" y="11619"/>
                    <a:pt x="2171" y="11611"/>
                    <a:pt x="2167" y="11602"/>
                  </a:cubicBezTo>
                  <a:cubicBezTo>
                    <a:pt x="2163" y="11593"/>
                    <a:pt x="2162" y="11584"/>
                    <a:pt x="2162" y="11573"/>
                  </a:cubicBezTo>
                  <a:lnTo>
                    <a:pt x="2081" y="11573"/>
                  </a:lnTo>
                  <a:cubicBezTo>
                    <a:pt x="2081" y="11595"/>
                    <a:pt x="2085" y="11615"/>
                    <a:pt x="2094" y="11632"/>
                  </a:cubicBezTo>
                  <a:cubicBezTo>
                    <a:pt x="2102" y="11649"/>
                    <a:pt x="2114" y="11663"/>
                    <a:pt x="2129" y="11675"/>
                  </a:cubicBezTo>
                  <a:cubicBezTo>
                    <a:pt x="2144" y="11686"/>
                    <a:pt x="2160" y="11694"/>
                    <a:pt x="2179" y="11700"/>
                  </a:cubicBezTo>
                  <a:cubicBezTo>
                    <a:pt x="2198" y="11706"/>
                    <a:pt x="2218" y="11709"/>
                    <a:pt x="2239" y="11709"/>
                  </a:cubicBezTo>
                  <a:cubicBezTo>
                    <a:pt x="2262" y="11709"/>
                    <a:pt x="2283" y="11706"/>
                    <a:pt x="2303" y="11699"/>
                  </a:cubicBezTo>
                  <a:cubicBezTo>
                    <a:pt x="2322" y="11693"/>
                    <a:pt x="2340" y="11684"/>
                    <a:pt x="2355" y="11672"/>
                  </a:cubicBezTo>
                  <a:cubicBezTo>
                    <a:pt x="2369" y="11660"/>
                    <a:pt x="2380" y="11646"/>
                    <a:pt x="2388" y="11628"/>
                  </a:cubicBezTo>
                  <a:cubicBezTo>
                    <a:pt x="2396" y="11610"/>
                    <a:pt x="2401" y="11589"/>
                    <a:pt x="2401" y="11567"/>
                  </a:cubicBezTo>
                  <a:cubicBezTo>
                    <a:pt x="2401" y="11555"/>
                    <a:pt x="2399" y="11544"/>
                    <a:pt x="2396" y="11533"/>
                  </a:cubicBezTo>
                  <a:cubicBezTo>
                    <a:pt x="2393" y="11521"/>
                    <a:pt x="2389" y="11511"/>
                    <a:pt x="2382" y="11501"/>
                  </a:cubicBezTo>
                  <a:cubicBezTo>
                    <a:pt x="2376" y="11491"/>
                    <a:pt x="2368" y="11482"/>
                    <a:pt x="2357" y="11474"/>
                  </a:cubicBezTo>
                  <a:cubicBezTo>
                    <a:pt x="2347" y="11467"/>
                    <a:pt x="2334" y="11460"/>
                    <a:pt x="2320" y="11455"/>
                  </a:cubicBezTo>
                  <a:cubicBezTo>
                    <a:pt x="2332" y="11449"/>
                    <a:pt x="2343" y="11443"/>
                    <a:pt x="2352" y="11435"/>
                  </a:cubicBezTo>
                  <a:cubicBezTo>
                    <a:pt x="2361" y="11427"/>
                    <a:pt x="2369" y="11418"/>
                    <a:pt x="2375" y="11409"/>
                  </a:cubicBezTo>
                  <a:cubicBezTo>
                    <a:pt x="2381" y="11400"/>
                    <a:pt x="2386" y="11390"/>
                    <a:pt x="2389" y="11380"/>
                  </a:cubicBezTo>
                  <a:cubicBezTo>
                    <a:pt x="2392" y="11370"/>
                    <a:pt x="2394" y="11361"/>
                    <a:pt x="2394" y="11351"/>
                  </a:cubicBezTo>
                  <a:cubicBezTo>
                    <a:pt x="2394" y="11328"/>
                    <a:pt x="2390" y="11309"/>
                    <a:pt x="2382" y="11292"/>
                  </a:cubicBezTo>
                  <a:cubicBezTo>
                    <a:pt x="2375" y="11275"/>
                    <a:pt x="2364" y="11260"/>
                    <a:pt x="2350" y="11249"/>
                  </a:cubicBezTo>
                  <a:cubicBezTo>
                    <a:pt x="2337" y="11237"/>
                    <a:pt x="2321" y="11229"/>
                    <a:pt x="2302" y="11223"/>
                  </a:cubicBezTo>
                  <a:cubicBezTo>
                    <a:pt x="2283" y="11217"/>
                    <a:pt x="2262" y="11214"/>
                    <a:pt x="2239" y="11214"/>
                  </a:cubicBezTo>
                  <a:close/>
                  <a:moveTo>
                    <a:pt x="2683" y="11219"/>
                  </a:moveTo>
                  <a:lnTo>
                    <a:pt x="2495" y="11288"/>
                  </a:lnTo>
                  <a:lnTo>
                    <a:pt x="2495" y="11356"/>
                  </a:lnTo>
                  <a:lnTo>
                    <a:pt x="2613" y="11316"/>
                  </a:lnTo>
                  <a:lnTo>
                    <a:pt x="2613" y="11702"/>
                  </a:lnTo>
                  <a:lnTo>
                    <a:pt x="2693" y="11702"/>
                  </a:lnTo>
                  <a:lnTo>
                    <a:pt x="2693" y="11219"/>
                  </a:lnTo>
                  <a:lnTo>
                    <a:pt x="2683" y="11219"/>
                  </a:lnTo>
                  <a:close/>
                  <a:moveTo>
                    <a:pt x="551" y="11279"/>
                  </a:moveTo>
                  <a:cubicBezTo>
                    <a:pt x="564" y="11279"/>
                    <a:pt x="574" y="11281"/>
                    <a:pt x="584" y="11286"/>
                  </a:cubicBezTo>
                  <a:cubicBezTo>
                    <a:pt x="593" y="11290"/>
                    <a:pt x="602" y="11297"/>
                    <a:pt x="609" y="11308"/>
                  </a:cubicBezTo>
                  <a:cubicBezTo>
                    <a:pt x="615" y="11318"/>
                    <a:pt x="620" y="11332"/>
                    <a:pt x="624" y="11348"/>
                  </a:cubicBezTo>
                  <a:cubicBezTo>
                    <a:pt x="627" y="11365"/>
                    <a:pt x="629" y="11385"/>
                    <a:pt x="629" y="11409"/>
                  </a:cubicBezTo>
                  <a:lnTo>
                    <a:pt x="629" y="11511"/>
                  </a:lnTo>
                  <a:cubicBezTo>
                    <a:pt x="629" y="11536"/>
                    <a:pt x="627" y="11556"/>
                    <a:pt x="624" y="11573"/>
                  </a:cubicBezTo>
                  <a:cubicBezTo>
                    <a:pt x="620" y="11590"/>
                    <a:pt x="615" y="11604"/>
                    <a:pt x="609" y="11615"/>
                  </a:cubicBezTo>
                  <a:cubicBezTo>
                    <a:pt x="602" y="11625"/>
                    <a:pt x="594" y="11633"/>
                    <a:pt x="585" y="11638"/>
                  </a:cubicBezTo>
                  <a:cubicBezTo>
                    <a:pt x="575" y="11642"/>
                    <a:pt x="565" y="11645"/>
                    <a:pt x="552" y="11645"/>
                  </a:cubicBezTo>
                  <a:cubicBezTo>
                    <a:pt x="540" y="11645"/>
                    <a:pt x="528" y="11642"/>
                    <a:pt x="519" y="11638"/>
                  </a:cubicBezTo>
                  <a:cubicBezTo>
                    <a:pt x="509" y="11633"/>
                    <a:pt x="501" y="11625"/>
                    <a:pt x="495" y="11615"/>
                  </a:cubicBezTo>
                  <a:cubicBezTo>
                    <a:pt x="488" y="11604"/>
                    <a:pt x="482" y="11590"/>
                    <a:pt x="479" y="11573"/>
                  </a:cubicBezTo>
                  <a:cubicBezTo>
                    <a:pt x="475" y="11556"/>
                    <a:pt x="474" y="11536"/>
                    <a:pt x="474" y="11511"/>
                  </a:cubicBezTo>
                  <a:lnTo>
                    <a:pt x="474" y="11409"/>
                  </a:lnTo>
                  <a:cubicBezTo>
                    <a:pt x="474" y="11385"/>
                    <a:pt x="475" y="11365"/>
                    <a:pt x="479" y="11348"/>
                  </a:cubicBezTo>
                  <a:cubicBezTo>
                    <a:pt x="482" y="11332"/>
                    <a:pt x="487" y="11318"/>
                    <a:pt x="494" y="11308"/>
                  </a:cubicBezTo>
                  <a:cubicBezTo>
                    <a:pt x="501" y="11297"/>
                    <a:pt x="509" y="11290"/>
                    <a:pt x="519" y="11286"/>
                  </a:cubicBezTo>
                  <a:cubicBezTo>
                    <a:pt x="528" y="11281"/>
                    <a:pt x="539" y="11279"/>
                    <a:pt x="551" y="11279"/>
                  </a:cubicBezTo>
                  <a:close/>
                </a:path>
              </a:pathLst>
            </a:custGeom>
            <a:solidFill>
              <a:srgbClr val="000000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Button"/>
            <p:cNvSpPr/>
            <p:nvPr/>
          </p:nvSpPr>
          <p:spPr>
            <a:xfrm>
              <a:off x="5839844" y="3846363"/>
              <a:ext cx="482315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CANCEL</a:t>
              </a:r>
            </a:p>
          </p:txBody>
        </p:sp>
        <p:sp>
          <p:nvSpPr>
            <p:cNvPr id="21" name="Button"/>
            <p:cNvSpPr/>
            <p:nvPr/>
          </p:nvSpPr>
          <p:spPr>
            <a:xfrm>
              <a:off x="6424587" y="3846363"/>
              <a:ext cx="277781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  <p:sp>
          <p:nvSpPr>
            <p:cNvPr id="22" name="Selection"/>
            <p:cNvSpPr>
              <a:spLocks noChangeAspect="1" noChangeArrowheads="1"/>
            </p:cNvSpPr>
            <p:nvPr/>
          </p:nvSpPr>
          <p:spPr bwMode="auto">
            <a:xfrm>
              <a:off x="6109123" y="2801558"/>
              <a:ext cx="203743" cy="203743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</a:p>
          </p:txBody>
        </p:sp>
      </p:grpSp>
      <p:grpSp>
        <p:nvGrpSpPr>
          <p:cNvPr id="23" name="Drop-down Field"/>
          <p:cNvGrpSpPr/>
          <p:nvPr/>
        </p:nvGrpSpPr>
        <p:grpSpPr>
          <a:xfrm>
            <a:off x="5674258" y="1351216"/>
            <a:ext cx="766389" cy="225703"/>
            <a:chOff x="595686" y="1261242"/>
            <a:chExt cx="766389" cy="225703"/>
          </a:xfrm>
        </p:grpSpPr>
        <p:cxnSp>
          <p:nvCxnSpPr>
            <p:cNvPr id="24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"/>
            <p:cNvSpPr txBox="1"/>
            <p:nvPr/>
          </p:nvSpPr>
          <p:spPr>
            <a:xfrm>
              <a:off x="595686" y="1261242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</a:t>
              </a:r>
            </a:p>
          </p:txBody>
        </p:sp>
        <p:sp>
          <p:nvSpPr>
            <p:cNvPr id="26" name="Drop-down Arrow"/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Text Field"/>
          <p:cNvGrpSpPr/>
          <p:nvPr/>
        </p:nvGrpSpPr>
        <p:grpSpPr>
          <a:xfrm>
            <a:off x="5619320" y="1802115"/>
            <a:ext cx="2286000" cy="336643"/>
            <a:chOff x="392486" y="2272665"/>
            <a:chExt cx="2286000" cy="336643"/>
          </a:xfrm>
        </p:grpSpPr>
        <p:sp>
          <p:nvSpPr>
            <p:cNvPr id="28" name="Text"/>
            <p:cNvSpPr txBox="1"/>
            <p:nvPr/>
          </p:nvSpPr>
          <p:spPr>
            <a:xfrm>
              <a:off x="392486" y="2272665"/>
              <a:ext cx="2286000" cy="336643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107950" tIns="111125" rIns="107950" bIns="111125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heyfromjonathan@gmail.com</a:t>
              </a:r>
            </a:p>
          </p:txBody>
        </p:sp>
        <p:cxnSp>
          <p:nvCxnSpPr>
            <p:cNvPr id="29" name="Divider"/>
            <p:cNvCxnSpPr/>
            <p:nvPr/>
          </p:nvCxnSpPr>
          <p:spPr>
            <a:xfrm>
              <a:off x="392486" y="2609308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ivider"/>
            <p:cNvCxnSpPr/>
            <p:nvPr/>
          </p:nvCxnSpPr>
          <p:spPr>
            <a:xfrm>
              <a:off x="392486" y="2272665"/>
              <a:ext cx="22860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Text Field"/>
          <p:cNvGrpSpPr/>
          <p:nvPr/>
        </p:nvGrpSpPr>
        <p:grpSpPr>
          <a:xfrm>
            <a:off x="5632811" y="2449996"/>
            <a:ext cx="2082800" cy="471924"/>
            <a:chOff x="1051832" y="1922026"/>
            <a:chExt cx="2082800" cy="471924"/>
          </a:xfrm>
        </p:grpSpPr>
        <p:cxnSp>
          <p:nvCxnSpPr>
            <p:cNvPr id="32" name="Divider"/>
            <p:cNvCxnSpPr/>
            <p:nvPr/>
          </p:nvCxnSpPr>
          <p:spPr>
            <a:xfrm>
              <a:off x="1051832" y="239395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"/>
            <p:cNvSpPr txBox="1"/>
            <p:nvPr/>
          </p:nvSpPr>
          <p:spPr>
            <a:xfrm>
              <a:off x="1051832" y="1922026"/>
              <a:ext cx="2082800" cy="471924"/>
            </a:xfrm>
            <a:prstGeom prst="rect">
              <a:avLst/>
            </a:prstGeom>
            <a:noFill/>
          </p:spPr>
          <p:txBody>
            <a:bodyPr wrap="square" lIns="0" tIns="50800" rIns="0" bIns="50800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adipiscing elit. Morbi a viverra diam. Fusce volutpat urna non luctus consequat.</a:t>
              </a:r>
            </a:p>
          </p:txBody>
        </p:sp>
      </p:grpSp>
      <p:grpSp>
        <p:nvGrpSpPr>
          <p:cNvPr id="34" name="Radio Button"/>
          <p:cNvGrpSpPr>
            <a:grpSpLocks noChangeAspect="1"/>
          </p:cNvGrpSpPr>
          <p:nvPr/>
        </p:nvGrpSpPr>
        <p:grpSpPr>
          <a:xfrm>
            <a:off x="6181183" y="3624188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35" name="Outer"/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nner"/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Radio Button"/>
          <p:cNvGrpSpPr>
            <a:grpSpLocks noChangeAspect="1"/>
          </p:cNvGrpSpPr>
          <p:nvPr/>
        </p:nvGrpSpPr>
        <p:grpSpPr>
          <a:xfrm>
            <a:off x="6963145" y="3602172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38" name="Outer"/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Inner"/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Search Field"/>
          <p:cNvGrpSpPr/>
          <p:nvPr/>
        </p:nvGrpSpPr>
        <p:grpSpPr>
          <a:xfrm>
            <a:off x="5542225" y="4280450"/>
            <a:ext cx="2286000" cy="355600"/>
            <a:chOff x="1298575" y="2298700"/>
            <a:chExt cx="2286000" cy="355600"/>
          </a:xfrm>
        </p:grpSpPr>
        <p:sp>
          <p:nvSpPr>
            <p:cNvPr id="41" name="Text"/>
            <p:cNvSpPr>
              <a:spLocks noChangeArrowheads="1"/>
            </p:cNvSpPr>
            <p:nvPr/>
          </p:nvSpPr>
          <p:spPr bwMode="auto">
            <a:xfrm>
              <a:off x="1298575" y="2298700"/>
              <a:ext cx="2286000" cy="3556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38912" tIns="45720" rIns="10795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people &amp; places</a:t>
              </a:r>
            </a:p>
          </p:txBody>
        </p:sp>
        <p:sp>
          <p:nvSpPr>
            <p:cNvPr id="42" name="Find"/>
            <p:cNvSpPr>
              <a:spLocks noChangeAspect="1" noEditPoints="1"/>
            </p:cNvSpPr>
            <p:nvPr/>
          </p:nvSpPr>
          <p:spPr bwMode="auto">
            <a:xfrm>
              <a:off x="1419021" y="2418755"/>
              <a:ext cx="114498" cy="115490"/>
            </a:xfrm>
            <a:custGeom>
              <a:avLst/>
              <a:gdLst>
                <a:gd name="T0" fmla="*/ 378 w 1016"/>
                <a:gd name="T1" fmla="*/ 639 h 1016"/>
                <a:gd name="T2" fmla="*/ 117 w 1016"/>
                <a:gd name="T3" fmla="*/ 377 h 1016"/>
                <a:gd name="T4" fmla="*/ 378 w 1016"/>
                <a:gd name="T5" fmla="*/ 116 h 1016"/>
                <a:gd name="T6" fmla="*/ 639 w 1016"/>
                <a:gd name="T7" fmla="*/ 377 h 1016"/>
                <a:gd name="T8" fmla="*/ 378 w 1016"/>
                <a:gd name="T9" fmla="*/ 639 h 1016"/>
                <a:gd name="T10" fmla="*/ 727 w 1016"/>
                <a:gd name="T11" fmla="*/ 639 h 1016"/>
                <a:gd name="T12" fmla="*/ 681 w 1016"/>
                <a:gd name="T13" fmla="*/ 639 h 1016"/>
                <a:gd name="T14" fmla="*/ 665 w 1016"/>
                <a:gd name="T15" fmla="*/ 623 h 1016"/>
                <a:gd name="T16" fmla="*/ 756 w 1016"/>
                <a:gd name="T17" fmla="*/ 377 h 1016"/>
                <a:gd name="T18" fmla="*/ 378 w 1016"/>
                <a:gd name="T19" fmla="*/ 0 h 1016"/>
                <a:gd name="T20" fmla="*/ 0 w 1016"/>
                <a:gd name="T21" fmla="*/ 377 h 1016"/>
                <a:gd name="T22" fmla="*/ 378 w 1016"/>
                <a:gd name="T23" fmla="*/ 755 h 1016"/>
                <a:gd name="T24" fmla="*/ 623 w 1016"/>
                <a:gd name="T25" fmla="*/ 664 h 1016"/>
                <a:gd name="T26" fmla="*/ 639 w 1016"/>
                <a:gd name="T27" fmla="*/ 680 h 1016"/>
                <a:gd name="T28" fmla="*/ 639 w 1016"/>
                <a:gd name="T29" fmla="*/ 726 h 1016"/>
                <a:gd name="T30" fmla="*/ 930 w 1016"/>
                <a:gd name="T31" fmla="*/ 1016 h 1016"/>
                <a:gd name="T32" fmla="*/ 1016 w 1016"/>
                <a:gd name="T33" fmla="*/ 929 h 1016"/>
                <a:gd name="T34" fmla="*/ 727 w 1016"/>
                <a:gd name="T35" fmla="*/ 639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6" h="1016">
                  <a:moveTo>
                    <a:pt x="378" y="639"/>
                  </a:moveTo>
                  <a:cubicBezTo>
                    <a:pt x="234" y="639"/>
                    <a:pt x="117" y="521"/>
                    <a:pt x="117" y="377"/>
                  </a:cubicBezTo>
                  <a:cubicBezTo>
                    <a:pt x="117" y="233"/>
                    <a:pt x="234" y="116"/>
                    <a:pt x="378" y="116"/>
                  </a:cubicBezTo>
                  <a:cubicBezTo>
                    <a:pt x="522" y="116"/>
                    <a:pt x="639" y="233"/>
                    <a:pt x="639" y="377"/>
                  </a:cubicBezTo>
                  <a:cubicBezTo>
                    <a:pt x="639" y="521"/>
                    <a:pt x="522" y="639"/>
                    <a:pt x="378" y="639"/>
                  </a:cubicBezTo>
                  <a:moveTo>
                    <a:pt x="727" y="639"/>
                  </a:moveTo>
                  <a:lnTo>
                    <a:pt x="681" y="639"/>
                  </a:lnTo>
                  <a:lnTo>
                    <a:pt x="665" y="623"/>
                  </a:lnTo>
                  <a:cubicBezTo>
                    <a:pt x="721" y="557"/>
                    <a:pt x="756" y="471"/>
                    <a:pt x="756" y="377"/>
                  </a:cubicBezTo>
                  <a:cubicBezTo>
                    <a:pt x="756" y="169"/>
                    <a:pt x="587" y="0"/>
                    <a:pt x="378" y="0"/>
                  </a:cubicBezTo>
                  <a:cubicBezTo>
                    <a:pt x="169" y="0"/>
                    <a:pt x="0" y="169"/>
                    <a:pt x="0" y="377"/>
                  </a:cubicBezTo>
                  <a:cubicBezTo>
                    <a:pt x="0" y="586"/>
                    <a:pt x="169" y="755"/>
                    <a:pt x="378" y="755"/>
                  </a:cubicBezTo>
                  <a:cubicBezTo>
                    <a:pt x="472" y="755"/>
                    <a:pt x="557" y="720"/>
                    <a:pt x="623" y="664"/>
                  </a:cubicBezTo>
                  <a:lnTo>
                    <a:pt x="639" y="680"/>
                  </a:lnTo>
                  <a:lnTo>
                    <a:pt x="639" y="726"/>
                  </a:lnTo>
                  <a:lnTo>
                    <a:pt x="930" y="1016"/>
                  </a:lnTo>
                  <a:lnTo>
                    <a:pt x="1016" y="929"/>
                  </a:lnTo>
                  <a:lnTo>
                    <a:pt x="727" y="639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Microphone"/>
            <p:cNvSpPr>
              <a:spLocks noChangeAspect="1" noEditPoints="1"/>
            </p:cNvSpPr>
            <p:nvPr/>
          </p:nvSpPr>
          <p:spPr bwMode="auto">
            <a:xfrm>
              <a:off x="3374910" y="2415781"/>
              <a:ext cx="89219" cy="121438"/>
            </a:xfrm>
            <a:custGeom>
              <a:avLst/>
              <a:gdLst>
                <a:gd name="T0" fmla="*/ 695 w 791"/>
                <a:gd name="T1" fmla="*/ 508 h 1073"/>
                <a:gd name="T2" fmla="*/ 395 w 791"/>
                <a:gd name="T3" fmla="*/ 796 h 1073"/>
                <a:gd name="T4" fmla="*/ 96 w 791"/>
                <a:gd name="T5" fmla="*/ 508 h 1073"/>
                <a:gd name="T6" fmla="*/ 0 w 791"/>
                <a:gd name="T7" fmla="*/ 508 h 1073"/>
                <a:gd name="T8" fmla="*/ 339 w 791"/>
                <a:gd name="T9" fmla="*/ 888 h 1073"/>
                <a:gd name="T10" fmla="*/ 339 w 791"/>
                <a:gd name="T11" fmla="*/ 1073 h 1073"/>
                <a:gd name="T12" fmla="*/ 452 w 791"/>
                <a:gd name="T13" fmla="*/ 1073 h 1073"/>
                <a:gd name="T14" fmla="*/ 452 w 791"/>
                <a:gd name="T15" fmla="*/ 888 h 1073"/>
                <a:gd name="T16" fmla="*/ 791 w 791"/>
                <a:gd name="T17" fmla="*/ 508 h 1073"/>
                <a:gd name="T18" fmla="*/ 695 w 791"/>
                <a:gd name="T19" fmla="*/ 508 h 1073"/>
                <a:gd name="T20" fmla="*/ 395 w 791"/>
                <a:gd name="T21" fmla="*/ 678 h 1073"/>
                <a:gd name="T22" fmla="*/ 564 w 791"/>
                <a:gd name="T23" fmla="*/ 508 h 1073"/>
                <a:gd name="T24" fmla="*/ 565 w 791"/>
                <a:gd name="T25" fmla="*/ 170 h 1073"/>
                <a:gd name="T26" fmla="*/ 395 w 791"/>
                <a:gd name="T27" fmla="*/ 0 h 1073"/>
                <a:gd name="T28" fmla="*/ 226 w 791"/>
                <a:gd name="T29" fmla="*/ 170 h 1073"/>
                <a:gd name="T30" fmla="*/ 226 w 791"/>
                <a:gd name="T31" fmla="*/ 508 h 1073"/>
                <a:gd name="T32" fmla="*/ 395 w 791"/>
                <a:gd name="T33" fmla="*/ 678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1" h="1073">
                  <a:moveTo>
                    <a:pt x="695" y="508"/>
                  </a:moveTo>
                  <a:cubicBezTo>
                    <a:pt x="695" y="678"/>
                    <a:pt x="551" y="796"/>
                    <a:pt x="395" y="796"/>
                  </a:cubicBezTo>
                  <a:cubicBezTo>
                    <a:pt x="240" y="796"/>
                    <a:pt x="96" y="678"/>
                    <a:pt x="96" y="508"/>
                  </a:cubicBezTo>
                  <a:lnTo>
                    <a:pt x="0" y="508"/>
                  </a:lnTo>
                  <a:cubicBezTo>
                    <a:pt x="0" y="701"/>
                    <a:pt x="154" y="860"/>
                    <a:pt x="339" y="888"/>
                  </a:cubicBezTo>
                  <a:lnTo>
                    <a:pt x="339" y="1073"/>
                  </a:lnTo>
                  <a:lnTo>
                    <a:pt x="452" y="1073"/>
                  </a:lnTo>
                  <a:lnTo>
                    <a:pt x="452" y="888"/>
                  </a:lnTo>
                  <a:cubicBezTo>
                    <a:pt x="637" y="860"/>
                    <a:pt x="791" y="701"/>
                    <a:pt x="791" y="508"/>
                  </a:cubicBezTo>
                  <a:lnTo>
                    <a:pt x="695" y="508"/>
                  </a:lnTo>
                  <a:close/>
                  <a:moveTo>
                    <a:pt x="395" y="678"/>
                  </a:moveTo>
                  <a:cubicBezTo>
                    <a:pt x="489" y="678"/>
                    <a:pt x="564" y="602"/>
                    <a:pt x="564" y="508"/>
                  </a:cubicBezTo>
                  <a:lnTo>
                    <a:pt x="565" y="170"/>
                  </a:lnTo>
                  <a:cubicBezTo>
                    <a:pt x="565" y="76"/>
                    <a:pt x="489" y="0"/>
                    <a:pt x="395" y="0"/>
                  </a:cubicBezTo>
                  <a:cubicBezTo>
                    <a:pt x="302" y="0"/>
                    <a:pt x="226" y="76"/>
                    <a:pt x="226" y="170"/>
                  </a:cubicBezTo>
                  <a:lnTo>
                    <a:pt x="226" y="508"/>
                  </a:lnTo>
                  <a:cubicBezTo>
                    <a:pt x="226" y="602"/>
                    <a:pt x="302" y="678"/>
                    <a:pt x="395" y="678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Search Field"/>
          <p:cNvGrpSpPr/>
          <p:nvPr/>
        </p:nvGrpSpPr>
        <p:grpSpPr>
          <a:xfrm>
            <a:off x="5471876" y="5043388"/>
            <a:ext cx="2184400" cy="304800"/>
            <a:chOff x="646486" y="1763987"/>
            <a:chExt cx="2184400" cy="304800"/>
          </a:xfrm>
        </p:grpSpPr>
        <p:sp>
          <p:nvSpPr>
            <p:cNvPr id="45" name="Background"/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people &amp; places</a:t>
              </a:r>
            </a:p>
          </p:txBody>
        </p:sp>
        <p:sp>
          <p:nvSpPr>
            <p:cNvPr id="46" name="Microphone"/>
            <p:cNvSpPr>
              <a:spLocks noChangeAspect="1" noEditPoints="1"/>
            </p:cNvSpPr>
            <p:nvPr/>
          </p:nvSpPr>
          <p:spPr bwMode="auto">
            <a:xfrm>
              <a:off x="2608878" y="1855730"/>
              <a:ext cx="88803" cy="121312"/>
            </a:xfrm>
            <a:custGeom>
              <a:avLst/>
              <a:gdLst>
                <a:gd name="T0" fmla="*/ 434 w 494"/>
                <a:gd name="T1" fmla="*/ 317 h 670"/>
                <a:gd name="T2" fmla="*/ 247 w 494"/>
                <a:gd name="T3" fmla="*/ 497 h 670"/>
                <a:gd name="T4" fmla="*/ 60 w 494"/>
                <a:gd name="T5" fmla="*/ 317 h 670"/>
                <a:gd name="T6" fmla="*/ 0 w 494"/>
                <a:gd name="T7" fmla="*/ 317 h 670"/>
                <a:gd name="T8" fmla="*/ 211 w 494"/>
                <a:gd name="T9" fmla="*/ 554 h 670"/>
                <a:gd name="T10" fmla="*/ 211 w 494"/>
                <a:gd name="T11" fmla="*/ 670 h 670"/>
                <a:gd name="T12" fmla="*/ 282 w 494"/>
                <a:gd name="T13" fmla="*/ 670 h 670"/>
                <a:gd name="T14" fmla="*/ 282 w 494"/>
                <a:gd name="T15" fmla="*/ 554 h 670"/>
                <a:gd name="T16" fmla="*/ 494 w 494"/>
                <a:gd name="T17" fmla="*/ 317 h 670"/>
                <a:gd name="T18" fmla="*/ 434 w 494"/>
                <a:gd name="T19" fmla="*/ 317 h 670"/>
                <a:gd name="T20" fmla="*/ 247 w 494"/>
                <a:gd name="T21" fmla="*/ 423 h 670"/>
                <a:gd name="T22" fmla="*/ 352 w 494"/>
                <a:gd name="T23" fmla="*/ 317 h 670"/>
                <a:gd name="T24" fmla="*/ 353 w 494"/>
                <a:gd name="T25" fmla="*/ 106 h 670"/>
                <a:gd name="T26" fmla="*/ 247 w 494"/>
                <a:gd name="T27" fmla="*/ 0 h 670"/>
                <a:gd name="T28" fmla="*/ 141 w 494"/>
                <a:gd name="T29" fmla="*/ 106 h 670"/>
                <a:gd name="T30" fmla="*/ 141 w 494"/>
                <a:gd name="T31" fmla="*/ 317 h 670"/>
                <a:gd name="T32" fmla="*/ 247 w 494"/>
                <a:gd name="T33" fmla="*/ 42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670">
                  <a:moveTo>
                    <a:pt x="434" y="317"/>
                  </a:moveTo>
                  <a:cubicBezTo>
                    <a:pt x="434" y="423"/>
                    <a:pt x="344" y="497"/>
                    <a:pt x="247" y="497"/>
                  </a:cubicBezTo>
                  <a:cubicBezTo>
                    <a:pt x="149" y="497"/>
                    <a:pt x="60" y="423"/>
                    <a:pt x="60" y="317"/>
                  </a:cubicBezTo>
                  <a:lnTo>
                    <a:pt x="0" y="317"/>
                  </a:lnTo>
                  <a:cubicBezTo>
                    <a:pt x="0" y="438"/>
                    <a:pt x="96" y="537"/>
                    <a:pt x="211" y="554"/>
                  </a:cubicBezTo>
                  <a:lnTo>
                    <a:pt x="211" y="670"/>
                  </a:lnTo>
                  <a:lnTo>
                    <a:pt x="282" y="670"/>
                  </a:lnTo>
                  <a:lnTo>
                    <a:pt x="282" y="554"/>
                  </a:lnTo>
                  <a:cubicBezTo>
                    <a:pt x="398" y="537"/>
                    <a:pt x="494" y="438"/>
                    <a:pt x="494" y="317"/>
                  </a:cubicBezTo>
                  <a:lnTo>
                    <a:pt x="434" y="317"/>
                  </a:lnTo>
                  <a:close/>
                  <a:moveTo>
                    <a:pt x="247" y="423"/>
                  </a:moveTo>
                  <a:cubicBezTo>
                    <a:pt x="305" y="423"/>
                    <a:pt x="352" y="376"/>
                    <a:pt x="352" y="317"/>
                  </a:cubicBezTo>
                  <a:lnTo>
                    <a:pt x="353" y="106"/>
                  </a:lnTo>
                  <a:cubicBezTo>
                    <a:pt x="353" y="47"/>
                    <a:pt x="305" y="0"/>
                    <a:pt x="247" y="0"/>
                  </a:cubicBezTo>
                  <a:cubicBezTo>
                    <a:pt x="188" y="0"/>
                    <a:pt x="141" y="47"/>
                    <a:pt x="141" y="106"/>
                  </a:cubicBezTo>
                  <a:lnTo>
                    <a:pt x="141" y="317"/>
                  </a:lnTo>
                  <a:cubicBezTo>
                    <a:pt x="141" y="376"/>
                    <a:pt x="188" y="423"/>
                    <a:pt x="247" y="423"/>
                  </a:cubicBezTo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ind"/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Switch"/>
          <p:cNvGrpSpPr>
            <a:grpSpLocks noChangeAspect="1"/>
          </p:cNvGrpSpPr>
          <p:nvPr/>
        </p:nvGrpSpPr>
        <p:grpSpPr>
          <a:xfrm>
            <a:off x="5943153" y="5748737"/>
            <a:ext cx="228600" cy="127000"/>
            <a:chOff x="5856961" y="3297238"/>
            <a:chExt cx="228600" cy="127000"/>
          </a:xfrm>
        </p:grpSpPr>
        <p:sp>
          <p:nvSpPr>
            <p:cNvPr id="49" name="Track"/>
            <p:cNvSpPr>
              <a:spLocks/>
            </p:cNvSpPr>
            <p:nvPr/>
          </p:nvSpPr>
          <p:spPr bwMode="auto">
            <a:xfrm>
              <a:off x="5856961" y="3317250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9688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humb"/>
            <p:cNvSpPr>
              <a:spLocks noChangeAspect="1" noChangeArrowheads="1"/>
            </p:cNvSpPr>
            <p:nvPr/>
          </p:nvSpPr>
          <p:spPr bwMode="auto">
            <a:xfrm>
              <a:off x="5958561" y="3297238"/>
              <a:ext cx="127000" cy="1270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Switch"/>
          <p:cNvGrpSpPr>
            <a:grpSpLocks noChangeAspect="1"/>
          </p:cNvGrpSpPr>
          <p:nvPr/>
        </p:nvGrpSpPr>
        <p:grpSpPr>
          <a:xfrm>
            <a:off x="6537885" y="5748737"/>
            <a:ext cx="228600" cy="127000"/>
            <a:chOff x="587748" y="1261242"/>
            <a:chExt cx="228600" cy="127000"/>
          </a:xfrm>
        </p:grpSpPr>
        <p:sp>
          <p:nvSpPr>
            <p:cNvPr id="52" name="Track"/>
            <p:cNvSpPr>
              <a:spLocks/>
            </p:cNvSpPr>
            <p:nvPr/>
          </p:nvSpPr>
          <p:spPr bwMode="auto">
            <a:xfrm>
              <a:off x="606221" y="1281254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0000">
                <a:alpha val="26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humb"/>
            <p:cNvSpPr>
              <a:spLocks noChangeAspect="1" noChangeArrowheads="1"/>
            </p:cNvSpPr>
            <p:nvPr/>
          </p:nvSpPr>
          <p:spPr bwMode="auto">
            <a:xfrm>
              <a:off x="587748" y="1261242"/>
              <a:ext cx="127000" cy="127000"/>
            </a:xfrm>
            <a:prstGeom prst="ellipse">
              <a:avLst/>
            </a:prstGeom>
            <a:solidFill>
              <a:srgbClr val="FAFAFA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Text Field"/>
          <p:cNvGrpSpPr/>
          <p:nvPr/>
        </p:nvGrpSpPr>
        <p:grpSpPr>
          <a:xfrm>
            <a:off x="5082134" y="6139707"/>
            <a:ext cx="2082800" cy="225703"/>
            <a:chOff x="1051832" y="2168247"/>
            <a:chExt cx="2082800" cy="225703"/>
          </a:xfrm>
        </p:grpSpPr>
        <p:cxnSp>
          <p:nvCxnSpPr>
            <p:cNvPr id="55" name="Divider"/>
            <p:cNvCxnSpPr/>
            <p:nvPr/>
          </p:nvCxnSpPr>
          <p:spPr>
            <a:xfrm>
              <a:off x="1051832" y="2393950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"/>
            <p:cNvSpPr txBox="1"/>
            <p:nvPr/>
          </p:nvSpPr>
          <p:spPr>
            <a:xfrm>
              <a:off x="1051832" y="2168247"/>
              <a:ext cx="2082800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 text</a:t>
              </a:r>
            </a:p>
          </p:txBody>
        </p:sp>
      </p:grpSp>
      <p:grpSp>
        <p:nvGrpSpPr>
          <p:cNvPr id="57" name="Text Field"/>
          <p:cNvGrpSpPr/>
          <p:nvPr/>
        </p:nvGrpSpPr>
        <p:grpSpPr>
          <a:xfrm>
            <a:off x="7945657" y="5990582"/>
            <a:ext cx="2082800" cy="369841"/>
            <a:chOff x="595686" y="1261242"/>
            <a:chExt cx="2082800" cy="369841"/>
          </a:xfrm>
        </p:grpSpPr>
        <p:sp>
          <p:nvSpPr>
            <p:cNvPr id="58" name="Error"/>
            <p:cNvSpPr txBox="1"/>
            <p:nvPr/>
          </p:nvSpPr>
          <p:spPr>
            <a:xfrm>
              <a:off x="595686" y="1538750"/>
              <a:ext cx="49532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F4433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Error message.</a:t>
              </a:r>
            </a:p>
          </p:txBody>
        </p:sp>
        <p:cxnSp>
          <p:nvCxnSpPr>
            <p:cNvPr id="59" name="Divider"/>
            <p:cNvCxnSpPr/>
            <p:nvPr/>
          </p:nvCxnSpPr>
          <p:spPr>
            <a:xfrm>
              <a:off x="595686" y="1486945"/>
              <a:ext cx="2082800" cy="0"/>
            </a:xfrm>
            <a:prstGeom prst="line">
              <a:avLst/>
            </a:prstGeom>
            <a:ln w="12700">
              <a:solidFill>
                <a:srgbClr val="F443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"/>
            <p:cNvSpPr txBox="1"/>
            <p:nvPr/>
          </p:nvSpPr>
          <p:spPr>
            <a:xfrm>
              <a:off x="595686" y="1261242"/>
              <a:ext cx="2082800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 text</a:t>
              </a:r>
            </a:p>
          </p:txBody>
        </p:sp>
      </p:grpSp>
      <p:grpSp>
        <p:nvGrpSpPr>
          <p:cNvPr id="61" name="Text Field"/>
          <p:cNvGrpSpPr/>
          <p:nvPr/>
        </p:nvGrpSpPr>
        <p:grpSpPr>
          <a:xfrm>
            <a:off x="8584443" y="1938749"/>
            <a:ext cx="2082800" cy="327567"/>
            <a:chOff x="595686" y="2318368"/>
            <a:chExt cx="2082800" cy="327567"/>
          </a:xfrm>
        </p:grpSpPr>
        <p:cxnSp>
          <p:nvCxnSpPr>
            <p:cNvPr id="62" name="Divider"/>
            <p:cNvCxnSpPr/>
            <p:nvPr/>
          </p:nvCxnSpPr>
          <p:spPr>
            <a:xfrm>
              <a:off x="595686" y="2645935"/>
              <a:ext cx="208280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"/>
            <p:cNvSpPr txBox="1"/>
            <p:nvPr/>
          </p:nvSpPr>
          <p:spPr>
            <a:xfrm>
              <a:off x="595686" y="2420232"/>
              <a:ext cx="2082800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 text</a:t>
              </a:r>
            </a:p>
          </p:txBody>
        </p:sp>
        <p:sp>
          <p:nvSpPr>
            <p:cNvPr id="64" name="Label"/>
            <p:cNvSpPr txBox="1"/>
            <p:nvPr/>
          </p:nvSpPr>
          <p:spPr>
            <a:xfrm>
              <a:off x="595686" y="2318368"/>
              <a:ext cx="179536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Label</a:t>
              </a:r>
            </a:p>
          </p:txBody>
        </p:sp>
      </p:grpSp>
      <p:grpSp>
        <p:nvGrpSpPr>
          <p:cNvPr id="65" name="Time Picker"/>
          <p:cNvGrpSpPr/>
          <p:nvPr/>
        </p:nvGrpSpPr>
        <p:grpSpPr>
          <a:xfrm>
            <a:off x="8747857" y="2536290"/>
            <a:ext cx="1778000" cy="3403600"/>
            <a:chOff x="3962599" y="1369774"/>
            <a:chExt cx="1778000" cy="3403600"/>
          </a:xfrm>
        </p:grpSpPr>
        <p:sp>
          <p:nvSpPr>
            <p:cNvPr id="66" name="Container"/>
            <p:cNvSpPr/>
            <p:nvPr/>
          </p:nvSpPr>
          <p:spPr>
            <a:xfrm>
              <a:off x="3962599" y="1369774"/>
              <a:ext cx="1778000" cy="3403600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76200" dist="12700" dir="54000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Header"/>
            <p:cNvSpPr/>
            <p:nvPr/>
          </p:nvSpPr>
          <p:spPr>
            <a:xfrm>
              <a:off x="3962599" y="1369774"/>
              <a:ext cx="1778000" cy="7620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FAFAF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3200" dirty="0">
                  <a:solidFill>
                    <a:srgbClr val="FAFAFA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:30</a:t>
              </a:r>
              <a:r>
                <a:rPr lang="en-US" sz="800" dirty="0">
                  <a:solidFill>
                    <a:srgbClr val="FAFAFA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AM</a:t>
              </a:r>
              <a:endParaRPr lang="en-US" sz="3200" dirty="0">
                <a:solidFill>
                  <a:srgbClr val="FAFAFA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/>
            <p:cNvSpPr/>
            <p:nvPr/>
          </p:nvSpPr>
          <p:spPr>
            <a:xfrm>
              <a:off x="4709743" y="4446590"/>
              <a:ext cx="482315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CANCEL</a:t>
              </a:r>
            </a:p>
          </p:txBody>
        </p:sp>
        <p:sp>
          <p:nvSpPr>
            <p:cNvPr id="69" name="Button"/>
            <p:cNvSpPr/>
            <p:nvPr/>
          </p:nvSpPr>
          <p:spPr>
            <a:xfrm>
              <a:off x="5294486" y="4446590"/>
              <a:ext cx="277781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  <p:sp>
          <p:nvSpPr>
            <p:cNvPr id="70" name="Face"/>
            <p:cNvSpPr>
              <a:spLocks noChangeArrowheads="1"/>
            </p:cNvSpPr>
            <p:nvPr/>
          </p:nvSpPr>
          <p:spPr bwMode="auto">
            <a:xfrm>
              <a:off x="4115591" y="2273300"/>
              <a:ext cx="1473200" cy="1471612"/>
            </a:xfrm>
            <a:prstGeom prst="ellipse">
              <a:avLst/>
            </a:prstGeom>
            <a:solidFill>
              <a:srgbClr val="ECEF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gits"/>
            <p:cNvSpPr>
              <a:spLocks noEditPoints="1"/>
            </p:cNvSpPr>
            <p:nvPr/>
          </p:nvSpPr>
          <p:spPr bwMode="auto">
            <a:xfrm>
              <a:off x="4220366" y="2363788"/>
              <a:ext cx="1262063" cy="1284287"/>
            </a:xfrm>
            <a:custGeom>
              <a:avLst/>
              <a:gdLst>
                <a:gd name="T0" fmla="*/ 5723 w 11213"/>
                <a:gd name="T1" fmla="*/ 138 h 11423"/>
                <a:gd name="T2" fmla="*/ 5896 w 11213"/>
                <a:gd name="T3" fmla="*/ 165 h 11423"/>
                <a:gd name="T4" fmla="*/ 6012 w 11213"/>
                <a:gd name="T5" fmla="*/ 570 h 11423"/>
                <a:gd name="T6" fmla="*/ 5990 w 11213"/>
                <a:gd name="T7" fmla="*/ 156 h 11423"/>
                <a:gd name="T8" fmla="*/ 5207 w 11213"/>
                <a:gd name="T9" fmla="*/ 166 h 11423"/>
                <a:gd name="T10" fmla="*/ 2628 w 11213"/>
                <a:gd name="T11" fmla="*/ 762 h 11423"/>
                <a:gd name="T12" fmla="*/ 3295 w 11213"/>
                <a:gd name="T13" fmla="*/ 682 h 11423"/>
                <a:gd name="T14" fmla="*/ 3295 w 11213"/>
                <a:gd name="T15" fmla="*/ 682 h 11423"/>
                <a:gd name="T16" fmla="*/ 8426 w 11213"/>
                <a:gd name="T17" fmla="*/ 682 h 11423"/>
                <a:gd name="T18" fmla="*/ 1157 w 11213"/>
                <a:gd name="T19" fmla="*/ 2900 h 11423"/>
                <a:gd name="T20" fmla="*/ 1511 w 11213"/>
                <a:gd name="T21" fmla="*/ 3013 h 11423"/>
                <a:gd name="T22" fmla="*/ 10280 w 11213"/>
                <a:gd name="T23" fmla="*/ 2571 h 11423"/>
                <a:gd name="T24" fmla="*/ 10208 w 11213"/>
                <a:gd name="T25" fmla="*/ 2675 h 11423"/>
                <a:gd name="T26" fmla="*/ 10360 w 11213"/>
                <a:gd name="T27" fmla="*/ 2764 h 11423"/>
                <a:gd name="T28" fmla="*/ 10479 w 11213"/>
                <a:gd name="T29" fmla="*/ 3066 h 11423"/>
                <a:gd name="T30" fmla="*/ 10445 w 11213"/>
                <a:gd name="T31" fmla="*/ 2662 h 11423"/>
                <a:gd name="T32" fmla="*/ 869 w 11213"/>
                <a:gd name="T33" fmla="*/ 2686 h 11423"/>
                <a:gd name="T34" fmla="*/ 1407 w 11213"/>
                <a:gd name="T35" fmla="*/ 2676 h 11423"/>
                <a:gd name="T36" fmla="*/ 1341 w 11213"/>
                <a:gd name="T37" fmla="*/ 3069 h 11423"/>
                <a:gd name="T38" fmla="*/ 1273 w 11213"/>
                <a:gd name="T39" fmla="*/ 2676 h 11423"/>
                <a:gd name="T40" fmla="*/ 10847 w 11213"/>
                <a:gd name="T41" fmla="*/ 5587 h 11423"/>
                <a:gd name="T42" fmla="*/ 11112 w 11213"/>
                <a:gd name="T43" fmla="*/ 5594 h 11423"/>
                <a:gd name="T44" fmla="*/ 11017 w 11213"/>
                <a:gd name="T45" fmla="*/ 5753 h 11423"/>
                <a:gd name="T46" fmla="*/ 10989 w 11213"/>
                <a:gd name="T47" fmla="*/ 5930 h 11423"/>
                <a:gd name="T48" fmla="*/ 10955 w 11213"/>
                <a:gd name="T49" fmla="*/ 6001 h 11423"/>
                <a:gd name="T50" fmla="*/ 11192 w 11213"/>
                <a:gd name="T51" fmla="*/ 5768 h 11423"/>
                <a:gd name="T52" fmla="*/ 11192 w 11213"/>
                <a:gd name="T53" fmla="*/ 5524 h 11423"/>
                <a:gd name="T54" fmla="*/ 13 w 11213"/>
                <a:gd name="T55" fmla="*/ 5556 h 11423"/>
                <a:gd name="T56" fmla="*/ 273 w 11213"/>
                <a:gd name="T57" fmla="*/ 5771 h 11423"/>
                <a:gd name="T58" fmla="*/ 90 w 11213"/>
                <a:gd name="T59" fmla="*/ 6008 h 11423"/>
                <a:gd name="T60" fmla="*/ 367 w 11213"/>
                <a:gd name="T61" fmla="*/ 5664 h 11423"/>
                <a:gd name="T62" fmla="*/ 246 w 11213"/>
                <a:gd name="T63" fmla="*/ 5547 h 11423"/>
                <a:gd name="T64" fmla="*/ 183 w 11213"/>
                <a:gd name="T65" fmla="*/ 5747 h 11423"/>
                <a:gd name="T66" fmla="*/ 144 w 11213"/>
                <a:gd name="T67" fmla="*/ 5521 h 11423"/>
                <a:gd name="T68" fmla="*/ 978 w 11213"/>
                <a:gd name="T69" fmla="*/ 8112 h 11423"/>
                <a:gd name="T70" fmla="*/ 997 w 11213"/>
                <a:gd name="T71" fmla="*/ 8418 h 11423"/>
                <a:gd name="T72" fmla="*/ 1306 w 11213"/>
                <a:gd name="T73" fmla="*/ 8255 h 11423"/>
                <a:gd name="T74" fmla="*/ 1251 w 11213"/>
                <a:gd name="T75" fmla="*/ 7923 h 11423"/>
                <a:gd name="T76" fmla="*/ 10325 w 11213"/>
                <a:gd name="T77" fmla="*/ 8452 h 11423"/>
                <a:gd name="T78" fmla="*/ 10323 w 11213"/>
                <a:gd name="T79" fmla="*/ 7890 h 11423"/>
                <a:gd name="T80" fmla="*/ 1186 w 11213"/>
                <a:gd name="T81" fmla="*/ 8104 h 11423"/>
                <a:gd name="T82" fmla="*/ 1071 w 11213"/>
                <a:gd name="T83" fmla="*/ 7980 h 11423"/>
                <a:gd name="T84" fmla="*/ 1128 w 11213"/>
                <a:gd name="T85" fmla="*/ 8202 h 11423"/>
                <a:gd name="T86" fmla="*/ 1091 w 11213"/>
                <a:gd name="T87" fmla="*/ 8379 h 11423"/>
                <a:gd name="T88" fmla="*/ 1128 w 11213"/>
                <a:gd name="T89" fmla="*/ 8202 h 11423"/>
                <a:gd name="T90" fmla="*/ 8300 w 11213"/>
                <a:gd name="T91" fmla="*/ 10135 h 11423"/>
                <a:gd name="T92" fmla="*/ 8349 w 11213"/>
                <a:gd name="T93" fmla="*/ 10353 h 11423"/>
                <a:gd name="T94" fmla="*/ 8242 w 11213"/>
                <a:gd name="T95" fmla="*/ 10425 h 11423"/>
                <a:gd name="T96" fmla="*/ 8449 w 11213"/>
                <a:gd name="T97" fmla="*/ 10110 h 11423"/>
                <a:gd name="T98" fmla="*/ 8476 w 11213"/>
                <a:gd name="T99" fmla="*/ 9866 h 11423"/>
                <a:gd name="T100" fmla="*/ 3162 w 11213"/>
                <a:gd name="T101" fmla="*/ 9922 h 11423"/>
                <a:gd name="T102" fmla="*/ 5451 w 11213"/>
                <a:gd name="T103" fmla="*/ 11011 h 11423"/>
                <a:gd name="T104" fmla="*/ 5613 w 11213"/>
                <a:gd name="T105" fmla="*/ 11423 h 11423"/>
                <a:gd name="T106" fmla="*/ 5707 w 11213"/>
                <a:gd name="T107" fmla="*/ 11059 h 11423"/>
                <a:gd name="T108" fmla="*/ 5707 w 11213"/>
                <a:gd name="T109" fmla="*/ 10928 h 11423"/>
                <a:gd name="T110" fmla="*/ 5697 w 11213"/>
                <a:gd name="T111" fmla="*/ 11190 h 11423"/>
                <a:gd name="T112" fmla="*/ 5546 w 11213"/>
                <a:gd name="T113" fmla="*/ 11313 h 11423"/>
                <a:gd name="T114" fmla="*/ 5612 w 11213"/>
                <a:gd name="T115" fmla="*/ 11119 h 1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13" h="11423">
                  <a:moveTo>
                    <a:pt x="5813" y="0"/>
                  </a:moveTo>
                  <a:cubicBezTo>
                    <a:pt x="5783" y="0"/>
                    <a:pt x="5756" y="5"/>
                    <a:pt x="5732" y="14"/>
                  </a:cubicBezTo>
                  <a:cubicBezTo>
                    <a:pt x="5709" y="24"/>
                    <a:pt x="5689" y="37"/>
                    <a:pt x="5673" y="53"/>
                  </a:cubicBezTo>
                  <a:cubicBezTo>
                    <a:pt x="5657" y="69"/>
                    <a:pt x="5644" y="88"/>
                    <a:pt x="5636" y="110"/>
                  </a:cubicBezTo>
                  <a:cubicBezTo>
                    <a:pt x="5628" y="131"/>
                    <a:pt x="5624" y="155"/>
                    <a:pt x="5624" y="179"/>
                  </a:cubicBezTo>
                  <a:lnTo>
                    <a:pt x="5717" y="179"/>
                  </a:lnTo>
                  <a:cubicBezTo>
                    <a:pt x="5717" y="164"/>
                    <a:pt x="5719" y="151"/>
                    <a:pt x="5723" y="138"/>
                  </a:cubicBezTo>
                  <a:cubicBezTo>
                    <a:pt x="5727" y="125"/>
                    <a:pt x="5733" y="114"/>
                    <a:pt x="5741" y="105"/>
                  </a:cubicBezTo>
                  <a:cubicBezTo>
                    <a:pt x="5749" y="96"/>
                    <a:pt x="5758" y="88"/>
                    <a:pt x="5770" y="83"/>
                  </a:cubicBezTo>
                  <a:cubicBezTo>
                    <a:pt x="5782" y="78"/>
                    <a:pt x="5796" y="76"/>
                    <a:pt x="5812" y="76"/>
                  </a:cubicBezTo>
                  <a:cubicBezTo>
                    <a:pt x="5826" y="76"/>
                    <a:pt x="5838" y="78"/>
                    <a:pt x="5849" y="82"/>
                  </a:cubicBezTo>
                  <a:cubicBezTo>
                    <a:pt x="5859" y="87"/>
                    <a:pt x="5867" y="94"/>
                    <a:pt x="5874" y="102"/>
                  </a:cubicBezTo>
                  <a:cubicBezTo>
                    <a:pt x="5881" y="110"/>
                    <a:pt x="5887" y="119"/>
                    <a:pt x="5891" y="130"/>
                  </a:cubicBezTo>
                  <a:cubicBezTo>
                    <a:pt x="5895" y="141"/>
                    <a:pt x="5896" y="152"/>
                    <a:pt x="5896" y="165"/>
                  </a:cubicBezTo>
                  <a:cubicBezTo>
                    <a:pt x="5896" y="175"/>
                    <a:pt x="5895" y="185"/>
                    <a:pt x="5893" y="194"/>
                  </a:cubicBezTo>
                  <a:cubicBezTo>
                    <a:pt x="5890" y="204"/>
                    <a:pt x="5886" y="213"/>
                    <a:pt x="5879" y="224"/>
                  </a:cubicBezTo>
                  <a:cubicBezTo>
                    <a:pt x="5873" y="235"/>
                    <a:pt x="5866" y="248"/>
                    <a:pt x="5856" y="261"/>
                  </a:cubicBezTo>
                  <a:cubicBezTo>
                    <a:pt x="5845" y="275"/>
                    <a:pt x="5832" y="289"/>
                    <a:pt x="5817" y="306"/>
                  </a:cubicBezTo>
                  <a:lnTo>
                    <a:pt x="5634" y="506"/>
                  </a:lnTo>
                  <a:lnTo>
                    <a:pt x="5634" y="570"/>
                  </a:lnTo>
                  <a:lnTo>
                    <a:pt x="6012" y="570"/>
                  </a:lnTo>
                  <a:lnTo>
                    <a:pt x="6012" y="495"/>
                  </a:lnTo>
                  <a:lnTo>
                    <a:pt x="5751" y="495"/>
                  </a:lnTo>
                  <a:lnTo>
                    <a:pt x="5877" y="361"/>
                  </a:lnTo>
                  <a:cubicBezTo>
                    <a:pt x="5893" y="344"/>
                    <a:pt x="5908" y="327"/>
                    <a:pt x="5922" y="310"/>
                  </a:cubicBezTo>
                  <a:cubicBezTo>
                    <a:pt x="5936" y="293"/>
                    <a:pt x="5948" y="276"/>
                    <a:pt x="5958" y="259"/>
                  </a:cubicBezTo>
                  <a:cubicBezTo>
                    <a:pt x="5968" y="242"/>
                    <a:pt x="5976" y="225"/>
                    <a:pt x="5982" y="208"/>
                  </a:cubicBezTo>
                  <a:cubicBezTo>
                    <a:pt x="5987" y="190"/>
                    <a:pt x="5990" y="173"/>
                    <a:pt x="5990" y="156"/>
                  </a:cubicBezTo>
                  <a:cubicBezTo>
                    <a:pt x="5990" y="132"/>
                    <a:pt x="5986" y="110"/>
                    <a:pt x="5978" y="91"/>
                  </a:cubicBezTo>
                  <a:cubicBezTo>
                    <a:pt x="5970" y="72"/>
                    <a:pt x="5959" y="56"/>
                    <a:pt x="5944" y="43"/>
                  </a:cubicBezTo>
                  <a:cubicBezTo>
                    <a:pt x="5929" y="29"/>
                    <a:pt x="5910" y="19"/>
                    <a:pt x="5888" y="12"/>
                  </a:cubicBezTo>
                  <a:cubicBezTo>
                    <a:pt x="5866" y="4"/>
                    <a:pt x="5841" y="0"/>
                    <a:pt x="5813" y="0"/>
                  </a:cubicBezTo>
                  <a:close/>
                  <a:moveTo>
                    <a:pt x="5427" y="6"/>
                  </a:moveTo>
                  <a:lnTo>
                    <a:pt x="5207" y="87"/>
                  </a:lnTo>
                  <a:lnTo>
                    <a:pt x="5207" y="166"/>
                  </a:lnTo>
                  <a:lnTo>
                    <a:pt x="5346" y="119"/>
                  </a:lnTo>
                  <a:lnTo>
                    <a:pt x="5346" y="570"/>
                  </a:lnTo>
                  <a:lnTo>
                    <a:pt x="5438" y="570"/>
                  </a:lnTo>
                  <a:lnTo>
                    <a:pt x="5438" y="6"/>
                  </a:lnTo>
                  <a:lnTo>
                    <a:pt x="5427" y="6"/>
                  </a:lnTo>
                  <a:close/>
                  <a:moveTo>
                    <a:pt x="2846" y="682"/>
                  </a:moveTo>
                  <a:lnTo>
                    <a:pt x="2628" y="762"/>
                  </a:lnTo>
                  <a:lnTo>
                    <a:pt x="2628" y="842"/>
                  </a:lnTo>
                  <a:lnTo>
                    <a:pt x="2765" y="794"/>
                  </a:lnTo>
                  <a:lnTo>
                    <a:pt x="2765" y="1246"/>
                  </a:lnTo>
                  <a:lnTo>
                    <a:pt x="2859" y="1246"/>
                  </a:lnTo>
                  <a:lnTo>
                    <a:pt x="2859" y="682"/>
                  </a:lnTo>
                  <a:lnTo>
                    <a:pt x="2846" y="682"/>
                  </a:lnTo>
                  <a:close/>
                  <a:moveTo>
                    <a:pt x="3295" y="682"/>
                  </a:moveTo>
                  <a:lnTo>
                    <a:pt x="3077" y="762"/>
                  </a:lnTo>
                  <a:lnTo>
                    <a:pt x="3077" y="842"/>
                  </a:lnTo>
                  <a:lnTo>
                    <a:pt x="3214" y="794"/>
                  </a:lnTo>
                  <a:lnTo>
                    <a:pt x="3214" y="1246"/>
                  </a:lnTo>
                  <a:lnTo>
                    <a:pt x="3308" y="1246"/>
                  </a:lnTo>
                  <a:lnTo>
                    <a:pt x="3308" y="682"/>
                  </a:lnTo>
                  <a:lnTo>
                    <a:pt x="3295" y="682"/>
                  </a:lnTo>
                  <a:close/>
                  <a:moveTo>
                    <a:pt x="8413" y="682"/>
                  </a:moveTo>
                  <a:lnTo>
                    <a:pt x="8195" y="762"/>
                  </a:lnTo>
                  <a:lnTo>
                    <a:pt x="8195" y="842"/>
                  </a:lnTo>
                  <a:lnTo>
                    <a:pt x="8332" y="794"/>
                  </a:lnTo>
                  <a:lnTo>
                    <a:pt x="8332" y="1246"/>
                  </a:lnTo>
                  <a:lnTo>
                    <a:pt x="8426" y="1246"/>
                  </a:lnTo>
                  <a:lnTo>
                    <a:pt x="8426" y="682"/>
                  </a:lnTo>
                  <a:lnTo>
                    <a:pt x="8413" y="682"/>
                  </a:lnTo>
                  <a:close/>
                  <a:moveTo>
                    <a:pt x="1340" y="2567"/>
                  </a:moveTo>
                  <a:cubicBezTo>
                    <a:pt x="1313" y="2567"/>
                    <a:pt x="1288" y="2572"/>
                    <a:pt x="1265" y="2580"/>
                  </a:cubicBezTo>
                  <a:cubicBezTo>
                    <a:pt x="1242" y="2588"/>
                    <a:pt x="1223" y="2602"/>
                    <a:pt x="1207" y="2621"/>
                  </a:cubicBezTo>
                  <a:cubicBezTo>
                    <a:pt x="1191" y="2641"/>
                    <a:pt x="1179" y="2666"/>
                    <a:pt x="1170" y="2696"/>
                  </a:cubicBezTo>
                  <a:cubicBezTo>
                    <a:pt x="1161" y="2727"/>
                    <a:pt x="1157" y="2765"/>
                    <a:pt x="1157" y="2809"/>
                  </a:cubicBezTo>
                  <a:lnTo>
                    <a:pt x="1157" y="2900"/>
                  </a:lnTo>
                  <a:cubicBezTo>
                    <a:pt x="1157" y="2945"/>
                    <a:pt x="1161" y="2982"/>
                    <a:pt x="1170" y="3013"/>
                  </a:cubicBezTo>
                  <a:cubicBezTo>
                    <a:pt x="1179" y="3044"/>
                    <a:pt x="1192" y="3069"/>
                    <a:pt x="1208" y="3089"/>
                  </a:cubicBezTo>
                  <a:cubicBezTo>
                    <a:pt x="1224" y="3108"/>
                    <a:pt x="1243" y="3122"/>
                    <a:pt x="1266" y="3131"/>
                  </a:cubicBezTo>
                  <a:cubicBezTo>
                    <a:pt x="1289" y="3140"/>
                    <a:pt x="1313" y="3144"/>
                    <a:pt x="1341" y="3144"/>
                  </a:cubicBezTo>
                  <a:cubicBezTo>
                    <a:pt x="1369" y="3144"/>
                    <a:pt x="1393" y="3140"/>
                    <a:pt x="1416" y="3131"/>
                  </a:cubicBezTo>
                  <a:cubicBezTo>
                    <a:pt x="1438" y="3122"/>
                    <a:pt x="1458" y="3108"/>
                    <a:pt x="1474" y="3089"/>
                  </a:cubicBezTo>
                  <a:cubicBezTo>
                    <a:pt x="1490" y="3069"/>
                    <a:pt x="1502" y="3044"/>
                    <a:pt x="1511" y="3013"/>
                  </a:cubicBezTo>
                  <a:cubicBezTo>
                    <a:pt x="1520" y="2982"/>
                    <a:pt x="1524" y="2945"/>
                    <a:pt x="1524" y="2900"/>
                  </a:cubicBezTo>
                  <a:lnTo>
                    <a:pt x="1524" y="2809"/>
                  </a:lnTo>
                  <a:cubicBezTo>
                    <a:pt x="1524" y="2765"/>
                    <a:pt x="1520" y="2727"/>
                    <a:pt x="1511" y="2696"/>
                  </a:cubicBezTo>
                  <a:cubicBezTo>
                    <a:pt x="1502" y="2666"/>
                    <a:pt x="1490" y="2641"/>
                    <a:pt x="1474" y="2621"/>
                  </a:cubicBezTo>
                  <a:cubicBezTo>
                    <a:pt x="1458" y="2602"/>
                    <a:pt x="1439" y="2588"/>
                    <a:pt x="1416" y="2580"/>
                  </a:cubicBezTo>
                  <a:cubicBezTo>
                    <a:pt x="1393" y="2572"/>
                    <a:pt x="1368" y="2567"/>
                    <a:pt x="1340" y="2567"/>
                  </a:cubicBezTo>
                  <a:close/>
                  <a:moveTo>
                    <a:pt x="10280" y="2571"/>
                  </a:moveTo>
                  <a:cubicBezTo>
                    <a:pt x="10250" y="2571"/>
                    <a:pt x="10223" y="2576"/>
                    <a:pt x="10199" y="2585"/>
                  </a:cubicBezTo>
                  <a:cubicBezTo>
                    <a:pt x="10176" y="2595"/>
                    <a:pt x="10155" y="2607"/>
                    <a:pt x="10139" y="2623"/>
                  </a:cubicBezTo>
                  <a:cubicBezTo>
                    <a:pt x="10123" y="2639"/>
                    <a:pt x="10111" y="2659"/>
                    <a:pt x="10103" y="2681"/>
                  </a:cubicBezTo>
                  <a:cubicBezTo>
                    <a:pt x="10095" y="2702"/>
                    <a:pt x="10090" y="2726"/>
                    <a:pt x="10090" y="2750"/>
                  </a:cubicBezTo>
                  <a:lnTo>
                    <a:pt x="10184" y="2750"/>
                  </a:lnTo>
                  <a:cubicBezTo>
                    <a:pt x="10184" y="2735"/>
                    <a:pt x="10186" y="2721"/>
                    <a:pt x="10190" y="2708"/>
                  </a:cubicBezTo>
                  <a:cubicBezTo>
                    <a:pt x="10194" y="2695"/>
                    <a:pt x="10200" y="2684"/>
                    <a:pt x="10208" y="2675"/>
                  </a:cubicBezTo>
                  <a:cubicBezTo>
                    <a:pt x="10216" y="2666"/>
                    <a:pt x="10225" y="2659"/>
                    <a:pt x="10237" y="2654"/>
                  </a:cubicBezTo>
                  <a:cubicBezTo>
                    <a:pt x="10249" y="2649"/>
                    <a:pt x="10263" y="2646"/>
                    <a:pt x="10279" y="2646"/>
                  </a:cubicBezTo>
                  <a:cubicBezTo>
                    <a:pt x="10293" y="2646"/>
                    <a:pt x="10305" y="2649"/>
                    <a:pt x="10316" y="2653"/>
                  </a:cubicBezTo>
                  <a:cubicBezTo>
                    <a:pt x="10326" y="2658"/>
                    <a:pt x="10334" y="2664"/>
                    <a:pt x="10341" y="2672"/>
                  </a:cubicBezTo>
                  <a:cubicBezTo>
                    <a:pt x="10348" y="2680"/>
                    <a:pt x="10353" y="2689"/>
                    <a:pt x="10357" y="2700"/>
                  </a:cubicBezTo>
                  <a:cubicBezTo>
                    <a:pt x="10361" y="2711"/>
                    <a:pt x="10363" y="2723"/>
                    <a:pt x="10363" y="2736"/>
                  </a:cubicBezTo>
                  <a:cubicBezTo>
                    <a:pt x="10363" y="2746"/>
                    <a:pt x="10362" y="2755"/>
                    <a:pt x="10360" y="2764"/>
                  </a:cubicBezTo>
                  <a:cubicBezTo>
                    <a:pt x="10357" y="2774"/>
                    <a:pt x="10353" y="2784"/>
                    <a:pt x="10347" y="2795"/>
                  </a:cubicBezTo>
                  <a:cubicBezTo>
                    <a:pt x="10340" y="2806"/>
                    <a:pt x="10333" y="2818"/>
                    <a:pt x="10323" y="2831"/>
                  </a:cubicBezTo>
                  <a:cubicBezTo>
                    <a:pt x="10313" y="2845"/>
                    <a:pt x="10299" y="2859"/>
                    <a:pt x="10284" y="2876"/>
                  </a:cubicBezTo>
                  <a:lnTo>
                    <a:pt x="10101" y="3076"/>
                  </a:lnTo>
                  <a:lnTo>
                    <a:pt x="10101" y="3140"/>
                  </a:lnTo>
                  <a:lnTo>
                    <a:pt x="10479" y="3140"/>
                  </a:lnTo>
                  <a:lnTo>
                    <a:pt x="10479" y="3066"/>
                  </a:lnTo>
                  <a:lnTo>
                    <a:pt x="10218" y="3066"/>
                  </a:lnTo>
                  <a:lnTo>
                    <a:pt x="10343" y="2931"/>
                  </a:lnTo>
                  <a:cubicBezTo>
                    <a:pt x="10359" y="2914"/>
                    <a:pt x="10375" y="2897"/>
                    <a:pt x="10389" y="2880"/>
                  </a:cubicBezTo>
                  <a:cubicBezTo>
                    <a:pt x="10403" y="2863"/>
                    <a:pt x="10415" y="2846"/>
                    <a:pt x="10425" y="2829"/>
                  </a:cubicBezTo>
                  <a:cubicBezTo>
                    <a:pt x="10435" y="2812"/>
                    <a:pt x="10442" y="2795"/>
                    <a:pt x="10448" y="2778"/>
                  </a:cubicBezTo>
                  <a:cubicBezTo>
                    <a:pt x="10454" y="2760"/>
                    <a:pt x="10457" y="2743"/>
                    <a:pt x="10457" y="2726"/>
                  </a:cubicBezTo>
                  <a:cubicBezTo>
                    <a:pt x="10457" y="2702"/>
                    <a:pt x="10453" y="2681"/>
                    <a:pt x="10445" y="2662"/>
                  </a:cubicBezTo>
                  <a:cubicBezTo>
                    <a:pt x="10437" y="2643"/>
                    <a:pt x="10426" y="2626"/>
                    <a:pt x="10411" y="2613"/>
                  </a:cubicBezTo>
                  <a:cubicBezTo>
                    <a:pt x="10396" y="2599"/>
                    <a:pt x="10377" y="2589"/>
                    <a:pt x="10355" y="2582"/>
                  </a:cubicBezTo>
                  <a:cubicBezTo>
                    <a:pt x="10333" y="2574"/>
                    <a:pt x="10308" y="2571"/>
                    <a:pt x="10280" y="2571"/>
                  </a:cubicBezTo>
                  <a:close/>
                  <a:moveTo>
                    <a:pt x="951" y="2573"/>
                  </a:moveTo>
                  <a:lnTo>
                    <a:pt x="732" y="2653"/>
                  </a:lnTo>
                  <a:lnTo>
                    <a:pt x="732" y="2733"/>
                  </a:lnTo>
                  <a:lnTo>
                    <a:pt x="869" y="2686"/>
                  </a:lnTo>
                  <a:lnTo>
                    <a:pt x="869" y="3137"/>
                  </a:lnTo>
                  <a:lnTo>
                    <a:pt x="963" y="3137"/>
                  </a:lnTo>
                  <a:lnTo>
                    <a:pt x="963" y="2573"/>
                  </a:lnTo>
                  <a:lnTo>
                    <a:pt x="951" y="2573"/>
                  </a:lnTo>
                  <a:close/>
                  <a:moveTo>
                    <a:pt x="1340" y="2643"/>
                  </a:moveTo>
                  <a:cubicBezTo>
                    <a:pt x="1355" y="2643"/>
                    <a:pt x="1368" y="2645"/>
                    <a:pt x="1379" y="2651"/>
                  </a:cubicBezTo>
                  <a:cubicBezTo>
                    <a:pt x="1390" y="2656"/>
                    <a:pt x="1399" y="2664"/>
                    <a:pt x="1407" y="2676"/>
                  </a:cubicBezTo>
                  <a:cubicBezTo>
                    <a:pt x="1415" y="2688"/>
                    <a:pt x="1421" y="2703"/>
                    <a:pt x="1425" y="2723"/>
                  </a:cubicBezTo>
                  <a:cubicBezTo>
                    <a:pt x="1429" y="2742"/>
                    <a:pt x="1430" y="2767"/>
                    <a:pt x="1430" y="2795"/>
                  </a:cubicBezTo>
                  <a:lnTo>
                    <a:pt x="1430" y="2913"/>
                  </a:lnTo>
                  <a:cubicBezTo>
                    <a:pt x="1430" y="2942"/>
                    <a:pt x="1429" y="2966"/>
                    <a:pt x="1425" y="2986"/>
                  </a:cubicBezTo>
                  <a:cubicBezTo>
                    <a:pt x="1421" y="3006"/>
                    <a:pt x="1415" y="3022"/>
                    <a:pt x="1407" y="3034"/>
                  </a:cubicBezTo>
                  <a:cubicBezTo>
                    <a:pt x="1400" y="3047"/>
                    <a:pt x="1391" y="3055"/>
                    <a:pt x="1380" y="3061"/>
                  </a:cubicBezTo>
                  <a:cubicBezTo>
                    <a:pt x="1369" y="3066"/>
                    <a:pt x="1356" y="3069"/>
                    <a:pt x="1341" y="3069"/>
                  </a:cubicBezTo>
                  <a:cubicBezTo>
                    <a:pt x="1327" y="3069"/>
                    <a:pt x="1313" y="3066"/>
                    <a:pt x="1302" y="3061"/>
                  </a:cubicBezTo>
                  <a:cubicBezTo>
                    <a:pt x="1291" y="3055"/>
                    <a:pt x="1282" y="3047"/>
                    <a:pt x="1274" y="3034"/>
                  </a:cubicBezTo>
                  <a:cubicBezTo>
                    <a:pt x="1266" y="3022"/>
                    <a:pt x="1260" y="3006"/>
                    <a:pt x="1256" y="2986"/>
                  </a:cubicBezTo>
                  <a:cubicBezTo>
                    <a:pt x="1252" y="2966"/>
                    <a:pt x="1250" y="2942"/>
                    <a:pt x="1250" y="2913"/>
                  </a:cubicBezTo>
                  <a:lnTo>
                    <a:pt x="1250" y="2795"/>
                  </a:lnTo>
                  <a:cubicBezTo>
                    <a:pt x="1250" y="2767"/>
                    <a:pt x="1251" y="2742"/>
                    <a:pt x="1255" y="2723"/>
                  </a:cubicBezTo>
                  <a:cubicBezTo>
                    <a:pt x="1259" y="2703"/>
                    <a:pt x="1265" y="2688"/>
                    <a:pt x="1273" y="2676"/>
                  </a:cubicBezTo>
                  <a:cubicBezTo>
                    <a:pt x="1281" y="2664"/>
                    <a:pt x="1291" y="2656"/>
                    <a:pt x="1302" y="2651"/>
                  </a:cubicBezTo>
                  <a:cubicBezTo>
                    <a:pt x="1313" y="2645"/>
                    <a:pt x="1326" y="2643"/>
                    <a:pt x="1340" y="2643"/>
                  </a:cubicBezTo>
                  <a:close/>
                  <a:moveTo>
                    <a:pt x="11026" y="5433"/>
                  </a:moveTo>
                  <a:cubicBezTo>
                    <a:pt x="11000" y="5433"/>
                    <a:pt x="10975" y="5438"/>
                    <a:pt x="10953" y="5445"/>
                  </a:cubicBezTo>
                  <a:cubicBezTo>
                    <a:pt x="10931" y="5453"/>
                    <a:pt x="10913" y="5463"/>
                    <a:pt x="10897" y="5477"/>
                  </a:cubicBezTo>
                  <a:cubicBezTo>
                    <a:pt x="10881" y="5491"/>
                    <a:pt x="10869" y="5507"/>
                    <a:pt x="10860" y="5526"/>
                  </a:cubicBezTo>
                  <a:cubicBezTo>
                    <a:pt x="10851" y="5544"/>
                    <a:pt x="10847" y="5565"/>
                    <a:pt x="10847" y="5587"/>
                  </a:cubicBezTo>
                  <a:lnTo>
                    <a:pt x="10940" y="5587"/>
                  </a:lnTo>
                  <a:cubicBezTo>
                    <a:pt x="10940" y="5575"/>
                    <a:pt x="10942" y="5564"/>
                    <a:pt x="10946" y="5555"/>
                  </a:cubicBezTo>
                  <a:cubicBezTo>
                    <a:pt x="10951" y="5545"/>
                    <a:pt x="10957" y="5537"/>
                    <a:pt x="10965" y="5530"/>
                  </a:cubicBezTo>
                  <a:cubicBezTo>
                    <a:pt x="10972" y="5523"/>
                    <a:pt x="10982" y="5518"/>
                    <a:pt x="10992" y="5514"/>
                  </a:cubicBezTo>
                  <a:cubicBezTo>
                    <a:pt x="11003" y="5510"/>
                    <a:pt x="11014" y="5509"/>
                    <a:pt x="11026" y="5509"/>
                  </a:cubicBezTo>
                  <a:cubicBezTo>
                    <a:pt x="11055" y="5509"/>
                    <a:pt x="11077" y="5516"/>
                    <a:pt x="11091" y="5531"/>
                  </a:cubicBezTo>
                  <a:cubicBezTo>
                    <a:pt x="11105" y="5546"/>
                    <a:pt x="11112" y="5567"/>
                    <a:pt x="11112" y="5594"/>
                  </a:cubicBezTo>
                  <a:cubicBezTo>
                    <a:pt x="11112" y="5606"/>
                    <a:pt x="11110" y="5617"/>
                    <a:pt x="11106" y="5628"/>
                  </a:cubicBezTo>
                  <a:cubicBezTo>
                    <a:pt x="11102" y="5639"/>
                    <a:pt x="11096" y="5648"/>
                    <a:pt x="11088" y="5655"/>
                  </a:cubicBezTo>
                  <a:cubicBezTo>
                    <a:pt x="11080" y="5663"/>
                    <a:pt x="11070" y="5669"/>
                    <a:pt x="11058" y="5673"/>
                  </a:cubicBezTo>
                  <a:cubicBezTo>
                    <a:pt x="11046" y="5677"/>
                    <a:pt x="11033" y="5679"/>
                    <a:pt x="11017" y="5679"/>
                  </a:cubicBezTo>
                  <a:lnTo>
                    <a:pt x="10961" y="5679"/>
                  </a:lnTo>
                  <a:lnTo>
                    <a:pt x="10961" y="5753"/>
                  </a:lnTo>
                  <a:lnTo>
                    <a:pt x="11017" y="5753"/>
                  </a:lnTo>
                  <a:cubicBezTo>
                    <a:pt x="11033" y="5753"/>
                    <a:pt x="11046" y="5755"/>
                    <a:pt x="11059" y="5759"/>
                  </a:cubicBezTo>
                  <a:cubicBezTo>
                    <a:pt x="11072" y="5762"/>
                    <a:pt x="11083" y="5768"/>
                    <a:pt x="11092" y="5775"/>
                  </a:cubicBezTo>
                  <a:cubicBezTo>
                    <a:pt x="11101" y="5783"/>
                    <a:pt x="11108" y="5793"/>
                    <a:pt x="11113" y="5804"/>
                  </a:cubicBezTo>
                  <a:cubicBezTo>
                    <a:pt x="11118" y="5816"/>
                    <a:pt x="11120" y="5830"/>
                    <a:pt x="11120" y="5846"/>
                  </a:cubicBezTo>
                  <a:cubicBezTo>
                    <a:pt x="11120" y="5875"/>
                    <a:pt x="11112" y="5897"/>
                    <a:pt x="11095" y="5913"/>
                  </a:cubicBezTo>
                  <a:cubicBezTo>
                    <a:pt x="11079" y="5928"/>
                    <a:pt x="11056" y="5936"/>
                    <a:pt x="11026" y="5936"/>
                  </a:cubicBezTo>
                  <a:cubicBezTo>
                    <a:pt x="11013" y="5936"/>
                    <a:pt x="11000" y="5934"/>
                    <a:pt x="10989" y="5930"/>
                  </a:cubicBezTo>
                  <a:cubicBezTo>
                    <a:pt x="10977" y="5926"/>
                    <a:pt x="10967" y="5920"/>
                    <a:pt x="10959" y="5913"/>
                  </a:cubicBezTo>
                  <a:cubicBezTo>
                    <a:pt x="10951" y="5906"/>
                    <a:pt x="10945" y="5897"/>
                    <a:pt x="10941" y="5886"/>
                  </a:cubicBezTo>
                  <a:cubicBezTo>
                    <a:pt x="10937" y="5876"/>
                    <a:pt x="10935" y="5865"/>
                    <a:pt x="10935" y="5853"/>
                  </a:cubicBezTo>
                  <a:lnTo>
                    <a:pt x="10840" y="5853"/>
                  </a:lnTo>
                  <a:cubicBezTo>
                    <a:pt x="10840" y="5879"/>
                    <a:pt x="10846" y="5901"/>
                    <a:pt x="10856" y="5921"/>
                  </a:cubicBezTo>
                  <a:cubicBezTo>
                    <a:pt x="10866" y="5941"/>
                    <a:pt x="10879" y="5958"/>
                    <a:pt x="10896" y="5971"/>
                  </a:cubicBezTo>
                  <a:cubicBezTo>
                    <a:pt x="10913" y="5984"/>
                    <a:pt x="10933" y="5994"/>
                    <a:pt x="10955" y="6001"/>
                  </a:cubicBezTo>
                  <a:cubicBezTo>
                    <a:pt x="10977" y="6008"/>
                    <a:pt x="11001" y="6011"/>
                    <a:pt x="11026" y="6011"/>
                  </a:cubicBezTo>
                  <a:cubicBezTo>
                    <a:pt x="11052" y="6011"/>
                    <a:pt x="11077" y="6007"/>
                    <a:pt x="11100" y="5999"/>
                  </a:cubicBezTo>
                  <a:cubicBezTo>
                    <a:pt x="11123" y="5992"/>
                    <a:pt x="11143" y="5982"/>
                    <a:pt x="11160" y="5968"/>
                  </a:cubicBezTo>
                  <a:cubicBezTo>
                    <a:pt x="11177" y="5954"/>
                    <a:pt x="11190" y="5936"/>
                    <a:pt x="11199" y="5916"/>
                  </a:cubicBezTo>
                  <a:cubicBezTo>
                    <a:pt x="11209" y="5895"/>
                    <a:pt x="11213" y="5872"/>
                    <a:pt x="11213" y="5846"/>
                  </a:cubicBezTo>
                  <a:cubicBezTo>
                    <a:pt x="11213" y="5832"/>
                    <a:pt x="11212" y="5818"/>
                    <a:pt x="11208" y="5805"/>
                  </a:cubicBezTo>
                  <a:cubicBezTo>
                    <a:pt x="11205" y="5792"/>
                    <a:pt x="11200" y="5780"/>
                    <a:pt x="11192" y="5768"/>
                  </a:cubicBezTo>
                  <a:cubicBezTo>
                    <a:pt x="11185" y="5757"/>
                    <a:pt x="11175" y="5746"/>
                    <a:pt x="11163" y="5737"/>
                  </a:cubicBezTo>
                  <a:cubicBezTo>
                    <a:pt x="11151" y="5728"/>
                    <a:pt x="11136" y="5720"/>
                    <a:pt x="11119" y="5714"/>
                  </a:cubicBezTo>
                  <a:cubicBezTo>
                    <a:pt x="11134" y="5708"/>
                    <a:pt x="11146" y="5700"/>
                    <a:pt x="11157" y="5691"/>
                  </a:cubicBezTo>
                  <a:cubicBezTo>
                    <a:pt x="11168" y="5681"/>
                    <a:pt x="11176" y="5671"/>
                    <a:pt x="11183" y="5661"/>
                  </a:cubicBezTo>
                  <a:cubicBezTo>
                    <a:pt x="11191" y="5650"/>
                    <a:pt x="11197" y="5639"/>
                    <a:pt x="11200" y="5627"/>
                  </a:cubicBezTo>
                  <a:cubicBezTo>
                    <a:pt x="11204" y="5616"/>
                    <a:pt x="11206" y="5605"/>
                    <a:pt x="11206" y="5594"/>
                  </a:cubicBezTo>
                  <a:cubicBezTo>
                    <a:pt x="11206" y="5567"/>
                    <a:pt x="11201" y="5544"/>
                    <a:pt x="11192" y="5524"/>
                  </a:cubicBezTo>
                  <a:cubicBezTo>
                    <a:pt x="11184" y="5504"/>
                    <a:pt x="11171" y="5487"/>
                    <a:pt x="11155" y="5474"/>
                  </a:cubicBezTo>
                  <a:cubicBezTo>
                    <a:pt x="11139" y="5460"/>
                    <a:pt x="11121" y="5450"/>
                    <a:pt x="11099" y="5444"/>
                  </a:cubicBezTo>
                  <a:cubicBezTo>
                    <a:pt x="11077" y="5437"/>
                    <a:pt x="11052" y="5433"/>
                    <a:pt x="11026" y="5433"/>
                  </a:cubicBezTo>
                  <a:close/>
                  <a:moveTo>
                    <a:pt x="183" y="5436"/>
                  </a:moveTo>
                  <a:cubicBezTo>
                    <a:pt x="154" y="5436"/>
                    <a:pt x="128" y="5441"/>
                    <a:pt x="105" y="5452"/>
                  </a:cubicBezTo>
                  <a:cubicBezTo>
                    <a:pt x="83" y="5462"/>
                    <a:pt x="63" y="5476"/>
                    <a:pt x="48" y="5494"/>
                  </a:cubicBezTo>
                  <a:cubicBezTo>
                    <a:pt x="33" y="5512"/>
                    <a:pt x="21" y="5532"/>
                    <a:pt x="13" y="5556"/>
                  </a:cubicBezTo>
                  <a:cubicBezTo>
                    <a:pt x="5" y="5579"/>
                    <a:pt x="0" y="5605"/>
                    <a:pt x="0" y="5632"/>
                  </a:cubicBezTo>
                  <a:cubicBezTo>
                    <a:pt x="0" y="5657"/>
                    <a:pt x="4" y="5680"/>
                    <a:pt x="11" y="5703"/>
                  </a:cubicBezTo>
                  <a:cubicBezTo>
                    <a:pt x="18" y="5726"/>
                    <a:pt x="27" y="5746"/>
                    <a:pt x="41" y="5764"/>
                  </a:cubicBezTo>
                  <a:cubicBezTo>
                    <a:pt x="54" y="5781"/>
                    <a:pt x="71" y="5795"/>
                    <a:pt x="91" y="5805"/>
                  </a:cubicBezTo>
                  <a:cubicBezTo>
                    <a:pt x="111" y="5816"/>
                    <a:pt x="135" y="5820"/>
                    <a:pt x="163" y="5820"/>
                  </a:cubicBezTo>
                  <a:cubicBezTo>
                    <a:pt x="185" y="5820"/>
                    <a:pt x="205" y="5816"/>
                    <a:pt x="224" y="5807"/>
                  </a:cubicBezTo>
                  <a:cubicBezTo>
                    <a:pt x="242" y="5798"/>
                    <a:pt x="259" y="5786"/>
                    <a:pt x="273" y="5771"/>
                  </a:cubicBezTo>
                  <a:cubicBezTo>
                    <a:pt x="271" y="5794"/>
                    <a:pt x="267" y="5815"/>
                    <a:pt x="261" y="5834"/>
                  </a:cubicBezTo>
                  <a:cubicBezTo>
                    <a:pt x="254" y="5854"/>
                    <a:pt x="243" y="5870"/>
                    <a:pt x="229" y="5885"/>
                  </a:cubicBezTo>
                  <a:cubicBezTo>
                    <a:pt x="215" y="5899"/>
                    <a:pt x="197" y="5910"/>
                    <a:pt x="174" y="5918"/>
                  </a:cubicBezTo>
                  <a:cubicBezTo>
                    <a:pt x="151" y="5926"/>
                    <a:pt x="123" y="5931"/>
                    <a:pt x="90" y="5931"/>
                  </a:cubicBezTo>
                  <a:lnTo>
                    <a:pt x="82" y="5931"/>
                  </a:lnTo>
                  <a:lnTo>
                    <a:pt x="82" y="6008"/>
                  </a:lnTo>
                  <a:lnTo>
                    <a:pt x="90" y="6008"/>
                  </a:lnTo>
                  <a:cubicBezTo>
                    <a:pt x="127" y="6008"/>
                    <a:pt x="158" y="6004"/>
                    <a:pt x="186" y="5996"/>
                  </a:cubicBezTo>
                  <a:cubicBezTo>
                    <a:pt x="213" y="5988"/>
                    <a:pt x="238" y="5977"/>
                    <a:pt x="259" y="5963"/>
                  </a:cubicBezTo>
                  <a:cubicBezTo>
                    <a:pt x="279" y="5949"/>
                    <a:pt x="296" y="5932"/>
                    <a:pt x="310" y="5912"/>
                  </a:cubicBezTo>
                  <a:cubicBezTo>
                    <a:pt x="324" y="5892"/>
                    <a:pt x="335" y="5872"/>
                    <a:pt x="344" y="5848"/>
                  </a:cubicBezTo>
                  <a:cubicBezTo>
                    <a:pt x="352" y="5825"/>
                    <a:pt x="358" y="5800"/>
                    <a:pt x="362" y="5774"/>
                  </a:cubicBezTo>
                  <a:cubicBezTo>
                    <a:pt x="366" y="5748"/>
                    <a:pt x="367" y="5722"/>
                    <a:pt x="367" y="5695"/>
                  </a:cubicBezTo>
                  <a:lnTo>
                    <a:pt x="367" y="5664"/>
                  </a:lnTo>
                  <a:cubicBezTo>
                    <a:pt x="367" y="5633"/>
                    <a:pt x="364" y="5605"/>
                    <a:pt x="356" y="5577"/>
                  </a:cubicBezTo>
                  <a:cubicBezTo>
                    <a:pt x="348" y="5549"/>
                    <a:pt x="336" y="5524"/>
                    <a:pt x="321" y="5504"/>
                  </a:cubicBezTo>
                  <a:cubicBezTo>
                    <a:pt x="305" y="5483"/>
                    <a:pt x="286" y="5466"/>
                    <a:pt x="263" y="5454"/>
                  </a:cubicBezTo>
                  <a:cubicBezTo>
                    <a:pt x="240" y="5442"/>
                    <a:pt x="214" y="5436"/>
                    <a:pt x="183" y="5436"/>
                  </a:cubicBezTo>
                  <a:close/>
                  <a:moveTo>
                    <a:pt x="182" y="5512"/>
                  </a:moveTo>
                  <a:cubicBezTo>
                    <a:pt x="194" y="5512"/>
                    <a:pt x="206" y="5514"/>
                    <a:pt x="217" y="5520"/>
                  </a:cubicBezTo>
                  <a:cubicBezTo>
                    <a:pt x="228" y="5526"/>
                    <a:pt x="238" y="5535"/>
                    <a:pt x="246" y="5547"/>
                  </a:cubicBezTo>
                  <a:cubicBezTo>
                    <a:pt x="255" y="5558"/>
                    <a:pt x="261" y="5573"/>
                    <a:pt x="266" y="5590"/>
                  </a:cubicBezTo>
                  <a:cubicBezTo>
                    <a:pt x="271" y="5607"/>
                    <a:pt x="274" y="5627"/>
                    <a:pt x="274" y="5649"/>
                  </a:cubicBezTo>
                  <a:lnTo>
                    <a:pt x="274" y="5686"/>
                  </a:lnTo>
                  <a:cubicBezTo>
                    <a:pt x="270" y="5695"/>
                    <a:pt x="264" y="5703"/>
                    <a:pt x="258" y="5711"/>
                  </a:cubicBezTo>
                  <a:cubicBezTo>
                    <a:pt x="252" y="5718"/>
                    <a:pt x="245" y="5724"/>
                    <a:pt x="237" y="5729"/>
                  </a:cubicBezTo>
                  <a:cubicBezTo>
                    <a:pt x="229" y="5735"/>
                    <a:pt x="220" y="5740"/>
                    <a:pt x="211" y="5743"/>
                  </a:cubicBezTo>
                  <a:cubicBezTo>
                    <a:pt x="202" y="5746"/>
                    <a:pt x="193" y="5747"/>
                    <a:pt x="183" y="5747"/>
                  </a:cubicBezTo>
                  <a:cubicBezTo>
                    <a:pt x="168" y="5747"/>
                    <a:pt x="154" y="5744"/>
                    <a:pt x="143" y="5737"/>
                  </a:cubicBezTo>
                  <a:cubicBezTo>
                    <a:pt x="132" y="5731"/>
                    <a:pt x="122" y="5722"/>
                    <a:pt x="115" y="5711"/>
                  </a:cubicBezTo>
                  <a:cubicBezTo>
                    <a:pt x="108" y="5700"/>
                    <a:pt x="103" y="5688"/>
                    <a:pt x="99" y="5674"/>
                  </a:cubicBezTo>
                  <a:cubicBezTo>
                    <a:pt x="96" y="5660"/>
                    <a:pt x="93" y="5645"/>
                    <a:pt x="93" y="5630"/>
                  </a:cubicBezTo>
                  <a:cubicBezTo>
                    <a:pt x="93" y="5614"/>
                    <a:pt x="95" y="5598"/>
                    <a:pt x="99" y="5584"/>
                  </a:cubicBezTo>
                  <a:cubicBezTo>
                    <a:pt x="103" y="5570"/>
                    <a:pt x="109" y="5557"/>
                    <a:pt x="117" y="5546"/>
                  </a:cubicBezTo>
                  <a:cubicBezTo>
                    <a:pt x="124" y="5535"/>
                    <a:pt x="133" y="5527"/>
                    <a:pt x="144" y="5521"/>
                  </a:cubicBezTo>
                  <a:cubicBezTo>
                    <a:pt x="155" y="5515"/>
                    <a:pt x="168" y="5512"/>
                    <a:pt x="182" y="5512"/>
                  </a:cubicBezTo>
                  <a:close/>
                  <a:moveTo>
                    <a:pt x="1128" y="7883"/>
                  </a:moveTo>
                  <a:cubicBezTo>
                    <a:pt x="1103" y="7883"/>
                    <a:pt x="1080" y="7886"/>
                    <a:pt x="1059" y="7893"/>
                  </a:cubicBezTo>
                  <a:cubicBezTo>
                    <a:pt x="1038" y="7900"/>
                    <a:pt x="1020" y="7910"/>
                    <a:pt x="1005" y="7923"/>
                  </a:cubicBezTo>
                  <a:cubicBezTo>
                    <a:pt x="990" y="7936"/>
                    <a:pt x="978" y="7953"/>
                    <a:pt x="970" y="7972"/>
                  </a:cubicBezTo>
                  <a:cubicBezTo>
                    <a:pt x="961" y="7992"/>
                    <a:pt x="956" y="8013"/>
                    <a:pt x="956" y="8038"/>
                  </a:cubicBezTo>
                  <a:cubicBezTo>
                    <a:pt x="956" y="8066"/>
                    <a:pt x="964" y="8091"/>
                    <a:pt x="978" y="8112"/>
                  </a:cubicBezTo>
                  <a:cubicBezTo>
                    <a:pt x="992" y="8134"/>
                    <a:pt x="1011" y="8150"/>
                    <a:pt x="1035" y="8163"/>
                  </a:cubicBezTo>
                  <a:cubicBezTo>
                    <a:pt x="1021" y="8169"/>
                    <a:pt x="1008" y="8176"/>
                    <a:pt x="997" y="8186"/>
                  </a:cubicBezTo>
                  <a:cubicBezTo>
                    <a:pt x="986" y="8195"/>
                    <a:pt x="977" y="8206"/>
                    <a:pt x="969" y="8217"/>
                  </a:cubicBezTo>
                  <a:cubicBezTo>
                    <a:pt x="961" y="8229"/>
                    <a:pt x="955" y="8242"/>
                    <a:pt x="950" y="8255"/>
                  </a:cubicBezTo>
                  <a:cubicBezTo>
                    <a:pt x="946" y="8269"/>
                    <a:pt x="944" y="8284"/>
                    <a:pt x="944" y="8299"/>
                  </a:cubicBezTo>
                  <a:cubicBezTo>
                    <a:pt x="944" y="8326"/>
                    <a:pt x="949" y="8348"/>
                    <a:pt x="958" y="8368"/>
                  </a:cubicBezTo>
                  <a:cubicBezTo>
                    <a:pt x="968" y="8388"/>
                    <a:pt x="980" y="8405"/>
                    <a:pt x="997" y="8418"/>
                  </a:cubicBezTo>
                  <a:cubicBezTo>
                    <a:pt x="1014" y="8432"/>
                    <a:pt x="1033" y="8442"/>
                    <a:pt x="1055" y="8449"/>
                  </a:cubicBezTo>
                  <a:cubicBezTo>
                    <a:pt x="1078" y="8456"/>
                    <a:pt x="1102" y="8460"/>
                    <a:pt x="1128" y="8460"/>
                  </a:cubicBezTo>
                  <a:cubicBezTo>
                    <a:pt x="1155" y="8460"/>
                    <a:pt x="1179" y="8456"/>
                    <a:pt x="1202" y="8449"/>
                  </a:cubicBezTo>
                  <a:cubicBezTo>
                    <a:pt x="1224" y="8442"/>
                    <a:pt x="1243" y="8432"/>
                    <a:pt x="1260" y="8418"/>
                  </a:cubicBezTo>
                  <a:cubicBezTo>
                    <a:pt x="1276" y="8405"/>
                    <a:pt x="1289" y="8388"/>
                    <a:pt x="1298" y="8368"/>
                  </a:cubicBezTo>
                  <a:cubicBezTo>
                    <a:pt x="1307" y="8348"/>
                    <a:pt x="1312" y="8326"/>
                    <a:pt x="1312" y="8299"/>
                  </a:cubicBezTo>
                  <a:cubicBezTo>
                    <a:pt x="1312" y="8284"/>
                    <a:pt x="1310" y="8269"/>
                    <a:pt x="1306" y="8255"/>
                  </a:cubicBezTo>
                  <a:cubicBezTo>
                    <a:pt x="1301" y="8242"/>
                    <a:pt x="1295" y="8229"/>
                    <a:pt x="1287" y="8217"/>
                  </a:cubicBezTo>
                  <a:cubicBezTo>
                    <a:pt x="1279" y="8206"/>
                    <a:pt x="1269" y="8196"/>
                    <a:pt x="1258" y="8187"/>
                  </a:cubicBezTo>
                  <a:cubicBezTo>
                    <a:pt x="1247" y="8177"/>
                    <a:pt x="1234" y="8169"/>
                    <a:pt x="1220" y="8163"/>
                  </a:cubicBezTo>
                  <a:cubicBezTo>
                    <a:pt x="1245" y="8150"/>
                    <a:pt x="1264" y="8134"/>
                    <a:pt x="1278" y="8112"/>
                  </a:cubicBezTo>
                  <a:cubicBezTo>
                    <a:pt x="1293" y="8091"/>
                    <a:pt x="1300" y="8066"/>
                    <a:pt x="1300" y="8038"/>
                  </a:cubicBezTo>
                  <a:cubicBezTo>
                    <a:pt x="1300" y="8013"/>
                    <a:pt x="1296" y="7992"/>
                    <a:pt x="1287" y="7972"/>
                  </a:cubicBezTo>
                  <a:cubicBezTo>
                    <a:pt x="1279" y="7953"/>
                    <a:pt x="1266" y="7936"/>
                    <a:pt x="1251" y="7923"/>
                  </a:cubicBezTo>
                  <a:cubicBezTo>
                    <a:pt x="1236" y="7910"/>
                    <a:pt x="1218" y="7900"/>
                    <a:pt x="1197" y="7893"/>
                  </a:cubicBezTo>
                  <a:cubicBezTo>
                    <a:pt x="1176" y="7886"/>
                    <a:pt x="1153" y="7883"/>
                    <a:pt x="1128" y="7883"/>
                  </a:cubicBezTo>
                  <a:close/>
                  <a:moveTo>
                    <a:pt x="10323" y="7890"/>
                  </a:moveTo>
                  <a:lnTo>
                    <a:pt x="10080" y="8270"/>
                  </a:lnTo>
                  <a:lnTo>
                    <a:pt x="10083" y="8328"/>
                  </a:lnTo>
                  <a:lnTo>
                    <a:pt x="10325" y="8328"/>
                  </a:lnTo>
                  <a:lnTo>
                    <a:pt x="10325" y="8452"/>
                  </a:lnTo>
                  <a:lnTo>
                    <a:pt x="10419" y="8452"/>
                  </a:lnTo>
                  <a:lnTo>
                    <a:pt x="10419" y="8328"/>
                  </a:lnTo>
                  <a:lnTo>
                    <a:pt x="10489" y="8328"/>
                  </a:lnTo>
                  <a:lnTo>
                    <a:pt x="10489" y="8252"/>
                  </a:lnTo>
                  <a:lnTo>
                    <a:pt x="10419" y="8252"/>
                  </a:lnTo>
                  <a:lnTo>
                    <a:pt x="10419" y="7890"/>
                  </a:lnTo>
                  <a:lnTo>
                    <a:pt x="10323" y="7890"/>
                  </a:lnTo>
                  <a:close/>
                  <a:moveTo>
                    <a:pt x="1128" y="7958"/>
                  </a:moveTo>
                  <a:cubicBezTo>
                    <a:pt x="1139" y="7958"/>
                    <a:pt x="1150" y="7960"/>
                    <a:pt x="1160" y="7964"/>
                  </a:cubicBezTo>
                  <a:cubicBezTo>
                    <a:pt x="1170" y="7968"/>
                    <a:pt x="1178" y="7974"/>
                    <a:pt x="1185" y="7982"/>
                  </a:cubicBezTo>
                  <a:cubicBezTo>
                    <a:pt x="1192" y="7989"/>
                    <a:pt x="1197" y="7998"/>
                    <a:pt x="1201" y="8008"/>
                  </a:cubicBezTo>
                  <a:cubicBezTo>
                    <a:pt x="1204" y="8019"/>
                    <a:pt x="1206" y="8030"/>
                    <a:pt x="1206" y="8042"/>
                  </a:cubicBezTo>
                  <a:cubicBezTo>
                    <a:pt x="1206" y="8054"/>
                    <a:pt x="1204" y="8066"/>
                    <a:pt x="1201" y="8076"/>
                  </a:cubicBezTo>
                  <a:cubicBezTo>
                    <a:pt x="1197" y="8087"/>
                    <a:pt x="1192" y="8096"/>
                    <a:pt x="1186" y="8104"/>
                  </a:cubicBezTo>
                  <a:cubicBezTo>
                    <a:pt x="1179" y="8111"/>
                    <a:pt x="1171" y="8116"/>
                    <a:pt x="1161" y="8120"/>
                  </a:cubicBezTo>
                  <a:cubicBezTo>
                    <a:pt x="1151" y="8124"/>
                    <a:pt x="1141" y="8127"/>
                    <a:pt x="1128" y="8127"/>
                  </a:cubicBezTo>
                  <a:cubicBezTo>
                    <a:pt x="1116" y="8127"/>
                    <a:pt x="1105" y="8124"/>
                    <a:pt x="1096" y="8120"/>
                  </a:cubicBezTo>
                  <a:cubicBezTo>
                    <a:pt x="1086" y="8116"/>
                    <a:pt x="1078" y="8111"/>
                    <a:pt x="1071" y="8104"/>
                  </a:cubicBezTo>
                  <a:cubicBezTo>
                    <a:pt x="1064" y="8096"/>
                    <a:pt x="1060" y="8087"/>
                    <a:pt x="1056" y="8076"/>
                  </a:cubicBezTo>
                  <a:cubicBezTo>
                    <a:pt x="1053" y="8066"/>
                    <a:pt x="1050" y="8054"/>
                    <a:pt x="1050" y="8042"/>
                  </a:cubicBezTo>
                  <a:cubicBezTo>
                    <a:pt x="1050" y="8016"/>
                    <a:pt x="1057" y="7995"/>
                    <a:pt x="1071" y="7980"/>
                  </a:cubicBezTo>
                  <a:cubicBezTo>
                    <a:pt x="1085" y="7965"/>
                    <a:pt x="1104" y="7958"/>
                    <a:pt x="1128" y="7958"/>
                  </a:cubicBezTo>
                  <a:close/>
                  <a:moveTo>
                    <a:pt x="10325" y="8017"/>
                  </a:moveTo>
                  <a:lnTo>
                    <a:pt x="10325" y="8252"/>
                  </a:lnTo>
                  <a:lnTo>
                    <a:pt x="10178" y="8252"/>
                  </a:lnTo>
                  <a:lnTo>
                    <a:pt x="10318" y="8030"/>
                  </a:lnTo>
                  <a:lnTo>
                    <a:pt x="10325" y="8017"/>
                  </a:lnTo>
                  <a:close/>
                  <a:moveTo>
                    <a:pt x="1128" y="8202"/>
                  </a:moveTo>
                  <a:cubicBezTo>
                    <a:pt x="1141" y="8202"/>
                    <a:pt x="1153" y="8204"/>
                    <a:pt x="1165" y="8209"/>
                  </a:cubicBezTo>
                  <a:cubicBezTo>
                    <a:pt x="1176" y="8213"/>
                    <a:pt x="1186" y="8219"/>
                    <a:pt x="1194" y="8227"/>
                  </a:cubicBezTo>
                  <a:cubicBezTo>
                    <a:pt x="1202" y="8235"/>
                    <a:pt x="1207" y="8245"/>
                    <a:pt x="1211" y="8256"/>
                  </a:cubicBezTo>
                  <a:cubicBezTo>
                    <a:pt x="1216" y="8268"/>
                    <a:pt x="1218" y="8280"/>
                    <a:pt x="1218" y="8294"/>
                  </a:cubicBezTo>
                  <a:cubicBezTo>
                    <a:pt x="1218" y="8323"/>
                    <a:pt x="1210" y="8345"/>
                    <a:pt x="1195" y="8361"/>
                  </a:cubicBezTo>
                  <a:cubicBezTo>
                    <a:pt x="1179" y="8377"/>
                    <a:pt x="1157" y="8385"/>
                    <a:pt x="1128" y="8385"/>
                  </a:cubicBezTo>
                  <a:cubicBezTo>
                    <a:pt x="1115" y="8385"/>
                    <a:pt x="1102" y="8383"/>
                    <a:pt x="1091" y="8379"/>
                  </a:cubicBezTo>
                  <a:cubicBezTo>
                    <a:pt x="1079" y="8375"/>
                    <a:pt x="1070" y="8369"/>
                    <a:pt x="1062" y="8361"/>
                  </a:cubicBezTo>
                  <a:cubicBezTo>
                    <a:pt x="1054" y="8353"/>
                    <a:pt x="1048" y="8343"/>
                    <a:pt x="1044" y="8332"/>
                  </a:cubicBezTo>
                  <a:cubicBezTo>
                    <a:pt x="1040" y="8321"/>
                    <a:pt x="1038" y="8308"/>
                    <a:pt x="1038" y="8294"/>
                  </a:cubicBezTo>
                  <a:cubicBezTo>
                    <a:pt x="1038" y="8280"/>
                    <a:pt x="1040" y="8268"/>
                    <a:pt x="1044" y="8256"/>
                  </a:cubicBezTo>
                  <a:cubicBezTo>
                    <a:pt x="1048" y="8245"/>
                    <a:pt x="1055" y="8235"/>
                    <a:pt x="1062" y="8227"/>
                  </a:cubicBezTo>
                  <a:cubicBezTo>
                    <a:pt x="1070" y="8219"/>
                    <a:pt x="1079" y="8213"/>
                    <a:pt x="1091" y="8209"/>
                  </a:cubicBezTo>
                  <a:cubicBezTo>
                    <a:pt x="1102" y="8204"/>
                    <a:pt x="1114" y="8202"/>
                    <a:pt x="1128" y="8202"/>
                  </a:cubicBezTo>
                  <a:close/>
                  <a:moveTo>
                    <a:pt x="8174" y="9866"/>
                  </a:moveTo>
                  <a:lnTo>
                    <a:pt x="8143" y="10149"/>
                  </a:lnTo>
                  <a:lnTo>
                    <a:pt x="8218" y="10167"/>
                  </a:lnTo>
                  <a:cubicBezTo>
                    <a:pt x="8223" y="10163"/>
                    <a:pt x="8228" y="10159"/>
                    <a:pt x="8233" y="10155"/>
                  </a:cubicBezTo>
                  <a:cubicBezTo>
                    <a:pt x="8239" y="10151"/>
                    <a:pt x="8244" y="10148"/>
                    <a:pt x="8250" y="10144"/>
                  </a:cubicBezTo>
                  <a:cubicBezTo>
                    <a:pt x="8256" y="10141"/>
                    <a:pt x="8263" y="10139"/>
                    <a:pt x="8271" y="10137"/>
                  </a:cubicBezTo>
                  <a:cubicBezTo>
                    <a:pt x="8279" y="10136"/>
                    <a:pt x="8290" y="10135"/>
                    <a:pt x="8300" y="10135"/>
                  </a:cubicBezTo>
                  <a:cubicBezTo>
                    <a:pt x="8317" y="10135"/>
                    <a:pt x="8331" y="10137"/>
                    <a:pt x="8344" y="10143"/>
                  </a:cubicBezTo>
                  <a:cubicBezTo>
                    <a:pt x="8356" y="10148"/>
                    <a:pt x="8366" y="10156"/>
                    <a:pt x="8374" y="10166"/>
                  </a:cubicBezTo>
                  <a:cubicBezTo>
                    <a:pt x="8383" y="10176"/>
                    <a:pt x="8390" y="10187"/>
                    <a:pt x="8394" y="10201"/>
                  </a:cubicBezTo>
                  <a:cubicBezTo>
                    <a:pt x="8398" y="10215"/>
                    <a:pt x="8400" y="10230"/>
                    <a:pt x="8400" y="10246"/>
                  </a:cubicBezTo>
                  <a:cubicBezTo>
                    <a:pt x="8400" y="10263"/>
                    <a:pt x="8398" y="10279"/>
                    <a:pt x="8394" y="10293"/>
                  </a:cubicBezTo>
                  <a:cubicBezTo>
                    <a:pt x="8390" y="10307"/>
                    <a:pt x="8385" y="10319"/>
                    <a:pt x="8377" y="10329"/>
                  </a:cubicBezTo>
                  <a:cubicBezTo>
                    <a:pt x="8370" y="10339"/>
                    <a:pt x="8360" y="10347"/>
                    <a:pt x="8349" y="10353"/>
                  </a:cubicBezTo>
                  <a:cubicBezTo>
                    <a:pt x="8337" y="10358"/>
                    <a:pt x="8324" y="10361"/>
                    <a:pt x="8308" y="10361"/>
                  </a:cubicBezTo>
                  <a:cubicBezTo>
                    <a:pt x="8283" y="10361"/>
                    <a:pt x="8262" y="10353"/>
                    <a:pt x="8246" y="10338"/>
                  </a:cubicBezTo>
                  <a:cubicBezTo>
                    <a:pt x="8230" y="10324"/>
                    <a:pt x="8220" y="10303"/>
                    <a:pt x="8217" y="10276"/>
                  </a:cubicBezTo>
                  <a:lnTo>
                    <a:pt x="8126" y="10276"/>
                  </a:lnTo>
                  <a:cubicBezTo>
                    <a:pt x="8127" y="10302"/>
                    <a:pt x="8134" y="10325"/>
                    <a:pt x="8144" y="10345"/>
                  </a:cubicBezTo>
                  <a:cubicBezTo>
                    <a:pt x="8155" y="10365"/>
                    <a:pt x="8168" y="10382"/>
                    <a:pt x="8185" y="10395"/>
                  </a:cubicBezTo>
                  <a:cubicBezTo>
                    <a:pt x="8201" y="10408"/>
                    <a:pt x="8221" y="10418"/>
                    <a:pt x="8242" y="10425"/>
                  </a:cubicBezTo>
                  <a:cubicBezTo>
                    <a:pt x="8264" y="10432"/>
                    <a:pt x="8286" y="10435"/>
                    <a:pt x="8309" y="10435"/>
                  </a:cubicBezTo>
                  <a:cubicBezTo>
                    <a:pt x="8340" y="10435"/>
                    <a:pt x="8367" y="10430"/>
                    <a:pt x="8390" y="10420"/>
                  </a:cubicBezTo>
                  <a:cubicBezTo>
                    <a:pt x="8414" y="10411"/>
                    <a:pt x="8432" y="10398"/>
                    <a:pt x="8448" y="10381"/>
                  </a:cubicBezTo>
                  <a:cubicBezTo>
                    <a:pt x="8463" y="10364"/>
                    <a:pt x="8474" y="10344"/>
                    <a:pt x="8482" y="10322"/>
                  </a:cubicBezTo>
                  <a:cubicBezTo>
                    <a:pt x="8490" y="10299"/>
                    <a:pt x="8494" y="10274"/>
                    <a:pt x="8494" y="10249"/>
                  </a:cubicBezTo>
                  <a:cubicBezTo>
                    <a:pt x="8494" y="10219"/>
                    <a:pt x="8490" y="10192"/>
                    <a:pt x="8482" y="10169"/>
                  </a:cubicBezTo>
                  <a:cubicBezTo>
                    <a:pt x="8474" y="10146"/>
                    <a:pt x="8464" y="10127"/>
                    <a:pt x="8449" y="10110"/>
                  </a:cubicBezTo>
                  <a:cubicBezTo>
                    <a:pt x="8435" y="10094"/>
                    <a:pt x="8417" y="10081"/>
                    <a:pt x="8396" y="10072"/>
                  </a:cubicBezTo>
                  <a:cubicBezTo>
                    <a:pt x="8375" y="10063"/>
                    <a:pt x="8351" y="10059"/>
                    <a:pt x="8324" y="10059"/>
                  </a:cubicBezTo>
                  <a:cubicBezTo>
                    <a:pt x="8305" y="10059"/>
                    <a:pt x="8287" y="10061"/>
                    <a:pt x="8272" y="10066"/>
                  </a:cubicBezTo>
                  <a:cubicBezTo>
                    <a:pt x="8257" y="10071"/>
                    <a:pt x="8245" y="10076"/>
                    <a:pt x="8236" y="10081"/>
                  </a:cubicBezTo>
                  <a:lnTo>
                    <a:pt x="8252" y="9947"/>
                  </a:lnTo>
                  <a:lnTo>
                    <a:pt x="8476" y="9947"/>
                  </a:lnTo>
                  <a:lnTo>
                    <a:pt x="8476" y="9866"/>
                  </a:lnTo>
                  <a:lnTo>
                    <a:pt x="8174" y="9866"/>
                  </a:lnTo>
                  <a:close/>
                  <a:moveTo>
                    <a:pt x="2773" y="9870"/>
                  </a:moveTo>
                  <a:lnTo>
                    <a:pt x="2773" y="9945"/>
                  </a:lnTo>
                  <a:lnTo>
                    <a:pt x="3063" y="9945"/>
                  </a:lnTo>
                  <a:lnTo>
                    <a:pt x="2839" y="10432"/>
                  </a:lnTo>
                  <a:lnTo>
                    <a:pt x="2937" y="10432"/>
                  </a:lnTo>
                  <a:lnTo>
                    <a:pt x="3162" y="9922"/>
                  </a:lnTo>
                  <a:lnTo>
                    <a:pt x="3162" y="9870"/>
                  </a:lnTo>
                  <a:lnTo>
                    <a:pt x="2773" y="9870"/>
                  </a:lnTo>
                  <a:close/>
                  <a:moveTo>
                    <a:pt x="5702" y="10851"/>
                  </a:moveTo>
                  <a:cubicBezTo>
                    <a:pt x="5668" y="10851"/>
                    <a:pt x="5637" y="10855"/>
                    <a:pt x="5610" y="10863"/>
                  </a:cubicBezTo>
                  <a:cubicBezTo>
                    <a:pt x="5584" y="10871"/>
                    <a:pt x="5560" y="10882"/>
                    <a:pt x="5540" y="10896"/>
                  </a:cubicBezTo>
                  <a:cubicBezTo>
                    <a:pt x="5519" y="10910"/>
                    <a:pt x="5502" y="10927"/>
                    <a:pt x="5487" y="10946"/>
                  </a:cubicBezTo>
                  <a:cubicBezTo>
                    <a:pt x="5472" y="10966"/>
                    <a:pt x="5460" y="10987"/>
                    <a:pt x="5451" y="11011"/>
                  </a:cubicBezTo>
                  <a:cubicBezTo>
                    <a:pt x="5442" y="11034"/>
                    <a:pt x="5435" y="11059"/>
                    <a:pt x="5431" y="11085"/>
                  </a:cubicBezTo>
                  <a:cubicBezTo>
                    <a:pt x="5426" y="11112"/>
                    <a:pt x="5424" y="11139"/>
                    <a:pt x="5424" y="11167"/>
                  </a:cubicBezTo>
                  <a:lnTo>
                    <a:pt x="5424" y="11203"/>
                  </a:lnTo>
                  <a:cubicBezTo>
                    <a:pt x="5424" y="11232"/>
                    <a:pt x="5428" y="11260"/>
                    <a:pt x="5437" y="11287"/>
                  </a:cubicBezTo>
                  <a:cubicBezTo>
                    <a:pt x="5445" y="11313"/>
                    <a:pt x="5457" y="11337"/>
                    <a:pt x="5473" y="11357"/>
                  </a:cubicBezTo>
                  <a:cubicBezTo>
                    <a:pt x="5489" y="11377"/>
                    <a:pt x="5509" y="11394"/>
                    <a:pt x="5532" y="11406"/>
                  </a:cubicBezTo>
                  <a:cubicBezTo>
                    <a:pt x="5555" y="11418"/>
                    <a:pt x="5583" y="11423"/>
                    <a:pt x="5613" y="11423"/>
                  </a:cubicBezTo>
                  <a:cubicBezTo>
                    <a:pt x="5642" y="11423"/>
                    <a:pt x="5668" y="11418"/>
                    <a:pt x="5691" y="11408"/>
                  </a:cubicBezTo>
                  <a:cubicBezTo>
                    <a:pt x="5713" y="11398"/>
                    <a:pt x="5732" y="11385"/>
                    <a:pt x="5748" y="11368"/>
                  </a:cubicBezTo>
                  <a:cubicBezTo>
                    <a:pt x="5764" y="11350"/>
                    <a:pt x="5775" y="11330"/>
                    <a:pt x="5783" y="11307"/>
                  </a:cubicBezTo>
                  <a:cubicBezTo>
                    <a:pt x="5791" y="11284"/>
                    <a:pt x="5796" y="11259"/>
                    <a:pt x="5796" y="11232"/>
                  </a:cubicBezTo>
                  <a:cubicBezTo>
                    <a:pt x="5796" y="11208"/>
                    <a:pt x="5792" y="11184"/>
                    <a:pt x="5786" y="11161"/>
                  </a:cubicBezTo>
                  <a:cubicBezTo>
                    <a:pt x="5780" y="11139"/>
                    <a:pt x="5770" y="11119"/>
                    <a:pt x="5757" y="11101"/>
                  </a:cubicBezTo>
                  <a:cubicBezTo>
                    <a:pt x="5744" y="11084"/>
                    <a:pt x="5727" y="11069"/>
                    <a:pt x="5707" y="11059"/>
                  </a:cubicBezTo>
                  <a:cubicBezTo>
                    <a:pt x="5686" y="11049"/>
                    <a:pt x="5662" y="11044"/>
                    <a:pt x="5635" y="11044"/>
                  </a:cubicBezTo>
                  <a:cubicBezTo>
                    <a:pt x="5612" y="11044"/>
                    <a:pt x="5590" y="11048"/>
                    <a:pt x="5571" y="11055"/>
                  </a:cubicBezTo>
                  <a:cubicBezTo>
                    <a:pt x="5551" y="11063"/>
                    <a:pt x="5534" y="11075"/>
                    <a:pt x="5520" y="11090"/>
                  </a:cubicBezTo>
                  <a:cubicBezTo>
                    <a:pt x="5522" y="11068"/>
                    <a:pt x="5528" y="11047"/>
                    <a:pt x="5536" y="11027"/>
                  </a:cubicBezTo>
                  <a:cubicBezTo>
                    <a:pt x="5545" y="11008"/>
                    <a:pt x="5556" y="10991"/>
                    <a:pt x="5571" y="10976"/>
                  </a:cubicBezTo>
                  <a:cubicBezTo>
                    <a:pt x="5586" y="10961"/>
                    <a:pt x="5605" y="10950"/>
                    <a:pt x="5627" y="10942"/>
                  </a:cubicBezTo>
                  <a:cubicBezTo>
                    <a:pt x="5649" y="10933"/>
                    <a:pt x="5676" y="10928"/>
                    <a:pt x="5707" y="10928"/>
                  </a:cubicBezTo>
                  <a:lnTo>
                    <a:pt x="5713" y="10928"/>
                  </a:lnTo>
                  <a:lnTo>
                    <a:pt x="5713" y="10851"/>
                  </a:lnTo>
                  <a:lnTo>
                    <a:pt x="5702" y="10851"/>
                  </a:lnTo>
                  <a:close/>
                  <a:moveTo>
                    <a:pt x="5612" y="11119"/>
                  </a:moveTo>
                  <a:cubicBezTo>
                    <a:pt x="5627" y="11119"/>
                    <a:pt x="5641" y="11123"/>
                    <a:pt x="5652" y="11129"/>
                  </a:cubicBezTo>
                  <a:cubicBezTo>
                    <a:pt x="5663" y="11135"/>
                    <a:pt x="5673" y="11143"/>
                    <a:pt x="5680" y="11153"/>
                  </a:cubicBezTo>
                  <a:cubicBezTo>
                    <a:pt x="5688" y="11164"/>
                    <a:pt x="5693" y="11176"/>
                    <a:pt x="5697" y="11190"/>
                  </a:cubicBezTo>
                  <a:cubicBezTo>
                    <a:pt x="5701" y="11203"/>
                    <a:pt x="5703" y="11219"/>
                    <a:pt x="5703" y="11235"/>
                  </a:cubicBezTo>
                  <a:cubicBezTo>
                    <a:pt x="5703" y="11251"/>
                    <a:pt x="5701" y="11266"/>
                    <a:pt x="5697" y="11280"/>
                  </a:cubicBezTo>
                  <a:cubicBezTo>
                    <a:pt x="5693" y="11294"/>
                    <a:pt x="5686" y="11306"/>
                    <a:pt x="5678" y="11316"/>
                  </a:cubicBezTo>
                  <a:cubicBezTo>
                    <a:pt x="5671" y="11326"/>
                    <a:pt x="5661" y="11334"/>
                    <a:pt x="5650" y="11339"/>
                  </a:cubicBezTo>
                  <a:cubicBezTo>
                    <a:pt x="5639" y="11345"/>
                    <a:pt x="5626" y="11347"/>
                    <a:pt x="5612" y="11347"/>
                  </a:cubicBezTo>
                  <a:cubicBezTo>
                    <a:pt x="5599" y="11347"/>
                    <a:pt x="5587" y="11344"/>
                    <a:pt x="5576" y="11339"/>
                  </a:cubicBezTo>
                  <a:cubicBezTo>
                    <a:pt x="5565" y="11333"/>
                    <a:pt x="5555" y="11324"/>
                    <a:pt x="5546" y="11313"/>
                  </a:cubicBezTo>
                  <a:cubicBezTo>
                    <a:pt x="5538" y="11302"/>
                    <a:pt x="5531" y="11288"/>
                    <a:pt x="5526" y="11271"/>
                  </a:cubicBezTo>
                  <a:cubicBezTo>
                    <a:pt x="5521" y="11254"/>
                    <a:pt x="5519" y="11234"/>
                    <a:pt x="5519" y="11212"/>
                  </a:cubicBezTo>
                  <a:lnTo>
                    <a:pt x="5519" y="11182"/>
                  </a:lnTo>
                  <a:cubicBezTo>
                    <a:pt x="5522" y="11174"/>
                    <a:pt x="5527" y="11166"/>
                    <a:pt x="5533" y="11158"/>
                  </a:cubicBezTo>
                  <a:cubicBezTo>
                    <a:pt x="5539" y="11150"/>
                    <a:pt x="5546" y="11143"/>
                    <a:pt x="5554" y="11138"/>
                  </a:cubicBezTo>
                  <a:cubicBezTo>
                    <a:pt x="5562" y="11132"/>
                    <a:pt x="5571" y="11128"/>
                    <a:pt x="5581" y="11124"/>
                  </a:cubicBezTo>
                  <a:cubicBezTo>
                    <a:pt x="5591" y="11121"/>
                    <a:pt x="5601" y="11119"/>
                    <a:pt x="5612" y="11119"/>
                  </a:cubicBezTo>
                  <a:close/>
                </a:path>
              </a:pathLst>
            </a:custGeom>
            <a:solidFill>
              <a:srgbClr val="000000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PM"/>
            <p:cNvSpPr>
              <a:spLocks noChangeArrowheads="1"/>
            </p:cNvSpPr>
            <p:nvPr/>
          </p:nvSpPr>
          <p:spPr bwMode="auto">
            <a:xfrm>
              <a:off x="5233191" y="3795713"/>
              <a:ext cx="304800" cy="3048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PM</a:t>
              </a:r>
            </a:p>
          </p:txBody>
        </p:sp>
        <p:sp>
          <p:nvSpPr>
            <p:cNvPr id="73" name="AM"/>
            <p:cNvSpPr>
              <a:spLocks noChangeArrowheads="1"/>
            </p:cNvSpPr>
            <p:nvPr/>
          </p:nvSpPr>
          <p:spPr bwMode="auto">
            <a:xfrm>
              <a:off x="4165207" y="3795713"/>
              <a:ext cx="304800" cy="304800"/>
            </a:xfrm>
            <a:prstGeom prst="ellipse">
              <a:avLst/>
            </a:prstGeom>
            <a:no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74" name="Selection"/>
            <p:cNvSpPr>
              <a:spLocks noChangeArrowheads="1"/>
            </p:cNvSpPr>
            <p:nvPr/>
          </p:nvSpPr>
          <p:spPr bwMode="auto">
            <a:xfrm>
              <a:off x="5360191" y="2905919"/>
              <a:ext cx="203200" cy="2032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cxnSp>
          <p:nvCxnSpPr>
            <p:cNvPr id="75" name="Hand"/>
            <p:cNvCxnSpPr>
              <a:endCxn id="74" idx="2"/>
            </p:cNvCxnSpPr>
            <p:nvPr/>
          </p:nvCxnSpPr>
          <p:spPr>
            <a:xfrm>
              <a:off x="4851397" y="3006725"/>
              <a:ext cx="508794" cy="794"/>
            </a:xfrm>
            <a:prstGeom prst="line">
              <a:avLst/>
            </a:prstGeom>
            <a:ln w="6350">
              <a:solidFill>
                <a:srgbClr val="00968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enter"/>
            <p:cNvSpPr>
              <a:spLocks noChangeAspect="1" noChangeArrowheads="1"/>
            </p:cNvSpPr>
            <p:nvPr/>
          </p:nvSpPr>
          <p:spPr bwMode="auto">
            <a:xfrm>
              <a:off x="4844254" y="3001963"/>
              <a:ext cx="15875" cy="15875"/>
            </a:xfrm>
            <a:prstGeom prst="ellipse">
              <a:avLst/>
            </a:prstGeom>
            <a:solidFill>
              <a:srgbClr val="000000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75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Android Phone Mockup Shapes</a:t>
            </a:r>
          </a:p>
          <a:p>
            <a:r>
              <a:rPr lang="en-US" altLang="ko-KR" sz="1800" dirty="0"/>
              <a:t>-Navigation</a:t>
            </a:r>
            <a:endParaRPr lang="ko-KR" altLang="en-US" sz="1800" dirty="0"/>
          </a:p>
        </p:txBody>
      </p:sp>
      <p:sp>
        <p:nvSpPr>
          <p:cNvPr id="5" name="Button"/>
          <p:cNvSpPr/>
          <p:nvPr/>
        </p:nvSpPr>
        <p:spPr>
          <a:xfrm>
            <a:off x="1647971" y="1613960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" name="Button"/>
          <p:cNvSpPr/>
          <p:nvPr/>
        </p:nvSpPr>
        <p:spPr>
          <a:xfrm>
            <a:off x="2584123" y="160295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7" name="Floating Button"/>
          <p:cNvSpPr>
            <a:spLocks noChangeAspect="1"/>
          </p:cNvSpPr>
          <p:nvPr/>
        </p:nvSpPr>
        <p:spPr>
          <a:xfrm>
            <a:off x="3743024" y="1594492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" name="Menu"/>
          <p:cNvSpPr/>
          <p:nvPr/>
        </p:nvSpPr>
        <p:spPr>
          <a:xfrm>
            <a:off x="4537402" y="1558588"/>
            <a:ext cx="1057662" cy="1308050"/>
          </a:xfrm>
          <a:prstGeom prst="roundRect">
            <a:avLst>
              <a:gd name="adj" fmla="val 1267"/>
            </a:avLst>
          </a:prstGeom>
          <a:solidFill>
            <a:srgbClr val="FAFAFA"/>
          </a:solidFill>
          <a:ln w="6350">
            <a:noFill/>
          </a:ln>
          <a:effectLst>
            <a:outerShdw blurRad="635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137160" rIns="182880" bIns="13716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Refresh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&amp; Feedback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sz="800" dirty="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sp>
        <p:nvSpPr>
          <p:cNvPr id="9" name="Button"/>
          <p:cNvSpPr/>
          <p:nvPr/>
        </p:nvSpPr>
        <p:spPr>
          <a:xfrm>
            <a:off x="6031364" y="1569928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0" name="Button"/>
          <p:cNvSpPr/>
          <p:nvPr/>
        </p:nvSpPr>
        <p:spPr>
          <a:xfrm>
            <a:off x="6901435" y="1525896"/>
            <a:ext cx="558800" cy="228600"/>
          </a:xfrm>
          <a:prstGeom prst="roundRect">
            <a:avLst>
              <a:gd name="adj" fmla="val 5000"/>
            </a:avLst>
          </a:prstGeom>
          <a:solidFill>
            <a:srgbClr val="4C4C4C">
              <a:alpha val="13000"/>
            </a:srgb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11" name="Button"/>
          <p:cNvSpPr/>
          <p:nvPr/>
        </p:nvSpPr>
        <p:spPr>
          <a:xfrm>
            <a:off x="7837587" y="1547912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12" name="Slider"/>
          <p:cNvGrpSpPr/>
          <p:nvPr/>
        </p:nvGrpSpPr>
        <p:grpSpPr>
          <a:xfrm>
            <a:off x="9137289" y="1569072"/>
            <a:ext cx="889000" cy="76200"/>
            <a:chOff x="5178424" y="3670300"/>
            <a:chExt cx="889000" cy="76200"/>
          </a:xfrm>
        </p:grpSpPr>
        <p:sp>
          <p:nvSpPr>
            <p:cNvPr id="13" name="Track"/>
            <p:cNvSpPr>
              <a:spLocks noChangeArrowheads="1"/>
            </p:cNvSpPr>
            <p:nvPr/>
          </p:nvSpPr>
          <p:spPr bwMode="auto">
            <a:xfrm>
              <a:off x="5178424" y="3702050"/>
              <a:ext cx="889000" cy="12700"/>
            </a:xfrm>
            <a:prstGeom prst="rect">
              <a:avLst/>
            </a:prstGeom>
            <a:solidFill>
              <a:srgbClr val="000000">
                <a:alpha val="26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Value"/>
            <p:cNvSpPr>
              <a:spLocks noChangeArrowheads="1"/>
            </p:cNvSpPr>
            <p:nvPr/>
          </p:nvSpPr>
          <p:spPr bwMode="auto">
            <a:xfrm>
              <a:off x="5178424" y="3702050"/>
              <a:ext cx="444500" cy="12700"/>
            </a:xfrm>
            <a:prstGeom prst="rect">
              <a:avLst/>
            </a:prstGeom>
            <a:solidFill>
              <a:srgbClr val="00968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humb"/>
            <p:cNvSpPr>
              <a:spLocks noChangeArrowheads="1"/>
            </p:cNvSpPr>
            <p:nvPr/>
          </p:nvSpPr>
          <p:spPr bwMode="auto">
            <a:xfrm>
              <a:off x="5585593" y="3670300"/>
              <a:ext cx="73891" cy="762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Tab Bar"/>
          <p:cNvGrpSpPr/>
          <p:nvPr/>
        </p:nvGrpSpPr>
        <p:grpSpPr>
          <a:xfrm>
            <a:off x="6048849" y="2368438"/>
            <a:ext cx="2286000" cy="304800"/>
            <a:chOff x="595686" y="1261242"/>
            <a:chExt cx="2286000" cy="304800"/>
          </a:xfrm>
        </p:grpSpPr>
        <p:sp>
          <p:nvSpPr>
            <p:cNvPr id="17" name="Tab 1"/>
            <p:cNvSpPr/>
            <p:nvPr/>
          </p:nvSpPr>
          <p:spPr>
            <a:xfrm>
              <a:off x="595686" y="1261242"/>
              <a:ext cx="11430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ONE</a:t>
              </a:r>
            </a:p>
          </p:txBody>
        </p:sp>
        <p:sp>
          <p:nvSpPr>
            <p:cNvPr id="18" name="Tab 2"/>
            <p:cNvSpPr/>
            <p:nvPr/>
          </p:nvSpPr>
          <p:spPr>
            <a:xfrm>
              <a:off x="1738686" y="1261242"/>
              <a:ext cx="11430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TWO</a:t>
              </a:r>
            </a:p>
          </p:txBody>
        </p:sp>
        <p:sp>
          <p:nvSpPr>
            <p:cNvPr id="19" name="Selection"/>
            <p:cNvSpPr/>
            <p:nvPr/>
          </p:nvSpPr>
          <p:spPr>
            <a:xfrm>
              <a:off x="595686" y="1546992"/>
              <a:ext cx="1143000" cy="19050"/>
            </a:xfrm>
            <a:prstGeom prst="rect">
              <a:avLst/>
            </a:prstGeom>
            <a:solidFill>
              <a:srgbClr val="E0F2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Tab Bar"/>
          <p:cNvGrpSpPr/>
          <p:nvPr/>
        </p:nvGrpSpPr>
        <p:grpSpPr>
          <a:xfrm>
            <a:off x="8802236" y="2346422"/>
            <a:ext cx="2286000" cy="304800"/>
            <a:chOff x="2628900" y="1981200"/>
            <a:chExt cx="2286000" cy="304800"/>
          </a:xfrm>
        </p:grpSpPr>
        <p:sp>
          <p:nvSpPr>
            <p:cNvPr id="21" name="Tab 1"/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ONE</a:t>
              </a:r>
            </a:p>
          </p:txBody>
        </p:sp>
        <p:sp>
          <p:nvSpPr>
            <p:cNvPr id="22" name="Tab 2"/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TWO</a:t>
              </a:r>
            </a:p>
          </p:txBody>
        </p:sp>
        <p:sp>
          <p:nvSpPr>
            <p:cNvPr id="23" name="Tab 3"/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THREE</a:t>
              </a:r>
            </a:p>
          </p:txBody>
        </p:sp>
        <p:sp>
          <p:nvSpPr>
            <p:cNvPr id="24" name="Selection"/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solidFill>
              <a:srgbClr val="E0F2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Tab Bar"/>
          <p:cNvGrpSpPr/>
          <p:nvPr/>
        </p:nvGrpSpPr>
        <p:grpSpPr>
          <a:xfrm>
            <a:off x="6125943" y="3161016"/>
            <a:ext cx="2286000" cy="304800"/>
            <a:chOff x="595686" y="1261242"/>
            <a:chExt cx="2286000" cy="304800"/>
          </a:xfrm>
        </p:grpSpPr>
        <p:sp>
          <p:nvSpPr>
            <p:cNvPr id="26" name="Tab 1"/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</a:t>
              </a:r>
            </a:p>
          </p:txBody>
        </p:sp>
        <p:sp>
          <p:nvSpPr>
            <p:cNvPr id="27" name="Tab 2"/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</a:t>
              </a:r>
            </a:p>
          </p:txBody>
        </p:sp>
        <p:sp>
          <p:nvSpPr>
            <p:cNvPr id="28" name="Tab 3"/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THREE</a:t>
              </a:r>
            </a:p>
          </p:txBody>
        </p:sp>
        <p:sp>
          <p:nvSpPr>
            <p:cNvPr id="29" name="Tab 4"/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</a:t>
              </a:r>
            </a:p>
          </p:txBody>
        </p:sp>
        <p:sp>
          <p:nvSpPr>
            <p:cNvPr id="30" name="Selection"/>
            <p:cNvSpPr/>
            <p:nvPr/>
          </p:nvSpPr>
          <p:spPr>
            <a:xfrm>
              <a:off x="595686" y="1546992"/>
              <a:ext cx="571500" cy="19050"/>
            </a:xfrm>
            <a:prstGeom prst="rect">
              <a:avLst/>
            </a:prstGeom>
            <a:solidFill>
              <a:srgbClr val="E0F2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11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Android Phone Mockup Shapes</a:t>
            </a:r>
          </a:p>
          <a:p>
            <a:r>
              <a:rPr lang="en-US" altLang="ko-KR" sz="1800" dirty="0"/>
              <a:t>-Output</a:t>
            </a:r>
            <a:endParaRPr lang="ko-KR" altLang="en-US" sz="1800" dirty="0"/>
          </a:p>
        </p:txBody>
      </p:sp>
      <p:sp>
        <p:nvSpPr>
          <p:cNvPr id="9" name="Progress"/>
          <p:cNvSpPr/>
          <p:nvPr/>
        </p:nvSpPr>
        <p:spPr>
          <a:xfrm>
            <a:off x="2149432" y="2214325"/>
            <a:ext cx="304800" cy="304800"/>
          </a:xfrm>
          <a:prstGeom prst="blockArc">
            <a:avLst>
              <a:gd name="adj1" fmla="val 16200000"/>
              <a:gd name="adj2" fmla="val 10800000"/>
              <a:gd name="adj3" fmla="val 10000"/>
            </a:avLst>
          </a:prstGeom>
          <a:solidFill>
            <a:srgbClr val="00968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Progress Bar"/>
          <p:cNvGrpSpPr/>
          <p:nvPr/>
        </p:nvGrpSpPr>
        <p:grpSpPr>
          <a:xfrm>
            <a:off x="3067446" y="2292635"/>
            <a:ext cx="1772836" cy="38100"/>
            <a:chOff x="595686" y="1261242"/>
            <a:chExt cx="1772836" cy="38100"/>
          </a:xfrm>
        </p:grpSpPr>
        <p:sp>
          <p:nvSpPr>
            <p:cNvPr id="11" name="Track"/>
            <p:cNvSpPr/>
            <p:nvPr/>
          </p:nvSpPr>
          <p:spPr>
            <a:xfrm>
              <a:off x="595686" y="1261242"/>
              <a:ext cx="889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Progress"/>
            <p:cNvSpPr/>
            <p:nvPr/>
          </p:nvSpPr>
          <p:spPr>
            <a:xfrm>
              <a:off x="595686" y="1261242"/>
              <a:ext cx="254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"/>
            <p:cNvSpPr>
              <a:spLocks noChangeAspect="1"/>
            </p:cNvSpPr>
            <p:nvPr/>
          </p:nvSpPr>
          <p:spPr>
            <a:xfrm>
              <a:off x="150550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Oval"/>
            <p:cNvSpPr>
              <a:spLocks noChangeAspect="1"/>
            </p:cNvSpPr>
            <p:nvPr/>
          </p:nvSpPr>
          <p:spPr>
            <a:xfrm>
              <a:off x="156443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Oval"/>
            <p:cNvSpPr>
              <a:spLocks noChangeAspect="1"/>
            </p:cNvSpPr>
            <p:nvPr/>
          </p:nvSpPr>
          <p:spPr>
            <a:xfrm>
              <a:off x="162335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"/>
            <p:cNvSpPr>
              <a:spLocks noChangeAspect="1"/>
            </p:cNvSpPr>
            <p:nvPr/>
          </p:nvSpPr>
          <p:spPr>
            <a:xfrm>
              <a:off x="168227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"/>
            <p:cNvSpPr>
              <a:spLocks noChangeAspect="1"/>
            </p:cNvSpPr>
            <p:nvPr/>
          </p:nvSpPr>
          <p:spPr>
            <a:xfrm>
              <a:off x="174119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Oval"/>
            <p:cNvSpPr>
              <a:spLocks noChangeAspect="1"/>
            </p:cNvSpPr>
            <p:nvPr/>
          </p:nvSpPr>
          <p:spPr>
            <a:xfrm>
              <a:off x="180011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Oval"/>
            <p:cNvSpPr>
              <a:spLocks noChangeAspect="1"/>
            </p:cNvSpPr>
            <p:nvPr/>
          </p:nvSpPr>
          <p:spPr>
            <a:xfrm>
              <a:off x="185904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"/>
            <p:cNvSpPr>
              <a:spLocks noChangeAspect="1"/>
            </p:cNvSpPr>
            <p:nvPr/>
          </p:nvSpPr>
          <p:spPr>
            <a:xfrm>
              <a:off x="191796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"/>
            <p:cNvSpPr>
              <a:spLocks noChangeAspect="1"/>
            </p:cNvSpPr>
            <p:nvPr/>
          </p:nvSpPr>
          <p:spPr>
            <a:xfrm>
              <a:off x="197688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Oval"/>
            <p:cNvSpPr>
              <a:spLocks noChangeAspect="1"/>
            </p:cNvSpPr>
            <p:nvPr/>
          </p:nvSpPr>
          <p:spPr>
            <a:xfrm>
              <a:off x="2035806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"/>
            <p:cNvSpPr>
              <a:spLocks noChangeAspect="1"/>
            </p:cNvSpPr>
            <p:nvPr/>
          </p:nvSpPr>
          <p:spPr>
            <a:xfrm>
              <a:off x="2094728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Oval"/>
            <p:cNvSpPr>
              <a:spLocks noChangeAspect="1"/>
            </p:cNvSpPr>
            <p:nvPr/>
          </p:nvSpPr>
          <p:spPr>
            <a:xfrm>
              <a:off x="2153650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"/>
            <p:cNvSpPr>
              <a:spLocks noChangeAspect="1"/>
            </p:cNvSpPr>
            <p:nvPr/>
          </p:nvSpPr>
          <p:spPr>
            <a:xfrm>
              <a:off x="221257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"/>
            <p:cNvSpPr>
              <a:spLocks noChangeAspect="1"/>
            </p:cNvSpPr>
            <p:nvPr/>
          </p:nvSpPr>
          <p:spPr>
            <a:xfrm>
              <a:off x="2271494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Oval"/>
            <p:cNvSpPr>
              <a:spLocks noChangeAspect="1"/>
            </p:cNvSpPr>
            <p:nvPr/>
          </p:nvSpPr>
          <p:spPr>
            <a:xfrm>
              <a:off x="2330422" y="1261242"/>
              <a:ext cx="38100" cy="38100"/>
            </a:xfrm>
            <a:prstGeom prst="ellipse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rogress Bar"/>
          <p:cNvGrpSpPr/>
          <p:nvPr/>
        </p:nvGrpSpPr>
        <p:grpSpPr>
          <a:xfrm>
            <a:off x="5267575" y="2303643"/>
            <a:ext cx="1778000" cy="38100"/>
            <a:chOff x="1744980" y="1722120"/>
            <a:chExt cx="1778000" cy="38100"/>
          </a:xfrm>
        </p:grpSpPr>
        <p:sp>
          <p:nvSpPr>
            <p:cNvPr id="29" name="Track"/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Progress"/>
            <p:cNvSpPr/>
            <p:nvPr/>
          </p:nvSpPr>
          <p:spPr>
            <a:xfrm>
              <a:off x="1744980" y="1722120"/>
              <a:ext cx="762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Progress Bar"/>
          <p:cNvGrpSpPr/>
          <p:nvPr/>
        </p:nvGrpSpPr>
        <p:grpSpPr>
          <a:xfrm>
            <a:off x="7844745" y="2325659"/>
            <a:ext cx="1778000" cy="38100"/>
            <a:chOff x="1744980" y="1722120"/>
            <a:chExt cx="1778000" cy="38100"/>
          </a:xfrm>
        </p:grpSpPr>
        <p:sp>
          <p:nvSpPr>
            <p:cNvPr id="32" name="Track"/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rgbClr val="CED7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Progress"/>
            <p:cNvSpPr/>
            <p:nvPr/>
          </p:nvSpPr>
          <p:spPr>
            <a:xfrm>
              <a:off x="2180411" y="1722120"/>
              <a:ext cx="1143000" cy="38100"/>
            </a:xfrm>
            <a:prstGeom prst="rect">
              <a:avLst/>
            </a:prstGeom>
            <a:solidFill>
              <a:srgbClr val="00968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Body"/>
          <p:cNvSpPr txBox="1"/>
          <p:nvPr/>
        </p:nvSpPr>
        <p:spPr>
          <a:xfrm>
            <a:off x="2546292" y="3101533"/>
            <a:ext cx="348109" cy="1815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35" name="Caption"/>
          <p:cNvSpPr txBox="1"/>
          <p:nvPr/>
        </p:nvSpPr>
        <p:spPr>
          <a:xfrm>
            <a:off x="3527479" y="3032172"/>
            <a:ext cx="412229" cy="16619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  <p:sp>
        <p:nvSpPr>
          <p:cNvPr id="36" name="Headline"/>
          <p:cNvSpPr txBox="1"/>
          <p:nvPr/>
        </p:nvSpPr>
        <p:spPr>
          <a:xfrm>
            <a:off x="4593483" y="2974997"/>
            <a:ext cx="747256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Headline</a:t>
            </a:r>
          </a:p>
        </p:txBody>
      </p:sp>
      <p:sp>
        <p:nvSpPr>
          <p:cNvPr id="37" name="Subhead"/>
          <p:cNvSpPr txBox="1"/>
          <p:nvPr/>
        </p:nvSpPr>
        <p:spPr>
          <a:xfrm>
            <a:off x="5806841" y="3016783"/>
            <a:ext cx="545277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Subhead</a:t>
            </a:r>
          </a:p>
        </p:txBody>
      </p:sp>
      <p:sp>
        <p:nvSpPr>
          <p:cNvPr id="38" name="Title"/>
          <p:cNvSpPr txBox="1"/>
          <p:nvPr/>
        </p:nvSpPr>
        <p:spPr>
          <a:xfrm>
            <a:off x="6899435" y="3034418"/>
            <a:ext cx="386581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39" name="Tooltip"/>
          <p:cNvSpPr/>
          <p:nvPr/>
        </p:nvSpPr>
        <p:spPr>
          <a:xfrm>
            <a:off x="7683897" y="3100406"/>
            <a:ext cx="469691" cy="205859"/>
          </a:xfrm>
          <a:prstGeom prst="roundRect">
            <a:avLst>
              <a:gd name="adj" fmla="val 6252"/>
            </a:avLst>
          </a:prstGeom>
          <a:solidFill>
            <a:srgbClr val="70707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Tooltip</a:t>
            </a:r>
          </a:p>
        </p:txBody>
      </p:sp>
    </p:spTree>
    <p:extLst>
      <p:ext uri="{BB962C8B-B14F-4D97-AF65-F5344CB8AC3E}">
        <p14:creationId xmlns:p14="http://schemas.microsoft.com/office/powerpoint/2010/main" val="187900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6558" y="376143"/>
            <a:ext cx="4615149" cy="57180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Android Phone Mockup Shapes</a:t>
            </a:r>
          </a:p>
          <a:p>
            <a:r>
              <a:rPr lang="en-US" altLang="ko-KR" sz="1800" dirty="0"/>
              <a:t>-Other</a:t>
            </a:r>
            <a:endParaRPr lang="ko-KR" altLang="en-US" sz="1800" dirty="0"/>
          </a:p>
        </p:txBody>
      </p:sp>
      <p:sp>
        <p:nvSpPr>
          <p:cNvPr id="3" name="Background"/>
          <p:cNvSpPr/>
          <p:nvPr/>
        </p:nvSpPr>
        <p:spPr>
          <a:xfrm>
            <a:off x="475992" y="1512584"/>
            <a:ext cx="2286000" cy="4064000"/>
          </a:xfrm>
          <a:prstGeom prst="rect">
            <a:avLst/>
          </a:prstGeom>
          <a:solidFill>
            <a:srgbClr val="EEEE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Divider"/>
          <p:cNvCxnSpPr/>
          <p:nvPr/>
        </p:nvCxnSpPr>
        <p:spPr>
          <a:xfrm>
            <a:off x="3364020" y="1475075"/>
            <a:ext cx="20828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erlay"/>
          <p:cNvSpPr>
            <a:spLocks noChangeArrowheads="1"/>
          </p:cNvSpPr>
          <p:nvPr/>
        </p:nvSpPr>
        <p:spPr bwMode="auto">
          <a:xfrm>
            <a:off x="3306474" y="1732745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Phone"/>
          <p:cNvGrpSpPr>
            <a:grpSpLocks noChangeAspect="1"/>
          </p:cNvGrpSpPr>
          <p:nvPr/>
        </p:nvGrpSpPr>
        <p:grpSpPr>
          <a:xfrm>
            <a:off x="5952244" y="1313105"/>
            <a:ext cx="2479208" cy="4859248"/>
            <a:chOff x="595686" y="1262396"/>
            <a:chExt cx="2479208" cy="4859248"/>
          </a:xfrm>
        </p:grpSpPr>
        <p:sp>
          <p:nvSpPr>
            <p:cNvPr id="7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Scroll Indicator"/>
          <p:cNvGrpSpPr/>
          <p:nvPr/>
        </p:nvGrpSpPr>
        <p:grpSpPr>
          <a:xfrm>
            <a:off x="10042672" y="814568"/>
            <a:ext cx="25400" cy="3016250"/>
            <a:chOff x="892175" y="1261242"/>
            <a:chExt cx="25400" cy="3016250"/>
          </a:xfrm>
        </p:grpSpPr>
        <p:cxnSp>
          <p:nvCxnSpPr>
            <p:cNvPr id="13" name="Track"/>
            <p:cNvCxnSpPr/>
            <p:nvPr/>
          </p:nvCxnSpPr>
          <p:spPr>
            <a:xfrm>
              <a:off x="904875" y="1261242"/>
              <a:ext cx="0" cy="301625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humb"/>
            <p:cNvSpPr/>
            <p:nvPr/>
          </p:nvSpPr>
          <p:spPr>
            <a:xfrm>
              <a:off x="892175" y="1718869"/>
              <a:ext cx="25400" cy="508000"/>
            </a:xfrm>
            <a:prstGeom prst="roundRect">
              <a:avLst/>
            </a:prstGeom>
            <a:solidFill>
              <a:srgbClr val="4D4D4D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Text Selection"/>
          <p:cNvGrpSpPr/>
          <p:nvPr/>
        </p:nvGrpSpPr>
        <p:grpSpPr>
          <a:xfrm>
            <a:off x="10563131" y="1676534"/>
            <a:ext cx="1561651" cy="279580"/>
            <a:chOff x="2013268" y="2679065"/>
            <a:chExt cx="1561651" cy="279580"/>
          </a:xfrm>
        </p:grpSpPr>
        <p:sp>
          <p:nvSpPr>
            <p:cNvPr id="16" name="Selection"/>
            <p:cNvSpPr>
              <a:spLocks noChangeArrowheads="1"/>
            </p:cNvSpPr>
            <p:nvPr/>
          </p:nvSpPr>
          <p:spPr bwMode="auto">
            <a:xfrm>
              <a:off x="2140087" y="2679065"/>
              <a:ext cx="1308100" cy="152400"/>
            </a:xfrm>
            <a:prstGeom prst="rect">
              <a:avLst/>
            </a:prstGeom>
            <a:solidFill>
              <a:srgbClr val="18FFFF">
                <a:alpha val="50000"/>
              </a:srgb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Marker"/>
            <p:cNvSpPr>
              <a:spLocks noChangeAspect="1"/>
            </p:cNvSpPr>
            <p:nvPr/>
          </p:nvSpPr>
          <p:spPr bwMode="auto">
            <a:xfrm>
              <a:off x="3447919" y="2831645"/>
              <a:ext cx="127000" cy="127000"/>
            </a:xfrm>
            <a:custGeom>
              <a:avLst/>
              <a:gdLst>
                <a:gd name="T0" fmla="*/ 0 w 1129"/>
                <a:gd name="T1" fmla="*/ 564 h 1129"/>
                <a:gd name="T2" fmla="*/ 0 w 1129"/>
                <a:gd name="T3" fmla="*/ 0 h 1129"/>
                <a:gd name="T4" fmla="*/ 565 w 1129"/>
                <a:gd name="T5" fmla="*/ 0 h 1129"/>
                <a:gd name="T6" fmla="*/ 1129 w 1129"/>
                <a:gd name="T7" fmla="*/ 564 h 1129"/>
                <a:gd name="T8" fmla="*/ 565 w 1129"/>
                <a:gd name="T9" fmla="*/ 1129 h 1129"/>
                <a:gd name="T10" fmla="*/ 0 w 1129"/>
                <a:gd name="T11" fmla="*/ 564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9" h="1129">
                  <a:moveTo>
                    <a:pt x="0" y="564"/>
                  </a:moveTo>
                  <a:lnTo>
                    <a:pt x="0" y="0"/>
                  </a:lnTo>
                  <a:lnTo>
                    <a:pt x="565" y="0"/>
                  </a:lnTo>
                  <a:cubicBezTo>
                    <a:pt x="877" y="0"/>
                    <a:pt x="1129" y="253"/>
                    <a:pt x="1129" y="564"/>
                  </a:cubicBezTo>
                  <a:cubicBezTo>
                    <a:pt x="1129" y="876"/>
                    <a:pt x="877" y="1129"/>
                    <a:pt x="565" y="1129"/>
                  </a:cubicBezTo>
                  <a:cubicBezTo>
                    <a:pt x="253" y="1129"/>
                    <a:pt x="0" y="876"/>
                    <a:pt x="0" y="564"/>
                  </a:cubicBezTo>
                </a:path>
              </a:pathLst>
            </a:custGeom>
            <a:solidFill>
              <a:srgbClr val="00BCD4">
                <a:alpha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Marker"/>
            <p:cNvSpPr>
              <a:spLocks noChangeAspect="1"/>
            </p:cNvSpPr>
            <p:nvPr/>
          </p:nvSpPr>
          <p:spPr bwMode="auto">
            <a:xfrm>
              <a:off x="2013268" y="2831645"/>
              <a:ext cx="127000" cy="127000"/>
            </a:xfrm>
            <a:custGeom>
              <a:avLst/>
              <a:gdLst>
                <a:gd name="T0" fmla="*/ 1129 w 1129"/>
                <a:gd name="T1" fmla="*/ 564 h 1129"/>
                <a:gd name="T2" fmla="*/ 1129 w 1129"/>
                <a:gd name="T3" fmla="*/ 0 h 1129"/>
                <a:gd name="T4" fmla="*/ 564 w 1129"/>
                <a:gd name="T5" fmla="*/ 0 h 1129"/>
                <a:gd name="T6" fmla="*/ 0 w 1129"/>
                <a:gd name="T7" fmla="*/ 564 h 1129"/>
                <a:gd name="T8" fmla="*/ 564 w 1129"/>
                <a:gd name="T9" fmla="*/ 1129 h 1129"/>
                <a:gd name="T10" fmla="*/ 1129 w 1129"/>
                <a:gd name="T11" fmla="*/ 564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9" h="1129">
                  <a:moveTo>
                    <a:pt x="1129" y="564"/>
                  </a:moveTo>
                  <a:lnTo>
                    <a:pt x="1129" y="0"/>
                  </a:lnTo>
                  <a:lnTo>
                    <a:pt x="564" y="0"/>
                  </a:lnTo>
                  <a:cubicBezTo>
                    <a:pt x="253" y="0"/>
                    <a:pt x="0" y="253"/>
                    <a:pt x="0" y="564"/>
                  </a:cubicBezTo>
                  <a:cubicBezTo>
                    <a:pt x="0" y="876"/>
                    <a:pt x="253" y="1129"/>
                    <a:pt x="564" y="1129"/>
                  </a:cubicBezTo>
                  <a:cubicBezTo>
                    <a:pt x="876" y="1129"/>
                    <a:pt x="1129" y="876"/>
                    <a:pt x="1129" y="564"/>
                  </a:cubicBezTo>
                </a:path>
              </a:pathLst>
            </a:custGeom>
            <a:solidFill>
              <a:srgbClr val="00BCD4">
                <a:alpha val="8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7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6"/>
            <a:ext cx="4615149" cy="57180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containers</a:t>
            </a:r>
            <a:endParaRPr lang="ko-KR" altLang="en-US" sz="1800" dirty="0"/>
          </a:p>
        </p:txBody>
      </p:sp>
      <p:grpSp>
        <p:nvGrpSpPr>
          <p:cNvPr id="7" name="Accordi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/bov8xev8qb4AbD/jZNltsibFX2Thq/8xskv/o2TlJ7VelIW03RaZk0jbb5cMeXTR8GfT7Imlzf0RTx3795NHzfrBbW7Pgo/fjPP00X2rlisF+lyvZjkdVqdp8fTaVXPCF7amAnuQLvbB7eqi8uszdMpNW9T4rD0i+zda30//Szd3eGhfm2kpvOszqZEwSY9r+q0pUYt8Qz1lGbLPsofiDHY8Xm+vGjnhPq9EHXzHrPAt7PlrMzr79bZakWIAqWTeba8yGf+1wRkuS7LEIzMaXWZ13Uxy9NJVZXp2bJot878KX1W1Yu06XwwSs+OV6uU+rzjAHpTjmdCvDBmeP238WKADB7h5C1LytfzbJU3adb5m4aSXzmCy6dbBHH8OodCyGfykfTi4RfBEU9xnm51+hifNRZ+B8AAEDw0zcezGbhjgTll6Y637BJkTO89zyZ5ufWR4dhHH4FAsZfPwBvHdZ7xZPMvn0UhmnZbH300Svd2doYAGjDj7xYz5jdqe1NTwKaWXbq9qV63Nc3iVn92zQMqtW02nac5GDSdC4cO9zfAzsQDEQHYMoP+/d+4V28cuNc2/eSzoV7H/h+D46vzdl0v07Ze55Fuf0n/o7w0OtN/BnhMoZ9n9NLN4L0/f8km0b+siln6tGhWVZNvDUs0JGVoRn5X0TA3i9sQcW33kWHdqNX8xsFI8bAiioEPaaJalWkR46Ktip0MUvDLWV6PhPuO64smzYdJ1tbXN1Lkh6H3BrrG8/76zzzdt75azYiCz+pqAbJtbW1ZVXVHiHaHJS02w8OMi2eataQvtk7fTXNWcWn+7mZGA2WeVxcXENy6ruqtj55lRUkS3lbpmjH1rTZGMCY9SZD7/OT96v7Y4EG8LharsjgvZBZz8pmoT+6igStB/sJHtuuP3sdTYP+ryyiP0jPh7mxSepqkQxIDwxjuuPDYVs+Lpn2sxkj6OTKujfzp3G/lzMgbPWE24Pn7dJUt81J+3YhMAJQo2haXefhZxL3BMzBF5is4J0VWkhdMUHkMj5ucqFzn55+5CZIuPrp7RC5a02ZL8pLPicXZA2xW+RTzPOsDl+n2JtciFJlgPKqUuwLOP15BAwlI/jXqf+GJKdx50YxlwunfqN0CISC2rq8t11dEHt6Lyp/nbZNezXOiV83IODrW+arOGwQyRP9LmonZgGDYbjbTTlxYp7tupM1F3qa/2BjVGGOpWTuMKKj3JwKFDQ1+gnOm67qmgZfX9JFo77vSfySAsPCHRh+Vk+P+cD6YHj064KEx9T/cYGxootck8VGHwX/aeV1didGrL9YLotYLesEaga2PGNBHw66m6+x3havaG81A3wOo4+mZc//Z8B4e2AUi73SeX9akNOuqzdhd3/xWBO3xiYDgv8avFE66/Vn6cOd8wNU1D5NjAMAnBsCN43hZNQW/ojaN3DFjUr3UAhijJdfmhhGel1XWptcEkzTUjQNAmEwsEWHuM/Iw3iEUilupMX//5blwxFBIYB6E+Fvoy4dmetg5jHz8eLDjk4pSUJFXPvlkA/PjuYGh8IQiH2AwTIrv9VD5/o2zjqc/8ze/AxnsE+so3blh7HhuMX48wkCU+msRCTMjbYdDH/tkoiB1dcPsm2czEAgM9/q1oAUy+J7QetYn9tBsffV1ZRKP9xYj+VrfDMZhPxQfcOidgAVCSt4kiRtRUWX6Aaj403AbVOL8/PizTUrpm2P1GOnHx8vpvKrBQp+JYy0fjI8nTVWu21ieIPZsgP2kalvyeEPwL6rlbUHHpumbQnsD7A9BO+LndJ944qb7/GzM7C3HgOd9Z/Wbo/4Hof2+s/oeaN9KeXbFvIG/Kp7DzS/fcspd+DsWWt1kbjY1+HZeXMzbWwwfjzpbHQQ+8T+4NbwftqAo7j8UWv2SmxpsBnEjp8VTGcxmG7DbQHFNlJ18+cWGXJn/3ED0W+TQwqiVHWcbf8cTav4zMJbIxzcF4N2cdsMLEalbkQibRwYuDZ+si5JSlWkzMY6E//HAwgbUxddaMyJy5VgL6WZ/A4btOvaFXWWUD5xn//4RLSu6yVjXGm/2y6ktZZ4om/u8WOZ9agRto0r09nE4nhv402Kz9dG7dHDFDM9GWVReUVx1bStUIPhwA3hvqGg5ft2S99l8t2jnhNlHsWy8//jDoFGw737aTKnjtMyzGXB7txF/+76HwxA14rLV/1CzQAQ7WNXb+J4K4dB6Ep7IjJ7QIOv3A95ZatAJxDrRzd1J4+99Py2JhaFwW54xyti3WxB4+/0vTj/6fevfd0lKjH7yv8uP0l8yUo3AL+iSK7s2cdVAU/msoPxIqCcjKoSSDYFsmGzD9m5kIm1+opB8REH5hy+ydj7+olhu8bhUpEf08TuF2BBrFdGsw4CYgasZ2PeK73dZOv2FvzD9XeNfDjP8BnGOjr3YIHIT0pxvP5DHsRhtEp3WhFGGus5/0bqou2l9PLJa1kP18aDiFDGKsgav3bkw9XSJBZwZDXtoeTeafhygqQ3/72azmRlbE2/7DXMTng0zrcIKuNSdYaEohcwDqhc963Gb4NrrZfwqX5B7sLUzSndpJbIuFsy10RVn88B1tWJwWy43z1DfNw6V37Am2ZEcuk4+fo+eX68nQnF0HoW1EZ9Njkh01c5/ZN5uSI1+gPnvYDPQjXDXrQGxrVfqvb/riufmgKeL+fFspoTmyb+ZRb6eNEQyVF2yDWvUQT0jvE2abrZezjKXNB/QNldzCiE6nmGXJ5jtb1RA7697BNXnWdMacr+fm9T96LxYZmV5e608qPLbOhrzfeCy4+uq5rXVktbm0+rcrNdQAJE1U/IXoYcp7KBwZ3KNZcmiTh9PjyiAfnx3eiSB6HstYetCZIMVJfXUgMKT65/Ma/okK59XU15s2npOGD3muT9SrG7huGloRBC3KFWeX1Bfsj4uX+2OJCckf+3d3s8xri4DQf6AmHCxyur8TSUL4Xv4MMYpv+RGr/WGGfroZVY3efMRLwpfkHAuqXVO68N1fv7ZRzwcXoX/6O4Rm2mdwXaetW75HC/3Qa9grDDrAP0119V1Qnkmz5ZFC4/bIbXlfhXE+NebJ9I5/P3v3sfHCZioa5nIk/e+H5RzH4afdRyCEYfC8Z+lwPjN9YpXuL8opnXVVOft+Mvz82JKK68U74+/aCoGiFbjRVN9XlfrFfxpD4JoQQKx2/nCLtd+htVS+nJY2bGywZtftUXZjD/P2xfZIvfwvAMgHme8vz5l1JVeF/j9rM0XbFMcxp/bz2/wFDwAv6u4Fl/fNdi4Uo/nhvfxBG7xLrvFn3mjNAu7w06w/9yiPzyeAkv9zm72YcwzqaqSEoHLV6Qhs0YWv4YNTOy5kXbmueWY8FgBeU/ZOF638sFGTo890pt9/8Zug5boWpQbqRXi4vLr9v/trIE7+awmydvYPcUjFF603PMbmquv2d8L7ecj9W+GZDr2vMd04gmdZvJgZYJvs4rqP31WHQp/h55bLEGYx8ZzX4cXn9V5Tjph8aFTo2vOP4tTExiy/69NjVuFArVgBr4mwd9vdv+/rmkse70E/X4WmcufH+n7PRgCzw+NrW7ZbDCIiz3vQSwwc2es7zEreL6g4GCelWMFQVHJl5OfJj55P3G+BRluaHLD17ci4C0INzhc5wfdNOYNmG5cAmKvqWh+MiuLDeG4eQbU1M/8TMcoihdPzmyokD8w7eXQvEluvnaO6gYMNLVgU+bMjg2SCLTkU/BHW+cUKtI68QprxZOqbavFDcw/kCkIKHrT9A/ACMi/ObmGh4b3RfaW3PB17ZYFMlrEUThmvJQhsAOmLA6lVVZZUTc3CEsk2R7hmtvEFbcQKWFQH3434Xe7yEJe9emYdrj6phy+ebqrwkitpGHszR/9zM/cDAtPD9Yn4UffzouLeUtE7vXwSfiRNLyFhr4F2fHcXkz9Z9Oylv98fY29UQ9yblkQ/zoKSoD8cFl8KJEMtxcZnCDdHaoT4tlRj4tHKSVO7tzC0NyoRG618Os/RLg8m87TrTBFH+AMMwhVMzDsD6cnWICT78eTDrnQ9dhHLSJvkUYqgdue58j5VOKK++ffnLwFqyFKuY6uA263kC0835wcbm7QW1A2mN+YAbMQbq1nbpT83/Vm0cfj8rexb2+3ckKWGYx+8uUXp++m+YpNbHT9amD2kdx8Xl1c5PX4tK6reuujZ1mBtRRyNwrKVBc0jh/kqU1uKlmLJS1OLKd5yu5Jk0Nq6CUx6OOPRsBh0IwNj/sD12mOVytajcFKDRSW8ThoJB+eug+5yltn1GX4lrJTN2fsu0a7v2CHdPQA2+jyiq4V99tsUHZv8sWqxDCGF3c3o7Wd7sbcm954XEedZVXFCkn4jR0d0cJ+fPjf9ID24n7W+yycEN88Xa9K8pFb5+CyDMTbMy66zuNhJ590RmJGGNoA292g2hjMOm9Q/91p9NdOjgb5Ec8NNqWbRO8YlVsk07ntJsebcf1elDv958Zk/C2sI033SxOXbZhl/wlHXLoF87hhfQ/2vXHEeHwgtPR/Tvqlj0TIYWh1C8hgmchwolJ/C+OLJ0AWHtFnHU+HXCTvA3GHboHq5hDdfyIY3EAtweqGRhbTm7EgFvtqNWODQ8aofZU3sL5N3rZkZJqb3/fe4r5f65vB0OyHsjQ79E6gEm6TJIv1MT5eTudVLcTkb+SD8QuK9T8M5hPOhnTAkrNdles2vy21T+Zu2Z2N+M1vddaDCSssTQXUGok/cFsknBEJMiM3v+s0YBB+bTYoum4ivHmzQfGfG7UonltoUjyc1u0ifSuj4z+37AwP97Ip93JLU+I/tyKIed4DVzzv61zdkmLmeU9s8BCrvqraHp+mJdmM94cWZI0YLgzr9mfpw53z95gCPDeGh93HN+XvKXP+Ewxh0L4GAndL++o/vYxbKNlihN4PJJ6+/Q4xBdjtWxjA26k5//lQK+c/N1m8s+l7Wj2f2rfRif4z1OeHWkH/uaGPD7eK/oOgembiekTS2rv5ZGod0/eDG7qNgZYz8+N/1jGu/hRJmvHr0VCAd3KdwXfvC3g41jFJpfeDpzF/gNN7oHSLJUvz3Grx0X/e0350VnE/wHDhGVzi/LrSe0tK3aLZLZrcmta3pPGtqMHezW1IcnMqdtPXtxrbLcb14fwyvOr/HnHN5gWg9/h4I1020ONWo9g4tz/3ieSMTEg0J2tTsi5l3IUbde3CVOjG5jekjF/li+oSpo2wgatjMZR19w/OG19WtKQgnTx3ntTWN5EqjqdKB6YnNEc/lERUPEX0u25ckNkgCBtDrRsUyjecrTruv/UBBBxIRPvPDU74U9INt4jgb/D3bwllaDjC5H0yvz9WT4tmVTWbMdmgl2+tycxzA/Ns0mw1D3qD9riFhjOPN6QbPv7AZTKKevJWVN7jJqdgvs7PP3Nq7ksmWfPR3SO7zPd1FZ+u9N2o7GjBPt0qSBqKYTlyCueQmh3ROhn93N6+vQocks/i+zdy3GaeP263ilusZuKJL64PLulBb7mU9wbdOTDkQefBAR0astetRbDb5gP58HVB+azivCAaZNNp3jTGLWiEMNV5mi19+2vm4T3YkZgqr8nzSqckn03HDD5Kz2Tms0nZyfxECGo4+4yWmaEUhuliF42ZfD7z3PadTpbyhne8NWjID/81Pl2s2usoV22YFvP1mV36N6vpnqYIiOirCav24kCbVT7FdJt8QmcaTbOhqcSzWk8oXd1JDvTJPIqQcWQn7vby086LZixTTf8OSAo36kyy/+em1zZkowedAp3mzjLE55FliFv707fgiM+NyaipAwo3SrtoMs9a+nBVk1VZapu4nNqebjHBDNqf5lvP2UXepr84ljg5HDClH0aOMBPOxCiadEZqpcyuidVrrP2RBNGcGe2mPgLm8UMp5DtwX49CAct94xQiu259DeZbRxjY/G+EV1T7gfu/HgmAWHToeAj9+BcbvEaY7cusXLPF5pXA4bY3OJ8q7AztBke6oxDMuqQvRG5dcgjIezmhg1PCzp91qm49K+ybsqeSkveeVuyrNPG23fj46weWt8qwbKLZ7Qw8nijN8HQXQ38WRnPbzOjtXA88t4pMOr/Sj1/y/wCow/083mwAAA==&lt;/Code&gt;&lt;CodeSignature&gt;dMpNnHgSrqVjgpdK59hjhOXer0+MiB5s7T3MWaysLkjhgt0ooIww60rK/7pKji/1tU2UTbTmB4hhQ5vx+Q6aMxt45CC4lVna/1o1SAUBJpuh3v0iFGjJlEujioeuEFqHL0HcxZTDl43oJWwyybiE3cTjButBk0AXjt5eHfjxWvk+FWl+14M/gjKp/7N3BuliqQ8kIvD3LfpqRUKYanuwd5ISeHkoy+t3o1lUqpV+yby6MnIy2m5zr6AQxu0oY0Bd51XcMC6DvT9FfEdIOAXldpvcZZsFCkha3dxvmQCy7MNfZ881DAdztCCZJ1+9KkVsfkW0ASlzIZWl3eab5aeI8w==&lt;/CodeSignature&gt;&lt;/SmartOptions&gt;&lt;SmartResize enabled=&quot;True&quot; minWidth=&quot;70&quot; minHeight=&quot;8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0032" y="1432818"/>
            <a:ext cx="1828800" cy="2507676"/>
            <a:chOff x="595686" y="1261242"/>
            <a:chExt cx="1828800" cy="2507676"/>
          </a:xfrm>
        </p:grpSpPr>
        <p:sp>
          <p:nvSpPr>
            <p:cNvPr id="8" name="Section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hevron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2272509" y="1359477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Panel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1828800" cy="15567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055686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15392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293430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3</a:t>
              </a:r>
            </a:p>
          </p:txBody>
        </p:sp>
        <p:sp>
          <p:nvSpPr>
            <p:cNvPr id="14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391665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ection" descr="&lt;Tags&gt;&lt;SMARTRESIZEANCHORS&gt;None,Absolute,Absolute,Absolute&lt;/SMARTRESIZEANCHORS&gt;&lt;/Tags&gt;"/>
            <p:cNvSpPr/>
            <p:nvPr/>
          </p:nvSpPr>
          <p:spPr>
            <a:xfrm>
              <a:off x="595686" y="3531174"/>
              <a:ext cx="1828800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Section 4</a:t>
              </a:r>
            </a:p>
          </p:txBody>
        </p:sp>
        <p:sp>
          <p:nvSpPr>
            <p:cNvPr id="16" name="Chevron" descr="&lt;Tags&gt;&lt;SMARTRESIZEANCHORS&gt;None,Absolut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2272509" y="362940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025582" y="534260"/>
            <a:ext cx="3222246" cy="1507358"/>
            <a:chOff x="595686" y="1261242"/>
            <a:chExt cx="3222246" cy="1507358"/>
          </a:xfrm>
        </p:grpSpPr>
        <p:sp>
          <p:nvSpPr>
            <p:cNvPr id="18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adipisicing elit, sed do eiusmod tempor incididunt ut labore et dolore magna aliqua.</a:t>
              </a:r>
            </a:p>
          </p:txBody>
        </p:sp>
        <p:sp>
          <p:nvSpPr>
            <p:cNvPr id="20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1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7" name="Info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Buttons"/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24" name="Button 1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OK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Button 2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Button 3" descr="&lt;Tags&gt;&lt;SMARTRESIZEANCHORS&gt;None,Absolute,None,Absolute&lt;/SMARTRESIZEANCHORS&gt;&lt;/Tags&gt;"/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1" name="Browser" descr="&lt;SmartSettings&gt;&lt;SmartResize enabled=&quot;True&quot; minWidth=&quot;140&quot; minHeight=&quot;5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855384" y="2248954"/>
            <a:ext cx="6668462" cy="4352544"/>
            <a:chOff x="595684" y="1261242"/>
            <a:chExt cx="6668462" cy="4352544"/>
          </a:xfrm>
        </p:grpSpPr>
        <p:sp>
          <p:nvSpPr>
            <p:cNvPr id="3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796227"/>
              <a:ext cx="6668462" cy="38175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5370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34" name="Menu Butt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026264" y="1568802"/>
              <a:ext cx="149225" cy="112713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ddress Box" descr="&lt;Tags&gt;&lt;SMARTRESIZEANCHORS&gt;Absolute,None,Absolute,Absolute&lt;/SMARTRESIZEANCHORS&gt;&lt;/Tags&gt;"/>
            <p:cNvSpPr/>
            <p:nvPr/>
          </p:nvSpPr>
          <p:spPr>
            <a:xfrm>
              <a:off x="1498600" y="1506286"/>
              <a:ext cx="543900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37" name="Document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574724" y="1558483"/>
              <a:ext cx="93663" cy="133350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8" name="Navigation Buttons"/>
            <p:cNvGrpSpPr/>
            <p:nvPr/>
          </p:nvGrpSpPr>
          <p:grpSpPr>
            <a:xfrm>
              <a:off x="721598" y="1538639"/>
              <a:ext cx="641351" cy="173038"/>
              <a:chOff x="721598" y="1538639"/>
              <a:chExt cx="641351" cy="173038"/>
            </a:xfrm>
          </p:grpSpPr>
          <p:sp>
            <p:nvSpPr>
              <p:cNvPr id="39" name="Back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721598" y="1564833"/>
                <a:ext cx="152400" cy="120650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orwar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962898" y="1564833"/>
                <a:ext cx="152400" cy="120650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Reload Butt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1204199" y="1538639"/>
                <a:ext cx="158750" cy="173038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Group Box" descr="&lt;SmartSettings&gt;&lt;SmartResize enabled=&quot;True&quot; minWidth=&quot;60&quot; minHeight=&quot;22&quot; /&gt;&lt;/SmartSettings&gt;"/>
          <p:cNvGrpSpPr/>
          <p:nvPr/>
        </p:nvGrpSpPr>
        <p:grpSpPr>
          <a:xfrm>
            <a:off x="6486706" y="173240"/>
            <a:ext cx="1828800" cy="1723028"/>
            <a:chOff x="595686" y="1184134"/>
            <a:chExt cx="1828800" cy="1723028"/>
          </a:xfrm>
        </p:grpSpPr>
        <p:sp>
          <p:nvSpPr>
            <p:cNvPr id="43" name="Panel" descr="&lt;Tags&gt;&lt;SMARTRESIZEANCHORS&gt;Absolute,Relative,Relative,Relative&lt;/SMARTRESIZEANCHORS&gt;&lt;/Tags&gt;"/>
            <p:cNvSpPr/>
            <p:nvPr/>
          </p:nvSpPr>
          <p:spPr>
            <a:xfrm>
              <a:off x="595686" y="126124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abel" descr="&lt;Tags&gt;&lt;SMARTRESIZEANCHORS&gt;Absolute,None,Absolute,None&lt;/SMARTRESIZEANCHORS&gt;&lt;/Tags&gt;"/>
            <p:cNvSpPr txBox="1"/>
            <p:nvPr/>
          </p:nvSpPr>
          <p:spPr>
            <a:xfrm>
              <a:off x="648509" y="1184134"/>
              <a:ext cx="610873" cy="15696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Group Box</a:t>
              </a:r>
            </a:p>
          </p:txBody>
        </p:sp>
      </p:grpSp>
      <p:sp>
        <p:nvSpPr>
          <p:cNvPr id="45" name="Panel"/>
          <p:cNvSpPr/>
          <p:nvPr/>
        </p:nvSpPr>
        <p:spPr>
          <a:xfrm>
            <a:off x="8546240" y="266834"/>
            <a:ext cx="182880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Panel"/>
          <p:cNvSpPr/>
          <p:nvPr/>
        </p:nvSpPr>
        <p:spPr>
          <a:xfrm>
            <a:off x="10517665" y="244818"/>
            <a:ext cx="182880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Panel"/>
          <p:cNvSpPr/>
          <p:nvPr/>
        </p:nvSpPr>
        <p:spPr>
          <a:xfrm>
            <a:off x="9702662" y="2226263"/>
            <a:ext cx="1828800" cy="1645920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Smartphone"/>
          <p:cNvGrpSpPr>
            <a:grpSpLocks noChangeAspect="1"/>
          </p:cNvGrpSpPr>
          <p:nvPr/>
        </p:nvGrpSpPr>
        <p:grpSpPr>
          <a:xfrm>
            <a:off x="2427908" y="3294549"/>
            <a:ext cx="2479208" cy="4859248"/>
            <a:chOff x="9165945" y="1228296"/>
            <a:chExt cx="2479208" cy="4859248"/>
          </a:xfrm>
        </p:grpSpPr>
        <p:sp>
          <p:nvSpPr>
            <p:cNvPr id="49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Tablet"/>
          <p:cNvGrpSpPr>
            <a:grpSpLocks noChangeAspect="1"/>
          </p:cNvGrpSpPr>
          <p:nvPr/>
        </p:nvGrpSpPr>
        <p:grpSpPr>
          <a:xfrm>
            <a:off x="5194715" y="2906112"/>
            <a:ext cx="4743187" cy="6142492"/>
            <a:chOff x="5552314" y="1201737"/>
            <a:chExt cx="4743187" cy="6142492"/>
          </a:xfrm>
        </p:grpSpPr>
        <p:sp>
          <p:nvSpPr>
            <p:cNvPr id="55" name="Case"/>
            <p:cNvSpPr>
              <a:spLocks/>
            </p:cNvSpPr>
            <p:nvPr/>
          </p:nvSpPr>
          <p:spPr bwMode="auto">
            <a:xfrm>
              <a:off x="5552314" y="1201737"/>
              <a:ext cx="4743187" cy="6142492"/>
            </a:xfrm>
            <a:prstGeom prst="roundRect">
              <a:avLst>
                <a:gd name="adj" fmla="val 5018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Camera"/>
            <p:cNvSpPr>
              <a:spLocks noChangeAspect="1"/>
            </p:cNvSpPr>
            <p:nvPr/>
          </p:nvSpPr>
          <p:spPr bwMode="auto">
            <a:xfrm>
              <a:off x="7889041" y="1434996"/>
              <a:ext cx="69732" cy="69732"/>
            </a:xfrm>
            <a:prstGeom prst="ellips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Button"/>
            <p:cNvSpPr>
              <a:spLocks/>
            </p:cNvSpPr>
            <p:nvPr/>
          </p:nvSpPr>
          <p:spPr bwMode="auto">
            <a:xfrm>
              <a:off x="7679104" y="7014584"/>
              <a:ext cx="489606" cy="16205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Display"/>
            <p:cNvSpPr>
              <a:spLocks/>
            </p:cNvSpPr>
            <p:nvPr/>
          </p:nvSpPr>
          <p:spPr bwMode="auto">
            <a:xfrm>
              <a:off x="6018907" y="1732983"/>
              <a:ext cx="3810000" cy="5080000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Tablet"/>
          <p:cNvGrpSpPr>
            <a:grpSpLocks noChangeAspect="1"/>
          </p:cNvGrpSpPr>
          <p:nvPr/>
        </p:nvGrpSpPr>
        <p:grpSpPr>
          <a:xfrm>
            <a:off x="6679652" y="1320956"/>
            <a:ext cx="4108186" cy="6142492"/>
            <a:chOff x="595687" y="1261242"/>
            <a:chExt cx="4108186" cy="6142492"/>
          </a:xfrm>
        </p:grpSpPr>
        <p:sp>
          <p:nvSpPr>
            <p:cNvPr id="60" name="Case"/>
            <p:cNvSpPr>
              <a:spLocks/>
            </p:cNvSpPr>
            <p:nvPr/>
          </p:nvSpPr>
          <p:spPr bwMode="auto">
            <a:xfrm>
              <a:off x="595687" y="1261242"/>
              <a:ext cx="4108186" cy="6142492"/>
            </a:xfrm>
            <a:prstGeom prst="roundRect">
              <a:avLst>
                <a:gd name="adj" fmla="val 5018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amera"/>
            <p:cNvSpPr>
              <a:spLocks noChangeAspect="1"/>
            </p:cNvSpPr>
            <p:nvPr/>
          </p:nvSpPr>
          <p:spPr bwMode="auto">
            <a:xfrm>
              <a:off x="2614914" y="1494501"/>
              <a:ext cx="69732" cy="69732"/>
            </a:xfrm>
            <a:prstGeom prst="ellips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2404977" y="7074089"/>
              <a:ext cx="489606" cy="16205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Display"/>
            <p:cNvSpPr>
              <a:spLocks/>
            </p:cNvSpPr>
            <p:nvPr/>
          </p:nvSpPr>
          <p:spPr bwMode="auto">
            <a:xfrm>
              <a:off x="1062280" y="1792488"/>
              <a:ext cx="3175000" cy="5080000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Window" descr="&lt;SmartSettings&gt;&lt;SmartResize enabled=&quot;True&quot; minWidth=&quot;60&quot; minHeight=&quot;3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458521" y="3801086"/>
            <a:ext cx="6668462" cy="4352544"/>
            <a:chOff x="595684" y="1261242"/>
            <a:chExt cx="6668462" cy="4352544"/>
          </a:xfrm>
        </p:grpSpPr>
        <p:sp>
          <p:nvSpPr>
            <p:cNvPr id="65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4" y="1498986"/>
              <a:ext cx="6668462" cy="411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tle Bar" descr="&lt;Tags&gt;&lt;SMARTRESIZEANCHORS&gt;Absolute,None,Absolute,Absolute&lt;/SMARTRESIZEANCHORS&gt;&lt;/Tags&gt;"/>
            <p:cNvSpPr/>
            <p:nvPr/>
          </p:nvSpPr>
          <p:spPr>
            <a:xfrm>
              <a:off x="595685" y="1261242"/>
              <a:ext cx="6668461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6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7053262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35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input</a:t>
            </a:r>
            <a:endParaRPr lang="ko-KR" altLang="en-US" sz="1800" dirty="0"/>
          </a:p>
        </p:txBody>
      </p:sp>
      <p:grpSp>
        <p:nvGrpSpPr>
          <p:cNvPr id="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131760" y="1633085"/>
            <a:ext cx="776220" cy="212366"/>
            <a:chOff x="554563" y="2592239"/>
            <a:chExt cx="776220" cy="212366"/>
          </a:xfrm>
        </p:grpSpPr>
        <p:sp>
          <p:nvSpPr>
            <p:cNvPr id="5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7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54264" y="1633085"/>
            <a:ext cx="776220" cy="212366"/>
            <a:chOff x="554563" y="2592239"/>
            <a:chExt cx="776220" cy="212366"/>
          </a:xfrm>
        </p:grpSpPr>
        <p:sp>
          <p:nvSpPr>
            <p:cNvPr id="9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686119" y="2592239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</a:p>
          </p:txBody>
        </p:sp>
        <p:sp>
          <p:nvSpPr>
            <p:cNvPr id="11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Checkbox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51Ms+nbyfVu8/rar16Pc9WeZNOI5/RkPKrNNJ6i6CPX+dgw3wmH0mPHq4RfPEU5+lWpK/xWRP00wE0AAzP3bvp8WyWnoOIU+WveMsukcb03vNskpdbH5m+8+bRRyBb7PUziMtxnWfMAvzLZ1GYpt3WRx+N0t37O0MAN3ASkT3Ce1sG8u//xr26CTrajr9bzNo5Ad3b2bmpKcBSy9j8vKletzVxz9aN/Xm4pZ98NjTKsf9Hj1HNU+ftul6mbb3OI93+kv5HeWnE2X8GWEehn2f00s3gvT9/ySYpv6yKWfq0aFZVk28NCy8EYYgDfldRJjdL0xBxbfeRYd2owPzGwUjxsM6JgQ9pogqUaRHj2q1q8tOkPdImX87yeiTcflxfNGk+TLL/T6svPLE3v1rNiFLP6moB8mxtbVk9c0eIc4clqjuTQ9x4l/Th42a9IL10fRR+bCwYqcq0nedEe6FA2ggmHSB3+1DMtIpVjc3Do/RMmCOblJ4gdig5gKT56g0ht8jeFYv1gnhyMSGcq3NLPOqlWPIALtCxh7YFHUEdj0WflHVLQNr0i+ydU/2sI3uq6GvimtUZ0bZuLLUhdvgqswP5pjAHezzPlxes5Xd3+kMwbxuPIi7qttXzomkfG+Ayr0cWafnb+aAqZbF3tvoOiOrKmEzyj1dQDsKP/GvUC8IT04XzohnL6OjfqEmBrwRJc31tub4iEvZenPB53jbp1TynyVb5EpEgPlhnZXmdkqdRkf5qK+IB63GkTIOP3ocXhIbiTIZq50YaXeRt+ouN3RuaUnLTKX5Ij9Kdw8OIEYxiY61fw15C6tyFG3GShk/WRUnKLm0mylHBxxFWwgNtfLPmHbD+JJh5Np07e9IxJfpnMUyoAS0/0B8eINxMxiqtROEBEOahtsT/ZAaeF8t8gAi9ttZA9Vy3Id8t4kj1JhqPMg71NOgODjEIewIdW6e8As14M5uAdL/rzZONR9CMEku6/N7305IICo2PzsevVyUFUeA6+/0vTj/6fevfd0kePP3kf5cfpb9kpGzJL6jbP35RLfP41CA2adMyz0hpUyPyY3PyiQrqp6D4Oy0aQvUXrYs6n8XHy0gabvnss0F22TBgdnUQpLzKm+IH+ekShnlGAx/yetv6+tYiROOTKb2bUQiGMTWDspZuwWwV1PPOIf14TBasnY+/KJbBKEehSb5DTT/55P3lTDkLkKlD7uB7xfc3is9mLRC1mP6D6cKoNivVDeK+YTR4evgMdSTjvD2orgMKYg3pCTwRXWGeePDlP71RULhsCL+x56g6wkMs+CpfkPkhIZitl7MMTDbMiFfzosydCz9o+m7FnO/Pl4Lqc9IHdtTvp5O7H50XS/gWt5bYQXVwuxB7o3aPxLx4IpickEqsbzYdNzhcr6uaPK6MxLthz1r9LTLYWTMlOwgNUNVwKibXcMiKOn08PXpTrR7fnR6ll1m5DoIe2+MNPnjTZq0ZMlB4cv2TeU2fZOXzapqBi7bYG2beOlKsbqaJBmGAuDWjyOyC+hKnWL7aJdvj/tq7vZ9jjDYDIcO9IiZfrLI6f1OJ97uHD2Ns+Es+dIbgbxdZSYzWsEd8ZSJQUjYSwRUU96cu9d0PRW0vN8wKT0fEv4+GFTfPhuPQ/nfsxDmwn0WTNebZYJrfx9L6HMXKy9klE33Jt4P6xIcQ2LWv8X6JrOlGCHEYIeXGb65XTL7emsgJuebjL5qKAaLVeNFU7PGlv/AXevOo6ppA7Ha+eFW1LIrsNZ3Tl3GE8LBKxJtftUWJJZX2BS0u+IEhgHQDtvfX/X6ahDMXZzBTyCE7tD+3n9/gangA4slC/7nBtYjyof/c8D6ewMHbZQfvM2+UMlGbnDn/uUV/eDx1mPqd3ewBmYdj6Gm2fJXDR89fK6gBWxh7bqSdeW45JjxWSt5TQI7XrXywkd1jj/Rm37+x26AluhYtSz4UcXH5dfuH2LGoPaneDclX7HkP0uJxni85n0LoTf5u7OmzzFA0NfRs8KK7D7zqr80Tzyji5KWxD5wS1n4/i5Pi2bT/v06LPy2ItIjLP3RWePXyZ3FWPDv//4FZuWWzwZAp9rwHwXhpKBzre8wMni+ymihcjhUEuelf8irZ+9H9FmS4ockNX9+KgLcg3OBwnSm/acwbMB3MGOBhw180P0mxyYbg1zyYWWc1xOf8XTUDE3z4Mz/jWRfbzpeiwXYbsnt4biCnG8pNsvW10zc3YKDxuM3wmGicQm9KChTsi29J3FetsAYyqdq2WtwgIQPxtSXeTfwx8L43c5Rh3PB8LejefG/O2OMhun2RvSU3dl3nYIqRUDClRXlhHLuMRN8bSlLGBkugdbEq8+YGYY1kXnsMeRvH/BYCLfrdTA71Z+fpdi65vOYmx2Q53x+GG2EayN9NSWDz+BJPyb9zpAQdKvKJJ8RIoIQt8MHP/MzNHeEJO/rE/f3dYkZ5f80pB028T6TRe/cFBL2uvp0XF/M27EuaeB9oo6/Vl580UMjeB+8JuQPKJTTiw7qFGb4Fd+O5vZ71nwktNL69Rduvb5Y3GjtemhDEv76FiemRjg37hrTIYG4eHihyTeFKjTMGJNyqPb2/Q+EfpZTtGVwGNc+HEPp3vZnSeOIZcPPcLvdP5oaXr7/84vTdNOfFyDR/d/vEMBJfz6uLi7wen9Z1VW999CwrsBpA1rmwmdv0F+/8EvqTst7LaS6Z2ybHlFDDRmaflkdzMlyUOUN8s3WHA5Rh0zc89ptWG25IN8vyN5YElmaJlYaCPHM3e/c1Esyd9UF/4eq917FvWH66caXXLEb223SwLL2VJv1ow8rhDWhtp7sxC/w+aWyi89M1rZ1PQVHrJcbbMhaSYjc4acI9MqzxE6PyLfxB6fKNu0DcnELdoLM2pv9u8tm7aNjFx02BAJ5bKNFOZrPHA7dMcXL7mEfHCH8vyg/d51Yp0lsMCQ/xz0sTTdzAPt0n9LI28xCa3GJkeALPIwr1ed/v2dRGXaFPbtc9nk0jQY/bN2N1K6cYTyDAEqm8xxx4Iufs9AahPrGNbiHW3ccq2lsLeve5JVPiuRWTm+c94OKJDOTWqqL7vGfXeET0B6Ky99AD3ee9SGaer4E/Hl9vvDfXdp9uOHYT676HNuk+nWjs50a/dJ/No/2mNU73CTSQlyH5etA83eAihQ0ayRvE+2uk7gPB7vb6fhqq+3xN8cDztcTRPB/QL54IIb62hus+H4gaHlF7AzmlD9CA3eeDpsA838B48fga84OlrPt4+ZthDeqJ2gdo0O7TSR19cxr1ayu07oNAdmZiaw5gaQ03vSxMSKtfTG149s102wkRwliQ6LQh8+JnXfyMi2RbvqGJCxHqpIXCL392uhx/tZqRtn9GGRAs325xuP+NzfqGWO19Uo2bnlssDN703Grp7zbPN6SlwjXXkHIfaDf8Z3Cl0vH6zTx3Yy8fOkEf8PoHvPrBLPGBrHCLuWET/SET9DXJ8zVe+xqvfO0J+JqE/1mSucF5dLbl60zhexL0PZq/R9P3nqL3nJpb0O69ZeCWw7tFs1s0uTWBbkmYb4hHB+lqgN2GoB+0qjf01Y0Eu4FQN47sRn4ZQO7nfukqI+e5vwL0Bk70T5ITLatVA6tP/Q/DBZeNzW9YnXqVL6pLePRzxJJNK+jxgto3tER1WdHStHTz3ItYtr6RRamjdPf289PxYX8Yy1B4JI/Q6+vnZHln4xoVSd0t8kY3ZMS/NhA/iXU7IINTItwWIfrXQOtp0ayqZjMyG1TirXWKeW6YwE06puZhD4lyKMnDCsc8X1uVvr8KavJWNNDjhvThtM7PP/sIqhGaUabho7tHdrn/6+ogXeG/Ue2cV3W6VZBMFxv0gRP7Q2p3RGvj9HN7+/bKaFDRFN+/keduYPzjdqsYMCWdP99rnr5bE/PlNdMHk9WIHqvOybAZjL7G3EyJV5uubn6UngkRsknZSe9F6GlAnR2vVpCQVFRrhASmJXfjLyHfqr1zXG/7RpCe1Tci76wnlLTvJrJCHEc9HMwnfmrLUOD2fNjOi2YsNKN/BxiOG3nUMr9uah4Qy/2x6ZWBZPZtvSIlowAwZu3WhLjI2/QXG8/KDnBA393QuTOIX697j1xfDwFnTL8eAh7xb4+Acv6kqsr0rGEa5LP36T/+xQaL2CPX+CeLpiCVkX72WfpFMa2rpjpvx1+enxdTLN7U+fiLpnpTF69bwnS8wO/rIZYcMIDN18AzhmB6mZXrPP09bo8nacVbtX22ITX7vpPZtHWxvEiRW/5hzCTcG6bTV21RNuPP85az2jdnNL/ByYK/znNDKzzLi3ZOQcYX2TujnIGPfH5DyC7Tq9M8fr2eCCm3dkYD4KKmwTwdwrzuEWYkHb0HfTZpEfIi6rqYufmvXgv2tzcs+iYWJIgKwHYANdYXhdEX1NbqjkGKYIrsGxvmQTv/6F36ES2YtcM45CQxDBVtxiRJddt8t2jnWx+9++jObTqw8Hmp7LSZsmXOsxlo8G5oHMr1A4htmiD2aK2feOtJYXebkysphSRpxemVZpjI1uZ/7Wj1xpzOphjkZgcNz4Ds2/TBz9YIHPBNY7iN04hnwyg8v+ibH8XNuhVPzJGNtXtPPcNs3FnC9BTH7Rl7SHbTX/gL09+1/8WwVG8goQo7Q9MUAynz3TtjMr4LBr8xS2DVGmC8t9sBDfXeGMepslml4Rka6S1Ht2ltOMoNeN64PuO6cOBP/ZV+/JL/BxQTzjLNXAAA&lt;/Code&gt;&lt;CodeSignature&gt;nN5CVgaD2kAFNKm/TLCzSnjaykxqvR8qPaaetQn6/TZ4AQmVsEah5ezF9PcPl74y8oGtO4dj9+FxpVKGOIkpnppw3tkDOZealUAhftiCE7qDnu4wOGPl/2WnOPgqxp+REXZGu4e/LGqFtf2f6970R8bcfJs8wL92qLw2ei+7apmlKAOGqx6d4WPM2QBLmg9muQgL+nO7qTggBkYmdnk5EDjkd9e3EbD5Nvq2ruNmB3skaZwGD/YkOVpYQ5cFL6mANmZ1XoK7oK/IpyanDwKWtt9+fI/XIz8FYgPrBl52rhj6bzJvh46G7p7n94y0gzLdttb9Eh+qG7yuvtuuZqw8Bw==&lt;/CodeSignature&gt;&lt;/SmartOptions&gt;&lt;SmartResize enabled=&quot;True&quot; minWidth=&quot;0&quot; minHeight=&quot;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021624" y="2220596"/>
            <a:ext cx="776220" cy="842660"/>
            <a:chOff x="595686" y="1261242"/>
            <a:chExt cx="776220" cy="842660"/>
          </a:xfrm>
        </p:grpSpPr>
        <p:sp>
          <p:nvSpPr>
            <p:cNvPr id="13" name="Box" descr="&lt;Tags&gt;&lt;SMARTRESIZEANCHORS&gt;None,None,Absolute,None&lt;/SMARTRESIZEANCHORS&gt;&lt;/Tags&gt;"/>
            <p:cNvSpPr/>
            <p:nvPr/>
          </p:nvSpPr>
          <p:spPr>
            <a:xfrm>
              <a:off x="595686" y="1301647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261242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617375" y="1322647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Box" descr="&lt;Tags&gt;&lt;SMARTRESIZEANCHORS&gt;None,None,Absolute,None&lt;/SMARTRESIZEANCHORS&gt;&lt;/Tags&gt;"/>
            <p:cNvSpPr/>
            <p:nvPr/>
          </p:nvSpPr>
          <p:spPr>
            <a:xfrm>
              <a:off x="595686" y="1511745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471340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617375" y="1532745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ox" descr="&lt;Tags&gt;&lt;SMARTRESIZEANCHORS&gt;None,None,Absolute,None&lt;/SMARTRESIZEANCHORS&gt;&lt;/Tags&gt;"/>
            <p:cNvSpPr/>
            <p:nvPr/>
          </p:nvSpPr>
          <p:spPr>
            <a:xfrm>
              <a:off x="595686" y="1721843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681438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heck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617375" y="1742843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Box" descr="&lt;Tags&gt;&lt;SMARTRESIZEANCHORS&gt;None,None,Absolute,None&lt;/SMARTRESIZEANCHORS&gt;&lt;/Tags&gt;"/>
            <p:cNvSpPr/>
            <p:nvPr/>
          </p:nvSpPr>
          <p:spPr>
            <a:xfrm>
              <a:off x="595686" y="1931941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7242" y="1891536"/>
              <a:ext cx="64466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Checkbox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617375" y="1952941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olor Picker"/>
          <p:cNvGrpSpPr>
            <a:grpSpLocks noChangeAspect="1"/>
          </p:cNvGrpSpPr>
          <p:nvPr/>
        </p:nvGrpSpPr>
        <p:grpSpPr>
          <a:xfrm>
            <a:off x="4719135" y="773818"/>
            <a:ext cx="1422214" cy="1422214"/>
            <a:chOff x="4789563" y="4108118"/>
            <a:chExt cx="1422214" cy="1422214"/>
          </a:xfrm>
        </p:grpSpPr>
        <p:sp>
          <p:nvSpPr>
            <p:cNvPr id="26" name="Wheel"/>
            <p:cNvSpPr>
              <a:spLocks noChangeAspect="1"/>
            </p:cNvSpPr>
            <p:nvPr/>
          </p:nvSpPr>
          <p:spPr bwMode="auto">
            <a:xfrm>
              <a:off x="4789563" y="4108118"/>
              <a:ext cx="1422214" cy="1422214"/>
            </a:xfrm>
            <a:custGeom>
              <a:avLst/>
              <a:gdLst/>
              <a:ahLst/>
              <a:cxnLst/>
              <a:rect l="l" t="t" r="r" b="b"/>
              <a:pathLst>
                <a:path w="1422214" h="1422214">
                  <a:moveTo>
                    <a:pt x="711107" y="156001"/>
                  </a:moveTo>
                  <a:cubicBezTo>
                    <a:pt x="404530" y="156001"/>
                    <a:pt x="156001" y="404530"/>
                    <a:pt x="156001" y="711107"/>
                  </a:cubicBezTo>
                  <a:cubicBezTo>
                    <a:pt x="156001" y="1017684"/>
                    <a:pt x="404530" y="1266213"/>
                    <a:pt x="711107" y="1266213"/>
                  </a:cubicBezTo>
                  <a:cubicBezTo>
                    <a:pt x="1017684" y="1266213"/>
                    <a:pt x="1266213" y="1017684"/>
                    <a:pt x="1266213" y="711107"/>
                  </a:cubicBezTo>
                  <a:cubicBezTo>
                    <a:pt x="1266213" y="404530"/>
                    <a:pt x="1017684" y="156001"/>
                    <a:pt x="711107" y="156001"/>
                  </a:cubicBezTo>
                  <a:close/>
                  <a:moveTo>
                    <a:pt x="711107" y="0"/>
                  </a:moveTo>
                  <a:cubicBezTo>
                    <a:pt x="1103841" y="0"/>
                    <a:pt x="1422214" y="318373"/>
                    <a:pt x="1422214" y="711107"/>
                  </a:cubicBezTo>
                  <a:cubicBezTo>
                    <a:pt x="1422214" y="1103841"/>
                    <a:pt x="1103841" y="1422214"/>
                    <a:pt x="711107" y="1422214"/>
                  </a:cubicBezTo>
                  <a:cubicBezTo>
                    <a:pt x="318373" y="1422214"/>
                    <a:pt x="0" y="1103841"/>
                    <a:pt x="0" y="711107"/>
                  </a:cubicBezTo>
                  <a:cubicBezTo>
                    <a:pt x="0" y="318373"/>
                    <a:pt x="318373" y="0"/>
                    <a:pt x="711107" y="0"/>
                  </a:cubicBez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Inner"/>
            <p:cNvSpPr>
              <a:spLocks/>
            </p:cNvSpPr>
            <p:nvPr/>
          </p:nvSpPr>
          <p:spPr bwMode="auto">
            <a:xfrm>
              <a:off x="5131441" y="4452101"/>
              <a:ext cx="738458" cy="734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Marker Wheel"/>
            <p:cNvSpPr>
              <a:spLocks noChangeAspect="1"/>
            </p:cNvSpPr>
            <p:nvPr/>
          </p:nvSpPr>
          <p:spPr bwMode="auto">
            <a:xfrm>
              <a:off x="5453045" y="4145468"/>
              <a:ext cx="95250" cy="9525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Marker Inner"/>
            <p:cNvSpPr>
              <a:spLocks noChangeAspect="1"/>
            </p:cNvSpPr>
            <p:nvPr/>
          </p:nvSpPr>
          <p:spPr bwMode="auto">
            <a:xfrm>
              <a:off x="5665677" y="4549247"/>
              <a:ext cx="95250" cy="95250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6408652" y="1453602"/>
            <a:ext cx="1368148" cy="241092"/>
            <a:chOff x="595684" y="1551576"/>
            <a:chExt cx="1368148" cy="241092"/>
          </a:xfrm>
          <a:solidFill>
            <a:srgbClr val="FFFFFF"/>
          </a:solidFill>
        </p:grpSpPr>
        <p:sp>
          <p:nvSpPr>
            <p:cNvPr id="31" name="Text Box" descr="&lt;Tags&gt;&lt;SMARTRESIZEANCHORS&gt;Absolute,Absolute,Absolute,Absolute&lt;/SMARTRESIZEANCHORS&gt;&lt;/Tags&gt;"/>
            <p:cNvSpPr/>
            <p:nvPr/>
          </p:nvSpPr>
          <p:spPr>
            <a:xfrm>
              <a:off x="595684" y="1551576"/>
              <a:ext cx="1202158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Combo Box</a:t>
              </a:r>
            </a:p>
          </p:txBody>
        </p:sp>
        <p:sp>
          <p:nvSpPr>
            <p:cNvPr id="32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Date Field" descr="&lt;SmartSettings&gt;&lt;SmartResize enabled=&quot;True&quot; minWidth=&quot;20&quot; minHeight=&quot;13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8161104" y="1365537"/>
            <a:ext cx="1035146" cy="241092"/>
            <a:chOff x="928688" y="1261242"/>
            <a:chExt cx="1035146" cy="241092"/>
          </a:xfrm>
        </p:grpSpPr>
        <p:sp>
          <p:nvSpPr>
            <p:cNvPr id="35" name="Text Box"/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6" name="Date Picker Icon" descr="&lt;Tags&gt;&lt;SMARTRESIZEANCHORS&gt;None,None,None,Absolute&lt;/SMARTRESIZEANCHORS&gt;&lt;/Tags&gt;"/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Date Picker"/>
          <p:cNvGrpSpPr/>
          <p:nvPr/>
        </p:nvGrpSpPr>
        <p:grpSpPr>
          <a:xfrm>
            <a:off x="6458406" y="1968953"/>
            <a:ext cx="1973507" cy="1632155"/>
            <a:chOff x="617292" y="2012745"/>
            <a:chExt cx="1973507" cy="1632155"/>
          </a:xfrm>
        </p:grpSpPr>
        <p:sp>
          <p:nvSpPr>
            <p:cNvPr id="38" name="Box"/>
            <p:cNvSpPr/>
            <p:nvPr/>
          </p:nvSpPr>
          <p:spPr>
            <a:xfrm>
              <a:off x="617292" y="2012745"/>
              <a:ext cx="1973507" cy="16321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onth"/>
            <p:cNvSpPr txBox="1"/>
            <p:nvPr/>
          </p:nvSpPr>
          <p:spPr>
            <a:xfrm>
              <a:off x="1293738" y="2089680"/>
              <a:ext cx="620619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July 2020</a:t>
              </a:r>
            </a:p>
          </p:txBody>
        </p:sp>
        <p:grpSp>
          <p:nvGrpSpPr>
            <p:cNvPr id="40" name="Days"/>
            <p:cNvGrpSpPr/>
            <p:nvPr/>
          </p:nvGrpSpPr>
          <p:grpSpPr>
            <a:xfrm>
              <a:off x="745194" y="2575447"/>
              <a:ext cx="1717703" cy="967117"/>
              <a:chOff x="766202" y="2578764"/>
              <a:chExt cx="1717703" cy="967117"/>
            </a:xfrm>
          </p:grpSpPr>
          <p:sp>
            <p:nvSpPr>
              <p:cNvPr id="53" name="Day"/>
              <p:cNvSpPr txBox="1"/>
              <p:nvPr/>
            </p:nvSpPr>
            <p:spPr>
              <a:xfrm>
                <a:off x="212468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54" name="Day"/>
              <p:cNvSpPr txBox="1"/>
              <p:nvPr/>
            </p:nvSpPr>
            <p:spPr>
              <a:xfrm>
                <a:off x="2093427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55" name="Day"/>
              <p:cNvSpPr txBox="1"/>
              <p:nvPr/>
            </p:nvSpPr>
            <p:spPr>
              <a:xfrm>
                <a:off x="209342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56" name="Day"/>
              <p:cNvSpPr txBox="1"/>
              <p:nvPr/>
            </p:nvSpPr>
            <p:spPr>
              <a:xfrm>
                <a:off x="209342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57" name="Day"/>
              <p:cNvSpPr txBox="1"/>
              <p:nvPr/>
            </p:nvSpPr>
            <p:spPr>
              <a:xfrm>
                <a:off x="2390128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58" name="Day"/>
              <p:cNvSpPr txBox="1"/>
              <p:nvPr/>
            </p:nvSpPr>
            <p:spPr>
              <a:xfrm>
                <a:off x="2358870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59" name="Day"/>
              <p:cNvSpPr txBox="1"/>
              <p:nvPr/>
            </p:nvSpPr>
            <p:spPr>
              <a:xfrm>
                <a:off x="2358870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60" name="Day"/>
              <p:cNvSpPr txBox="1"/>
              <p:nvPr/>
            </p:nvSpPr>
            <p:spPr>
              <a:xfrm>
                <a:off x="2358870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61" name="Day"/>
              <p:cNvSpPr txBox="1"/>
              <p:nvPr/>
            </p:nvSpPr>
            <p:spPr>
              <a:xfrm>
                <a:off x="79746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62" name="Day"/>
              <p:cNvSpPr txBox="1"/>
              <p:nvPr/>
            </p:nvSpPr>
            <p:spPr>
              <a:xfrm>
                <a:off x="76620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63" name="Day"/>
              <p:cNvSpPr txBox="1"/>
              <p:nvPr/>
            </p:nvSpPr>
            <p:spPr>
              <a:xfrm>
                <a:off x="76620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64" name="Day"/>
              <p:cNvSpPr txBox="1"/>
              <p:nvPr/>
            </p:nvSpPr>
            <p:spPr>
              <a:xfrm>
                <a:off x="76620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65" name="Day"/>
              <p:cNvSpPr txBox="1"/>
              <p:nvPr/>
            </p:nvSpPr>
            <p:spPr>
              <a:xfrm>
                <a:off x="106290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66" name="Day"/>
              <p:cNvSpPr txBox="1"/>
              <p:nvPr/>
            </p:nvSpPr>
            <p:spPr>
              <a:xfrm>
                <a:off x="103164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67" name="Day"/>
              <p:cNvSpPr txBox="1"/>
              <p:nvPr/>
            </p:nvSpPr>
            <p:spPr>
              <a:xfrm>
                <a:off x="103164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68" name="Day"/>
              <p:cNvSpPr txBox="1"/>
              <p:nvPr/>
            </p:nvSpPr>
            <p:spPr>
              <a:xfrm>
                <a:off x="103164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69" name="Day"/>
              <p:cNvSpPr txBox="1"/>
              <p:nvPr/>
            </p:nvSpPr>
            <p:spPr>
              <a:xfrm>
                <a:off x="132835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70" name="Day"/>
              <p:cNvSpPr txBox="1"/>
              <p:nvPr/>
            </p:nvSpPr>
            <p:spPr>
              <a:xfrm>
                <a:off x="1328350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71" name="Day"/>
              <p:cNvSpPr txBox="1"/>
              <p:nvPr/>
            </p:nvSpPr>
            <p:spPr>
              <a:xfrm>
                <a:off x="129709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72" name="Day"/>
              <p:cNvSpPr txBox="1"/>
              <p:nvPr/>
            </p:nvSpPr>
            <p:spPr>
              <a:xfrm>
                <a:off x="129709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73" name="Day"/>
              <p:cNvSpPr txBox="1"/>
              <p:nvPr/>
            </p:nvSpPr>
            <p:spPr>
              <a:xfrm>
                <a:off x="129709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74" name="Day"/>
              <p:cNvSpPr txBox="1"/>
              <p:nvPr/>
            </p:nvSpPr>
            <p:spPr>
              <a:xfrm>
                <a:off x="1593795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75" name="Day"/>
              <p:cNvSpPr txBox="1"/>
              <p:nvPr/>
            </p:nvSpPr>
            <p:spPr>
              <a:xfrm>
                <a:off x="1593795" y="2785919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6" name="Day"/>
              <p:cNvSpPr txBox="1"/>
              <p:nvPr/>
            </p:nvSpPr>
            <p:spPr>
              <a:xfrm>
                <a:off x="1562537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77" name="Day"/>
              <p:cNvSpPr txBox="1"/>
              <p:nvPr/>
            </p:nvSpPr>
            <p:spPr>
              <a:xfrm>
                <a:off x="1562537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78" name="Day"/>
              <p:cNvSpPr txBox="1"/>
              <p:nvPr/>
            </p:nvSpPr>
            <p:spPr>
              <a:xfrm>
                <a:off x="1562537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30</a:t>
                </a:r>
              </a:p>
            </p:txBody>
          </p:sp>
          <p:sp>
            <p:nvSpPr>
              <p:cNvPr id="79" name="Day"/>
              <p:cNvSpPr txBox="1"/>
              <p:nvPr/>
            </p:nvSpPr>
            <p:spPr>
              <a:xfrm>
                <a:off x="1859240" y="2578764"/>
                <a:ext cx="6251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80" name="Day"/>
              <p:cNvSpPr txBox="1"/>
              <p:nvPr/>
            </p:nvSpPr>
            <p:spPr>
              <a:xfrm>
                <a:off x="1827982" y="278591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81" name="Day"/>
              <p:cNvSpPr txBox="1"/>
              <p:nvPr/>
            </p:nvSpPr>
            <p:spPr>
              <a:xfrm>
                <a:off x="1827982" y="2993074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82" name="Day"/>
              <p:cNvSpPr txBox="1"/>
              <p:nvPr/>
            </p:nvSpPr>
            <p:spPr>
              <a:xfrm>
                <a:off x="1827982" y="3200229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83" name="Day"/>
              <p:cNvSpPr txBox="1"/>
              <p:nvPr/>
            </p:nvSpPr>
            <p:spPr>
              <a:xfrm>
                <a:off x="1827982" y="3407382"/>
                <a:ext cx="12503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</p:grpSp>
        <p:grpSp>
          <p:nvGrpSpPr>
            <p:cNvPr id="41" name="Weekdays"/>
            <p:cNvGrpSpPr/>
            <p:nvPr/>
          </p:nvGrpSpPr>
          <p:grpSpPr>
            <a:xfrm>
              <a:off x="729889" y="2377282"/>
              <a:ext cx="1748312" cy="138499"/>
              <a:chOff x="738149" y="2380599"/>
              <a:chExt cx="1748312" cy="138499"/>
            </a:xfrm>
          </p:grpSpPr>
          <p:sp>
            <p:nvSpPr>
              <p:cNvPr id="46" name="Monday"/>
              <p:cNvSpPr txBox="1"/>
              <p:nvPr/>
            </p:nvSpPr>
            <p:spPr>
              <a:xfrm>
                <a:off x="738149" y="2380599"/>
                <a:ext cx="1811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</a:t>
                </a:r>
              </a:p>
            </p:txBody>
          </p:sp>
          <p:sp>
            <p:nvSpPr>
              <p:cNvPr id="47" name="Tuesday"/>
              <p:cNvSpPr txBox="1"/>
              <p:nvPr/>
            </p:nvSpPr>
            <p:spPr>
              <a:xfrm>
                <a:off x="1025234" y="2380599"/>
                <a:ext cx="1378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Tu</a:t>
                </a:r>
              </a:p>
            </p:txBody>
          </p:sp>
          <p:sp>
            <p:nvSpPr>
              <p:cNvPr id="48" name="Wednesday"/>
              <p:cNvSpPr txBox="1"/>
              <p:nvPr/>
            </p:nvSpPr>
            <p:spPr>
              <a:xfrm>
                <a:off x="1266421" y="2380599"/>
                <a:ext cx="1779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We</a:t>
                </a:r>
              </a:p>
            </p:txBody>
          </p:sp>
          <p:sp>
            <p:nvSpPr>
              <p:cNvPr id="49" name="Thursday"/>
              <p:cNvSpPr txBox="1"/>
              <p:nvPr/>
            </p:nvSpPr>
            <p:spPr>
              <a:xfrm>
                <a:off x="1561591" y="2380599"/>
                <a:ext cx="13625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</a:t>
                </a:r>
              </a:p>
            </p:txBody>
          </p:sp>
          <p:sp>
            <p:nvSpPr>
              <p:cNvPr id="50" name="Friday"/>
              <p:cNvSpPr txBox="1"/>
              <p:nvPr/>
            </p:nvSpPr>
            <p:spPr>
              <a:xfrm>
                <a:off x="1838045" y="2380599"/>
                <a:ext cx="10579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Fr</a:t>
                </a:r>
              </a:p>
            </p:txBody>
          </p:sp>
          <p:sp>
            <p:nvSpPr>
              <p:cNvPr id="51" name="Saturday"/>
              <p:cNvSpPr txBox="1"/>
              <p:nvPr/>
            </p:nvSpPr>
            <p:spPr>
              <a:xfrm>
                <a:off x="2088850" y="2380599"/>
                <a:ext cx="12663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Sa</a:t>
                </a:r>
              </a:p>
            </p:txBody>
          </p:sp>
          <p:sp>
            <p:nvSpPr>
              <p:cNvPr id="52" name="Sunday"/>
              <p:cNvSpPr txBox="1"/>
              <p:nvPr/>
            </p:nvSpPr>
            <p:spPr>
              <a:xfrm>
                <a:off x="2351809" y="2380599"/>
                <a:ext cx="1346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</a:t>
                </a:r>
              </a:p>
            </p:txBody>
          </p:sp>
        </p:grpSp>
        <p:sp>
          <p:nvSpPr>
            <p:cNvPr id="42" name="Selection Overlay"/>
            <p:cNvSpPr/>
            <p:nvPr/>
          </p:nvSpPr>
          <p:spPr>
            <a:xfrm>
              <a:off x="2283619" y="2755680"/>
              <a:ext cx="240506" cy="196858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Navigation Arrows"/>
            <p:cNvGrpSpPr/>
            <p:nvPr/>
          </p:nvGrpSpPr>
          <p:grpSpPr>
            <a:xfrm>
              <a:off x="759804" y="2160592"/>
              <a:ext cx="1688482" cy="64009"/>
              <a:chOff x="759804" y="2160592"/>
              <a:chExt cx="1688482" cy="64009"/>
            </a:xfrm>
          </p:grpSpPr>
          <p:sp>
            <p:nvSpPr>
              <p:cNvPr id="44" name="Arrow Left"/>
              <p:cNvSpPr>
                <a:spLocks noChangeAspect="1"/>
              </p:cNvSpPr>
              <p:nvPr/>
            </p:nvSpPr>
            <p:spPr bwMode="auto">
              <a:xfrm rot="5400000" flipH="1">
                <a:off x="745889" y="2174507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Arrow Right"/>
              <p:cNvSpPr>
                <a:spLocks noChangeAspect="1"/>
              </p:cNvSpPr>
              <p:nvPr/>
            </p:nvSpPr>
            <p:spPr bwMode="auto">
              <a:xfrm rot="16200000" flipH="1">
                <a:off x="2398194" y="2174508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4" name="Drop-Down Box" descr="&lt;Tags&gt;&lt;SMARTRESIZEENABLED&gt;True&lt;/SMARTRESIZEENABLED&gt;&lt;SMARTRESIZEMINSIZE&gt;18,7&lt;/SMARTRESIZEMINSIZE&gt;&lt;/Tags&gt;"/>
          <p:cNvGrpSpPr/>
          <p:nvPr/>
        </p:nvGrpSpPr>
        <p:grpSpPr>
          <a:xfrm>
            <a:off x="8721496" y="1981987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5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Drop-Down Box</a:t>
              </a:r>
            </a:p>
          </p:txBody>
        </p:sp>
        <p:sp>
          <p:nvSpPr>
            <p:cNvPr id="86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Drop-Down Box (Expanded)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8677442" y="2435637"/>
            <a:ext cx="1368150" cy="1139107"/>
            <a:chOff x="595686" y="1261242"/>
            <a:chExt cx="1368150" cy="1139107"/>
          </a:xfrm>
        </p:grpSpPr>
        <p:grpSp>
          <p:nvGrpSpPr>
            <p:cNvPr id="88" name="Drop-Down Box"/>
            <p:cNvGrpSpPr/>
            <p:nvPr/>
          </p:nvGrpSpPr>
          <p:grpSpPr>
            <a:xfrm>
              <a:off x="595686" y="1261242"/>
              <a:ext cx="1368150" cy="241092"/>
              <a:chOff x="595686" y="1261242"/>
              <a:chExt cx="1368150" cy="241092"/>
            </a:xfrm>
          </p:grpSpPr>
          <p:sp>
            <p:nvSpPr>
              <p:cNvPr id="92" name="Text Box" descr="&lt;Tags&gt;&lt;SMARTRESIZEANCHORS&gt;Absolute,None,Absolute,Absolute&lt;/SMARTRESIZEANCHORS&gt;&lt;/Tags&gt;"/>
              <p:cNvSpPr/>
              <p:nvPr/>
            </p:nvSpPr>
            <p:spPr>
              <a:xfrm>
                <a:off x="595686" y="1261242"/>
                <a:ext cx="1368150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56032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Drop-Down Box</a:t>
                </a:r>
              </a:p>
            </p:txBody>
          </p:sp>
          <p:sp>
            <p:nvSpPr>
              <p:cNvPr id="93" name="Arrow Dow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1848835" y="136370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Drop-Down Menu"/>
            <p:cNvGrpSpPr/>
            <p:nvPr/>
          </p:nvGrpSpPr>
          <p:grpSpPr>
            <a:xfrm>
              <a:off x="595686" y="1502667"/>
              <a:ext cx="1368150" cy="897682"/>
              <a:chOff x="595686" y="1502667"/>
              <a:chExt cx="1368150" cy="897682"/>
            </a:xfrm>
          </p:grpSpPr>
          <p:sp>
            <p:nvSpPr>
              <p:cNvPr id="90" name="Box" descr="&lt;Tags&gt;&lt;SMARTRESIZEANCHORS&gt;Absolute,Absolute,Absolute,Absolute&lt;/SMARTRESIZEANCHORS&gt;&lt;/Tags&gt;"/>
              <p:cNvSpPr/>
              <p:nvPr/>
            </p:nvSpPr>
            <p:spPr>
              <a:xfrm>
                <a:off x="595686" y="1502667"/>
                <a:ext cx="1368150" cy="89768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First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Second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Third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Fourth Item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Fifth Item</a:t>
                </a:r>
              </a:p>
            </p:txBody>
          </p:sp>
          <p:sp>
            <p:nvSpPr>
              <p:cNvPr id="91" name="Selection Overlay" descr="&lt;Tags&gt;&lt;SMARTRESIZEANCHORS&gt;Absolute,None,Absolute,Absolute&lt;/SMARTRESIZEANCHORS&gt;&lt;/Tags&gt;"/>
              <p:cNvSpPr/>
              <p:nvPr/>
            </p:nvSpPr>
            <p:spPr>
              <a:xfrm>
                <a:off x="595686" y="1702670"/>
                <a:ext cx="1368150" cy="165672"/>
              </a:xfrm>
              <a:prstGeom prst="rect">
                <a:avLst/>
              </a:prstGeom>
              <a:solidFill>
                <a:srgbClr val="5B9BD5">
                  <a:alpha val="21961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4" name="Labeled Field"/>
          <p:cNvGrpSpPr/>
          <p:nvPr/>
        </p:nvGrpSpPr>
        <p:grpSpPr>
          <a:xfrm>
            <a:off x="249595" y="4106498"/>
            <a:ext cx="2695848" cy="241121"/>
            <a:chOff x="716602" y="2039771"/>
            <a:chExt cx="2695848" cy="241121"/>
          </a:xfrm>
        </p:grpSpPr>
        <p:sp>
          <p:nvSpPr>
            <p:cNvPr id="95" name="Text Box"/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abel"/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Field Label:</a:t>
              </a:r>
            </a:p>
          </p:txBody>
        </p:sp>
      </p:grpSp>
      <p:grpSp>
        <p:nvGrpSpPr>
          <p:cNvPr id="97" name="Language Selector" descr="&lt;SmartSettings&gt;&lt;SmartResize enabled=&quot;True&quot; minWidth=&quot;25&quot; minHeight=&quot;13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905557" y="4667945"/>
            <a:ext cx="1206598" cy="241092"/>
            <a:chOff x="757238" y="1261242"/>
            <a:chExt cx="1206598" cy="241092"/>
          </a:xfrm>
        </p:grpSpPr>
        <p:sp>
          <p:nvSpPr>
            <p:cNvPr id="98" name="Text Box"/>
            <p:cNvSpPr/>
            <p:nvPr/>
          </p:nvSpPr>
          <p:spPr>
            <a:xfrm>
              <a:off x="757238" y="1261242"/>
              <a:ext cx="1206598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576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</a:t>
              </a:r>
            </a:p>
          </p:txBody>
        </p:sp>
        <p:sp>
          <p:nvSpPr>
            <p:cNvPr id="99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576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Flag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816694" y="1308763"/>
              <a:ext cx="220663" cy="146050"/>
            </a:xfrm>
            <a:custGeom>
              <a:avLst/>
              <a:gdLst>
                <a:gd name="T0" fmla="*/ 0 w 1129"/>
                <a:gd name="T1" fmla="*/ 113 h 734"/>
                <a:gd name="T2" fmla="*/ 0 w 1129"/>
                <a:gd name="T3" fmla="*/ 282 h 734"/>
                <a:gd name="T4" fmla="*/ 621 w 1129"/>
                <a:gd name="T5" fmla="*/ 395 h 734"/>
                <a:gd name="T6" fmla="*/ 621 w 1129"/>
                <a:gd name="T7" fmla="*/ 339 h 734"/>
                <a:gd name="T8" fmla="*/ 1129 w 1129"/>
                <a:gd name="T9" fmla="*/ 226 h 734"/>
                <a:gd name="T10" fmla="*/ 1129 w 1129"/>
                <a:gd name="T11" fmla="*/ 170 h 734"/>
                <a:gd name="T12" fmla="*/ 621 w 1129"/>
                <a:gd name="T13" fmla="*/ 57 h 734"/>
                <a:gd name="T14" fmla="*/ 621 w 1129"/>
                <a:gd name="T15" fmla="*/ 0 h 734"/>
                <a:gd name="T16" fmla="*/ 143 w 1129"/>
                <a:gd name="T17" fmla="*/ 67 h 734"/>
                <a:gd name="T18" fmla="*/ 168 w 1129"/>
                <a:gd name="T19" fmla="*/ 145 h 734"/>
                <a:gd name="T20" fmla="*/ 101 w 1129"/>
                <a:gd name="T21" fmla="*/ 97 h 734"/>
                <a:gd name="T22" fmla="*/ 127 w 1129"/>
                <a:gd name="T23" fmla="*/ 21 h 734"/>
                <a:gd name="T24" fmla="*/ 376 w 1129"/>
                <a:gd name="T25" fmla="*/ 68 h 734"/>
                <a:gd name="T26" fmla="*/ 310 w 1129"/>
                <a:gd name="T27" fmla="*/ 116 h 734"/>
                <a:gd name="T28" fmla="*/ 245 w 1129"/>
                <a:gd name="T29" fmla="*/ 68 h 734"/>
                <a:gd name="T30" fmla="*/ 494 w 1129"/>
                <a:gd name="T31" fmla="*/ 21 h 734"/>
                <a:gd name="T32" fmla="*/ 519 w 1129"/>
                <a:gd name="T33" fmla="*/ 97 h 734"/>
                <a:gd name="T34" fmla="*/ 453 w 1129"/>
                <a:gd name="T35" fmla="*/ 145 h 734"/>
                <a:gd name="T36" fmla="*/ 478 w 1129"/>
                <a:gd name="T37" fmla="*/ 67 h 734"/>
                <a:gd name="T38" fmla="*/ 235 w 1129"/>
                <a:gd name="T39" fmla="*/ 181 h 734"/>
                <a:gd name="T40" fmla="*/ 259 w 1129"/>
                <a:gd name="T41" fmla="*/ 258 h 734"/>
                <a:gd name="T42" fmla="*/ 193 w 1129"/>
                <a:gd name="T43" fmla="*/ 210 h 734"/>
                <a:gd name="T44" fmla="*/ 219 w 1129"/>
                <a:gd name="T45" fmla="*/ 133 h 734"/>
                <a:gd name="T46" fmla="*/ 467 w 1129"/>
                <a:gd name="T47" fmla="*/ 181 h 734"/>
                <a:gd name="T48" fmla="*/ 402 w 1129"/>
                <a:gd name="T49" fmla="*/ 229 h 734"/>
                <a:gd name="T50" fmla="*/ 337 w 1129"/>
                <a:gd name="T51" fmla="*/ 181 h 734"/>
                <a:gd name="T52" fmla="*/ 127 w 1129"/>
                <a:gd name="T53" fmla="*/ 246 h 734"/>
                <a:gd name="T54" fmla="*/ 153 w 1129"/>
                <a:gd name="T55" fmla="*/ 324 h 734"/>
                <a:gd name="T56" fmla="*/ 86 w 1129"/>
                <a:gd name="T57" fmla="*/ 371 h 734"/>
                <a:gd name="T58" fmla="*/ 111 w 1129"/>
                <a:gd name="T59" fmla="*/ 294 h 734"/>
                <a:gd name="T60" fmla="*/ 326 w 1129"/>
                <a:gd name="T61" fmla="*/ 294 h 734"/>
                <a:gd name="T62" fmla="*/ 351 w 1129"/>
                <a:gd name="T63" fmla="*/ 371 h 734"/>
                <a:gd name="T64" fmla="*/ 285 w 1129"/>
                <a:gd name="T65" fmla="*/ 324 h 734"/>
                <a:gd name="T66" fmla="*/ 310 w 1129"/>
                <a:gd name="T67" fmla="*/ 246 h 734"/>
                <a:gd name="T68" fmla="*/ 559 w 1129"/>
                <a:gd name="T69" fmla="*/ 294 h 734"/>
                <a:gd name="T70" fmla="*/ 494 w 1129"/>
                <a:gd name="T71" fmla="*/ 342 h 734"/>
                <a:gd name="T72" fmla="*/ 429 w 1129"/>
                <a:gd name="T73" fmla="*/ 294 h 734"/>
                <a:gd name="T74" fmla="*/ 0 w 1129"/>
                <a:gd name="T75" fmla="*/ 452 h 734"/>
                <a:gd name="T76" fmla="*/ 1129 w 1129"/>
                <a:gd name="T77" fmla="*/ 452 h 734"/>
                <a:gd name="T78" fmla="*/ 0 w 1129"/>
                <a:gd name="T79" fmla="*/ 621 h 734"/>
                <a:gd name="T80" fmla="*/ 0 w 1129"/>
                <a:gd name="T81" fmla="*/ 565 h 734"/>
                <a:gd name="T82" fmla="*/ 1129 w 1129"/>
                <a:gd name="T83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9" h="734">
                  <a:moveTo>
                    <a:pt x="0" y="0"/>
                  </a:moveTo>
                  <a:lnTo>
                    <a:pt x="0" y="57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0" y="226"/>
                  </a:lnTo>
                  <a:lnTo>
                    <a:pt x="0" y="282"/>
                  </a:lnTo>
                  <a:lnTo>
                    <a:pt x="0" y="339"/>
                  </a:lnTo>
                  <a:lnTo>
                    <a:pt x="0" y="395"/>
                  </a:lnTo>
                  <a:lnTo>
                    <a:pt x="621" y="395"/>
                  </a:lnTo>
                  <a:lnTo>
                    <a:pt x="1129" y="395"/>
                  </a:lnTo>
                  <a:lnTo>
                    <a:pt x="1129" y="339"/>
                  </a:lnTo>
                  <a:lnTo>
                    <a:pt x="621" y="339"/>
                  </a:lnTo>
                  <a:lnTo>
                    <a:pt x="621" y="282"/>
                  </a:lnTo>
                  <a:lnTo>
                    <a:pt x="1129" y="282"/>
                  </a:lnTo>
                  <a:lnTo>
                    <a:pt x="1129" y="226"/>
                  </a:lnTo>
                  <a:lnTo>
                    <a:pt x="621" y="226"/>
                  </a:lnTo>
                  <a:lnTo>
                    <a:pt x="621" y="170"/>
                  </a:lnTo>
                  <a:lnTo>
                    <a:pt x="1129" y="170"/>
                  </a:lnTo>
                  <a:lnTo>
                    <a:pt x="1129" y="113"/>
                  </a:lnTo>
                  <a:lnTo>
                    <a:pt x="621" y="113"/>
                  </a:lnTo>
                  <a:lnTo>
                    <a:pt x="621" y="57"/>
                  </a:lnTo>
                  <a:lnTo>
                    <a:pt x="1129" y="57"/>
                  </a:lnTo>
                  <a:lnTo>
                    <a:pt x="1129" y="0"/>
                  </a:lnTo>
                  <a:lnTo>
                    <a:pt x="621" y="0"/>
                  </a:lnTo>
                  <a:lnTo>
                    <a:pt x="0" y="0"/>
                  </a:lnTo>
                  <a:close/>
                  <a:moveTo>
                    <a:pt x="127" y="21"/>
                  </a:moveTo>
                  <a:lnTo>
                    <a:pt x="143" y="67"/>
                  </a:lnTo>
                  <a:lnTo>
                    <a:pt x="192" y="68"/>
                  </a:lnTo>
                  <a:lnTo>
                    <a:pt x="153" y="97"/>
                  </a:lnTo>
                  <a:lnTo>
                    <a:pt x="168" y="145"/>
                  </a:lnTo>
                  <a:lnTo>
                    <a:pt x="127" y="116"/>
                  </a:lnTo>
                  <a:lnTo>
                    <a:pt x="86" y="145"/>
                  </a:lnTo>
                  <a:lnTo>
                    <a:pt x="101" y="97"/>
                  </a:lnTo>
                  <a:lnTo>
                    <a:pt x="62" y="68"/>
                  </a:lnTo>
                  <a:lnTo>
                    <a:pt x="111" y="67"/>
                  </a:lnTo>
                  <a:lnTo>
                    <a:pt x="127" y="21"/>
                  </a:lnTo>
                  <a:close/>
                  <a:moveTo>
                    <a:pt x="310" y="21"/>
                  </a:moveTo>
                  <a:lnTo>
                    <a:pt x="326" y="67"/>
                  </a:lnTo>
                  <a:lnTo>
                    <a:pt x="376" y="68"/>
                  </a:lnTo>
                  <a:lnTo>
                    <a:pt x="336" y="97"/>
                  </a:lnTo>
                  <a:lnTo>
                    <a:pt x="351" y="145"/>
                  </a:lnTo>
                  <a:lnTo>
                    <a:pt x="310" y="116"/>
                  </a:lnTo>
                  <a:lnTo>
                    <a:pt x="270" y="145"/>
                  </a:lnTo>
                  <a:lnTo>
                    <a:pt x="285" y="97"/>
                  </a:lnTo>
                  <a:lnTo>
                    <a:pt x="245" y="68"/>
                  </a:lnTo>
                  <a:lnTo>
                    <a:pt x="295" y="67"/>
                  </a:lnTo>
                  <a:lnTo>
                    <a:pt x="310" y="21"/>
                  </a:lnTo>
                  <a:close/>
                  <a:moveTo>
                    <a:pt x="494" y="21"/>
                  </a:moveTo>
                  <a:lnTo>
                    <a:pt x="510" y="67"/>
                  </a:lnTo>
                  <a:lnTo>
                    <a:pt x="559" y="68"/>
                  </a:lnTo>
                  <a:lnTo>
                    <a:pt x="519" y="97"/>
                  </a:lnTo>
                  <a:lnTo>
                    <a:pt x="534" y="145"/>
                  </a:lnTo>
                  <a:lnTo>
                    <a:pt x="494" y="116"/>
                  </a:lnTo>
                  <a:lnTo>
                    <a:pt x="453" y="145"/>
                  </a:lnTo>
                  <a:lnTo>
                    <a:pt x="468" y="97"/>
                  </a:lnTo>
                  <a:lnTo>
                    <a:pt x="429" y="68"/>
                  </a:lnTo>
                  <a:lnTo>
                    <a:pt x="478" y="67"/>
                  </a:lnTo>
                  <a:lnTo>
                    <a:pt x="494" y="21"/>
                  </a:lnTo>
                  <a:close/>
                  <a:moveTo>
                    <a:pt x="219" y="133"/>
                  </a:moveTo>
                  <a:lnTo>
                    <a:pt x="235" y="181"/>
                  </a:lnTo>
                  <a:lnTo>
                    <a:pt x="284" y="181"/>
                  </a:lnTo>
                  <a:lnTo>
                    <a:pt x="244" y="210"/>
                  </a:lnTo>
                  <a:lnTo>
                    <a:pt x="259" y="258"/>
                  </a:lnTo>
                  <a:lnTo>
                    <a:pt x="219" y="229"/>
                  </a:lnTo>
                  <a:lnTo>
                    <a:pt x="178" y="258"/>
                  </a:lnTo>
                  <a:lnTo>
                    <a:pt x="193" y="210"/>
                  </a:lnTo>
                  <a:lnTo>
                    <a:pt x="153" y="181"/>
                  </a:lnTo>
                  <a:lnTo>
                    <a:pt x="203" y="181"/>
                  </a:lnTo>
                  <a:lnTo>
                    <a:pt x="219" y="133"/>
                  </a:lnTo>
                  <a:close/>
                  <a:moveTo>
                    <a:pt x="402" y="133"/>
                  </a:moveTo>
                  <a:lnTo>
                    <a:pt x="418" y="181"/>
                  </a:lnTo>
                  <a:lnTo>
                    <a:pt x="467" y="181"/>
                  </a:lnTo>
                  <a:lnTo>
                    <a:pt x="428" y="210"/>
                  </a:lnTo>
                  <a:lnTo>
                    <a:pt x="443" y="258"/>
                  </a:lnTo>
                  <a:lnTo>
                    <a:pt x="402" y="229"/>
                  </a:lnTo>
                  <a:lnTo>
                    <a:pt x="362" y="258"/>
                  </a:lnTo>
                  <a:lnTo>
                    <a:pt x="377" y="210"/>
                  </a:lnTo>
                  <a:lnTo>
                    <a:pt x="337" y="181"/>
                  </a:lnTo>
                  <a:lnTo>
                    <a:pt x="386" y="181"/>
                  </a:lnTo>
                  <a:lnTo>
                    <a:pt x="402" y="133"/>
                  </a:lnTo>
                  <a:close/>
                  <a:moveTo>
                    <a:pt x="127" y="246"/>
                  </a:moveTo>
                  <a:lnTo>
                    <a:pt x="143" y="294"/>
                  </a:lnTo>
                  <a:lnTo>
                    <a:pt x="192" y="294"/>
                  </a:lnTo>
                  <a:lnTo>
                    <a:pt x="153" y="324"/>
                  </a:lnTo>
                  <a:lnTo>
                    <a:pt x="168" y="371"/>
                  </a:lnTo>
                  <a:lnTo>
                    <a:pt x="127" y="342"/>
                  </a:lnTo>
                  <a:lnTo>
                    <a:pt x="86" y="371"/>
                  </a:lnTo>
                  <a:lnTo>
                    <a:pt x="101" y="324"/>
                  </a:lnTo>
                  <a:lnTo>
                    <a:pt x="62" y="294"/>
                  </a:lnTo>
                  <a:lnTo>
                    <a:pt x="111" y="294"/>
                  </a:lnTo>
                  <a:lnTo>
                    <a:pt x="127" y="246"/>
                  </a:lnTo>
                  <a:close/>
                  <a:moveTo>
                    <a:pt x="310" y="246"/>
                  </a:moveTo>
                  <a:lnTo>
                    <a:pt x="326" y="294"/>
                  </a:lnTo>
                  <a:lnTo>
                    <a:pt x="376" y="294"/>
                  </a:lnTo>
                  <a:lnTo>
                    <a:pt x="336" y="324"/>
                  </a:lnTo>
                  <a:lnTo>
                    <a:pt x="351" y="371"/>
                  </a:lnTo>
                  <a:lnTo>
                    <a:pt x="310" y="342"/>
                  </a:lnTo>
                  <a:lnTo>
                    <a:pt x="270" y="371"/>
                  </a:lnTo>
                  <a:lnTo>
                    <a:pt x="285" y="324"/>
                  </a:lnTo>
                  <a:lnTo>
                    <a:pt x="245" y="294"/>
                  </a:lnTo>
                  <a:lnTo>
                    <a:pt x="295" y="294"/>
                  </a:lnTo>
                  <a:lnTo>
                    <a:pt x="310" y="246"/>
                  </a:lnTo>
                  <a:close/>
                  <a:moveTo>
                    <a:pt x="494" y="246"/>
                  </a:moveTo>
                  <a:lnTo>
                    <a:pt x="510" y="294"/>
                  </a:lnTo>
                  <a:lnTo>
                    <a:pt x="559" y="294"/>
                  </a:lnTo>
                  <a:lnTo>
                    <a:pt x="519" y="324"/>
                  </a:lnTo>
                  <a:lnTo>
                    <a:pt x="534" y="371"/>
                  </a:lnTo>
                  <a:lnTo>
                    <a:pt x="494" y="342"/>
                  </a:lnTo>
                  <a:lnTo>
                    <a:pt x="453" y="371"/>
                  </a:lnTo>
                  <a:lnTo>
                    <a:pt x="468" y="324"/>
                  </a:lnTo>
                  <a:lnTo>
                    <a:pt x="429" y="294"/>
                  </a:lnTo>
                  <a:lnTo>
                    <a:pt x="478" y="294"/>
                  </a:lnTo>
                  <a:lnTo>
                    <a:pt x="494" y="246"/>
                  </a:lnTo>
                  <a:close/>
                  <a:moveTo>
                    <a:pt x="0" y="452"/>
                  </a:moveTo>
                  <a:lnTo>
                    <a:pt x="0" y="508"/>
                  </a:lnTo>
                  <a:lnTo>
                    <a:pt x="1129" y="508"/>
                  </a:lnTo>
                  <a:lnTo>
                    <a:pt x="1129" y="452"/>
                  </a:lnTo>
                  <a:lnTo>
                    <a:pt x="0" y="452"/>
                  </a:lnTo>
                  <a:close/>
                  <a:moveTo>
                    <a:pt x="0" y="565"/>
                  </a:moveTo>
                  <a:lnTo>
                    <a:pt x="0" y="621"/>
                  </a:lnTo>
                  <a:lnTo>
                    <a:pt x="1129" y="621"/>
                  </a:lnTo>
                  <a:lnTo>
                    <a:pt x="1129" y="565"/>
                  </a:lnTo>
                  <a:lnTo>
                    <a:pt x="0" y="565"/>
                  </a:lnTo>
                  <a:close/>
                  <a:moveTo>
                    <a:pt x="0" y="678"/>
                  </a:moveTo>
                  <a:lnTo>
                    <a:pt x="0" y="734"/>
                  </a:lnTo>
                  <a:lnTo>
                    <a:pt x="1129" y="734"/>
                  </a:lnTo>
                  <a:lnTo>
                    <a:pt x="1129" y="678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List Box" descr="&lt;SmartSettings&gt;&lt;SmartResize enabled=&quot;True&quot; minWidth=&quot;22&quot; minHeight=&quot;4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40326" y="5270148"/>
            <a:ext cx="1687739" cy="1062162"/>
            <a:chOff x="595686" y="1260909"/>
            <a:chExt cx="1687739" cy="1062162"/>
          </a:xfrm>
        </p:grpSpPr>
        <p:sp>
          <p:nvSpPr>
            <p:cNvPr id="102" name="Box" descr="&lt;Tags&gt;&lt;SMARTRESIZEANCHORS&gt;Absolute,Absolute,Absolute,Absolute&lt;/SMARTRESIZEANCHORS&gt;&lt;/Tags&gt;"/>
            <p:cNvSpPr/>
            <p:nvPr/>
          </p:nvSpPr>
          <p:spPr>
            <a:xfrm>
              <a:off x="595686" y="1261242"/>
              <a:ext cx="1543718" cy="10618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First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Second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Third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Fourth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Fifth Item</a:t>
              </a:r>
            </a:p>
            <a:p>
              <a:pPr>
                <a:spcAft>
                  <a:spcPts val="2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Sixth item</a:t>
              </a:r>
            </a:p>
          </p:txBody>
        </p:sp>
        <p:sp>
          <p:nvSpPr>
            <p:cNvPr id="103" name="Selection Overlay" descr="&lt;Tags&gt;&lt;SMARTRESIZEANCHORS&gt;Absolute,None,Absolute,Absolute&lt;/SMARTRESIZEANCHORS&gt;&lt;/Tags&gt;"/>
            <p:cNvSpPr/>
            <p:nvPr/>
          </p:nvSpPr>
          <p:spPr>
            <a:xfrm>
              <a:off x="595686" y="1461245"/>
              <a:ext cx="1543718" cy="16567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4" name="Scrollbar"/>
            <p:cNvGrpSpPr/>
            <p:nvPr/>
          </p:nvGrpSpPr>
          <p:grpSpPr>
            <a:xfrm>
              <a:off x="2139408" y="1260909"/>
              <a:ext cx="144017" cy="1062162"/>
              <a:chOff x="5066758" y="1652477"/>
              <a:chExt cx="144017" cy="2304356"/>
            </a:xfrm>
          </p:grpSpPr>
          <p:sp>
            <p:nvSpPr>
              <p:cNvPr id="105" name="Track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3986589" y="2732646"/>
                <a:ext cx="2304356" cy="1440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Scroll Thumb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4495469" y="2608206"/>
                <a:ext cx="1286596" cy="8267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hevro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5106763" y="1781030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vro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 flipH="1">
                <a:off x="5106763" y="3756677"/>
                <a:ext cx="64008" cy="78486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9" name="On-Screen Keyboard"/>
          <p:cNvGrpSpPr/>
          <p:nvPr/>
        </p:nvGrpSpPr>
        <p:grpSpPr>
          <a:xfrm>
            <a:off x="3211426" y="4676874"/>
            <a:ext cx="1991501" cy="1257988"/>
            <a:chOff x="1329299" y="4033952"/>
            <a:chExt cx="1991501" cy="1257988"/>
          </a:xfrm>
          <a:solidFill>
            <a:srgbClr val="FFFFFF"/>
          </a:solidFill>
        </p:grpSpPr>
        <p:sp>
          <p:nvSpPr>
            <p:cNvPr id="110" name="Q"/>
            <p:cNvSpPr/>
            <p:nvPr/>
          </p:nvSpPr>
          <p:spPr>
            <a:xfrm>
              <a:off x="1329299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</a:t>
              </a:r>
            </a:p>
          </p:txBody>
        </p:sp>
        <p:sp>
          <p:nvSpPr>
            <p:cNvPr id="111" name="W"/>
            <p:cNvSpPr/>
            <p:nvPr/>
          </p:nvSpPr>
          <p:spPr>
            <a:xfrm>
              <a:off x="1531968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</a:t>
              </a:r>
            </a:p>
          </p:txBody>
        </p:sp>
        <p:sp>
          <p:nvSpPr>
            <p:cNvPr id="112" name="E"/>
            <p:cNvSpPr/>
            <p:nvPr/>
          </p:nvSpPr>
          <p:spPr>
            <a:xfrm>
              <a:off x="1734637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</a:p>
          </p:txBody>
        </p:sp>
        <p:sp>
          <p:nvSpPr>
            <p:cNvPr id="113" name="R"/>
            <p:cNvSpPr/>
            <p:nvPr/>
          </p:nvSpPr>
          <p:spPr>
            <a:xfrm>
              <a:off x="1937306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</a:p>
          </p:txBody>
        </p:sp>
        <p:sp>
          <p:nvSpPr>
            <p:cNvPr id="114" name="T"/>
            <p:cNvSpPr/>
            <p:nvPr/>
          </p:nvSpPr>
          <p:spPr>
            <a:xfrm>
              <a:off x="2139975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</a:p>
          </p:txBody>
        </p:sp>
        <p:sp>
          <p:nvSpPr>
            <p:cNvPr id="115" name="Y"/>
            <p:cNvSpPr/>
            <p:nvPr/>
          </p:nvSpPr>
          <p:spPr>
            <a:xfrm>
              <a:off x="2342644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</a:t>
              </a:r>
            </a:p>
          </p:txBody>
        </p:sp>
        <p:sp>
          <p:nvSpPr>
            <p:cNvPr id="116" name="U"/>
            <p:cNvSpPr/>
            <p:nvPr/>
          </p:nvSpPr>
          <p:spPr>
            <a:xfrm>
              <a:off x="2545313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</a:t>
              </a:r>
            </a:p>
          </p:txBody>
        </p:sp>
        <p:sp>
          <p:nvSpPr>
            <p:cNvPr id="117" name="I"/>
            <p:cNvSpPr/>
            <p:nvPr/>
          </p:nvSpPr>
          <p:spPr>
            <a:xfrm>
              <a:off x="2747982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</a:p>
          </p:txBody>
        </p:sp>
        <p:sp>
          <p:nvSpPr>
            <p:cNvPr id="118" name="O"/>
            <p:cNvSpPr/>
            <p:nvPr/>
          </p:nvSpPr>
          <p:spPr>
            <a:xfrm>
              <a:off x="2950651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</a:t>
              </a:r>
            </a:p>
          </p:txBody>
        </p:sp>
        <p:sp>
          <p:nvSpPr>
            <p:cNvPr id="119" name="P"/>
            <p:cNvSpPr/>
            <p:nvPr/>
          </p:nvSpPr>
          <p:spPr>
            <a:xfrm>
              <a:off x="3153320" y="4033952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</a:p>
          </p:txBody>
        </p:sp>
        <p:sp>
          <p:nvSpPr>
            <p:cNvPr id="120" name="A"/>
            <p:cNvSpPr/>
            <p:nvPr/>
          </p:nvSpPr>
          <p:spPr>
            <a:xfrm>
              <a:off x="1435385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</a:p>
          </p:txBody>
        </p:sp>
        <p:sp>
          <p:nvSpPr>
            <p:cNvPr id="121" name="S"/>
            <p:cNvSpPr/>
            <p:nvPr/>
          </p:nvSpPr>
          <p:spPr>
            <a:xfrm>
              <a:off x="1636866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</a:p>
          </p:txBody>
        </p:sp>
        <p:sp>
          <p:nvSpPr>
            <p:cNvPr id="122" name="D"/>
            <p:cNvSpPr/>
            <p:nvPr/>
          </p:nvSpPr>
          <p:spPr>
            <a:xfrm>
              <a:off x="1838347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</a:p>
          </p:txBody>
        </p:sp>
        <p:sp>
          <p:nvSpPr>
            <p:cNvPr id="123" name="F"/>
            <p:cNvSpPr/>
            <p:nvPr/>
          </p:nvSpPr>
          <p:spPr>
            <a:xfrm>
              <a:off x="2039828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</a:p>
          </p:txBody>
        </p:sp>
        <p:sp>
          <p:nvSpPr>
            <p:cNvPr id="124" name="G"/>
            <p:cNvSpPr/>
            <p:nvPr/>
          </p:nvSpPr>
          <p:spPr>
            <a:xfrm>
              <a:off x="2241309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</a:t>
              </a:r>
            </a:p>
          </p:txBody>
        </p:sp>
        <p:sp>
          <p:nvSpPr>
            <p:cNvPr id="125" name="H"/>
            <p:cNvSpPr/>
            <p:nvPr/>
          </p:nvSpPr>
          <p:spPr>
            <a:xfrm>
              <a:off x="2442790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</a:t>
              </a:r>
            </a:p>
          </p:txBody>
        </p:sp>
        <p:sp>
          <p:nvSpPr>
            <p:cNvPr id="126" name="J"/>
            <p:cNvSpPr/>
            <p:nvPr/>
          </p:nvSpPr>
          <p:spPr>
            <a:xfrm>
              <a:off x="2644271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</a:t>
              </a:r>
            </a:p>
          </p:txBody>
        </p:sp>
        <p:sp>
          <p:nvSpPr>
            <p:cNvPr id="127" name="K"/>
            <p:cNvSpPr/>
            <p:nvPr/>
          </p:nvSpPr>
          <p:spPr>
            <a:xfrm>
              <a:off x="2845752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</a:t>
              </a:r>
            </a:p>
          </p:txBody>
        </p:sp>
        <p:sp>
          <p:nvSpPr>
            <p:cNvPr id="128" name="L"/>
            <p:cNvSpPr/>
            <p:nvPr/>
          </p:nvSpPr>
          <p:spPr>
            <a:xfrm>
              <a:off x="3047233" y="4373906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</a:t>
              </a:r>
            </a:p>
          </p:txBody>
        </p:sp>
        <p:sp>
          <p:nvSpPr>
            <p:cNvPr id="129" name="Uppercase"/>
            <p:cNvSpPr/>
            <p:nvPr/>
          </p:nvSpPr>
          <p:spPr>
            <a:xfrm>
              <a:off x="1329299" y="4713860"/>
              <a:ext cx="245384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5F5F5F"/>
                  </a:solidFill>
                  <a:latin typeface="Wingdings" panose="05000000000000000000" pitchFamily="2" charset="2"/>
                </a:rPr>
                <a:t>ñ</a:t>
              </a:r>
              <a:endParaRPr lang="en-US" sz="1400" dirty="0">
                <a:solidFill>
                  <a:srgbClr val="5F5F5F"/>
                </a:solidFill>
              </a:endParaRPr>
            </a:p>
          </p:txBody>
        </p:sp>
        <p:sp>
          <p:nvSpPr>
            <p:cNvPr id="130" name="Z"/>
            <p:cNvSpPr/>
            <p:nvPr/>
          </p:nvSpPr>
          <p:spPr>
            <a:xfrm>
              <a:off x="1635014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Z</a:t>
              </a:r>
            </a:p>
          </p:txBody>
        </p:sp>
        <p:sp>
          <p:nvSpPr>
            <p:cNvPr id="131" name="X"/>
            <p:cNvSpPr/>
            <p:nvPr/>
          </p:nvSpPr>
          <p:spPr>
            <a:xfrm>
              <a:off x="1836892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</a:p>
          </p:txBody>
        </p:sp>
        <p:sp>
          <p:nvSpPr>
            <p:cNvPr id="132" name="C"/>
            <p:cNvSpPr/>
            <p:nvPr/>
          </p:nvSpPr>
          <p:spPr>
            <a:xfrm>
              <a:off x="2038770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</a:p>
          </p:txBody>
        </p:sp>
        <p:sp>
          <p:nvSpPr>
            <p:cNvPr id="133" name="V"/>
            <p:cNvSpPr/>
            <p:nvPr/>
          </p:nvSpPr>
          <p:spPr>
            <a:xfrm>
              <a:off x="2240648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</a:p>
          </p:txBody>
        </p:sp>
        <p:sp>
          <p:nvSpPr>
            <p:cNvPr id="134" name="B"/>
            <p:cNvSpPr/>
            <p:nvPr/>
          </p:nvSpPr>
          <p:spPr>
            <a:xfrm>
              <a:off x="2442526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</a:p>
          </p:txBody>
        </p:sp>
        <p:sp>
          <p:nvSpPr>
            <p:cNvPr id="135" name="N"/>
            <p:cNvSpPr/>
            <p:nvPr/>
          </p:nvSpPr>
          <p:spPr>
            <a:xfrm>
              <a:off x="2644404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</a:t>
              </a:r>
            </a:p>
          </p:txBody>
        </p:sp>
        <p:sp>
          <p:nvSpPr>
            <p:cNvPr id="136" name="M"/>
            <p:cNvSpPr/>
            <p:nvPr/>
          </p:nvSpPr>
          <p:spPr>
            <a:xfrm>
              <a:off x="2846282" y="4713860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</a:t>
              </a:r>
            </a:p>
          </p:txBody>
        </p:sp>
        <p:sp>
          <p:nvSpPr>
            <p:cNvPr id="137" name="Backspace"/>
            <p:cNvSpPr/>
            <p:nvPr/>
          </p:nvSpPr>
          <p:spPr>
            <a:xfrm>
              <a:off x="3074094" y="4713860"/>
              <a:ext cx="246706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rgbClr val="5F5F5F"/>
                  </a:solidFill>
                  <a:latin typeface="Wingdings" panose="05000000000000000000" pitchFamily="2" charset="2"/>
                </a:rPr>
                <a:t></a:t>
              </a:r>
              <a:endParaRPr lang="en-US" sz="1100" dirty="0">
                <a:solidFill>
                  <a:srgbClr val="5F5F5F"/>
                </a:solidFill>
              </a:endParaRPr>
            </a:p>
          </p:txBody>
        </p:sp>
        <p:sp>
          <p:nvSpPr>
            <p:cNvPr id="138" name="123"/>
            <p:cNvSpPr/>
            <p:nvPr/>
          </p:nvSpPr>
          <p:spPr>
            <a:xfrm>
              <a:off x="1329299" y="5053815"/>
              <a:ext cx="245385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?123</a:t>
              </a:r>
            </a:p>
          </p:txBody>
        </p:sp>
        <p:sp>
          <p:nvSpPr>
            <p:cNvPr id="139" name="Smiley"/>
            <p:cNvSpPr/>
            <p:nvPr/>
          </p:nvSpPr>
          <p:spPr>
            <a:xfrm>
              <a:off x="1635015" y="5053815"/>
              <a:ext cx="169573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rgbClr val="5F5F5F"/>
                  </a:solidFill>
                  <a:latin typeface="Wingdings" panose="05000000000000000000" pitchFamily="2" charset="2"/>
                </a:rPr>
                <a:t>J</a:t>
              </a:r>
              <a:endParaRPr lang="en-US" sz="1100" dirty="0">
                <a:solidFill>
                  <a:srgbClr val="5F5F5F"/>
                </a:solidFill>
              </a:endParaRPr>
            </a:p>
          </p:txBody>
        </p:sp>
        <p:sp>
          <p:nvSpPr>
            <p:cNvPr id="140" name="Space"/>
            <p:cNvSpPr/>
            <p:nvPr/>
          </p:nvSpPr>
          <p:spPr>
            <a:xfrm>
              <a:off x="1838733" y="5053815"/>
              <a:ext cx="973404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Punctation"/>
            <p:cNvSpPr/>
            <p:nvPr/>
          </p:nvSpPr>
          <p:spPr>
            <a:xfrm>
              <a:off x="2846283" y="5053815"/>
              <a:ext cx="167480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2" name="Return"/>
            <p:cNvSpPr/>
            <p:nvPr/>
          </p:nvSpPr>
          <p:spPr>
            <a:xfrm>
              <a:off x="3074094" y="5053815"/>
              <a:ext cx="246706" cy="23812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↵</a:t>
              </a:r>
            </a:p>
          </p:txBody>
        </p:sp>
      </p:grpSp>
      <p:grpSp>
        <p:nvGrpSpPr>
          <p:cNvPr id="14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6267929" y="4142915"/>
            <a:ext cx="944726" cy="212366"/>
            <a:chOff x="593892" y="1585163"/>
            <a:chExt cx="944726" cy="212366"/>
          </a:xfrm>
        </p:grpSpPr>
        <p:sp>
          <p:nvSpPr>
            <p:cNvPr id="14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</a:p>
          </p:txBody>
        </p:sp>
      </p:grpSp>
      <p:grpSp>
        <p:nvGrpSpPr>
          <p:cNvPr id="14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6289957" y="4616260"/>
            <a:ext cx="944726" cy="212366"/>
            <a:chOff x="593892" y="1585163"/>
            <a:chExt cx="944726" cy="212366"/>
          </a:xfrm>
        </p:grpSpPr>
        <p:sp>
          <p:nvSpPr>
            <p:cNvPr id="14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Label" descr="&lt;Tags&gt;&lt;SMARTRESIZEANCHORS&gt;Absolute,Absolute,Absolute,Absolute&lt;/SMARTRESIZEANCHORS&gt;&lt;/Tags&gt;"/>
            <p:cNvSpPr txBox="1"/>
            <p:nvPr/>
          </p:nvSpPr>
          <p:spPr>
            <a:xfrm>
              <a:off x="727242" y="1585163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</a:p>
          </p:txBody>
        </p:sp>
      </p:grpSp>
      <p:grpSp>
        <p:nvGrpSpPr>
          <p:cNvPr id="151" name="Radio Button Group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KpsV1ZN121bLz+tqvXo9z1Z5k9bxj2lg+VUaf2eLuhm/zsGP+Uw+kq49pCOI4ynO0614j+OzpttbB9wASDx376bHs1l6DppOld3iLbs0G9N7z7NJXm59xN2n0n/z6CMQMgbhDAJ0XOcZMwX/8lkUrGm39dFHo3T3/s4QwA28RVMQ4cYtA/n3f+Ne3QQdbcffLWbtnIDu7ezc1BRgqeXARL2pXrc1sdTWjV166KWffDY00LH/R497zVPn7bpepm29ziPd/pL+R3lpZNx/BhhIoZ9n9NLN4L0/f8km0b+siln6tGhWVZNvDUs0hGKICX5X0TA3S9YQcW33kWHdqNX8xsFI8bAiioEPaaJalWkRY9ytavLTpEnSJl/O8nokDH9cXzRpPkyytr6+kSI/Z3pvAB88H6r/zDMA46vVjGj9rK4WIPDW1pZVVneEvHdYJmO8MMzieKZZO52nW6fvpjkruTR/dzNLglzPq4sLiHhdV/XWR8+yoiRd0FbpmjEVQqvOTXkkaYOhjEllUhd9FvR+dX/cJf3/uFkvSAlfH4UfGwNOpiFt5zlxmUyfdNOMO0Du9qEYBhanYoCbHqVnIgnZpPS0TocoA3iar94QfovsXbFYL0gAFxNCuzqXqU4nYpbSYsnDuEDfHvIWemQAeOwgCEZLQNr0i+ydN5aGDUNP+X4thKfzrM6IxnVjqQ5Fg6+yYDTfIP7g6uf58oIt3O5OfyQGgPGv4jrOtnpeNO1jD75M85Evd/KR88tVdQy8yQqy05lYiwFdwz9eQUMKq/KvUf8QT8wgzItmLCOlf6N2FV4klIXra8v1FRG+92KOz/O2Sa/mOc2/ip6ICrHGOivL65ScrooUNCmDLA2cL1EEH70PewgpxdXu6dEbSXWRt+kvNj7AhimmUIZirPQo3TlMDyMaM4qU9QYa9ppS5z7diJc0fLIuSlLdaTNRFgs+jjAWHhiaW1mUAUNFkptnUPk9Vu4TCEppA9UGzNhAx3iAfDMZq0ATuTdYQjzUlsSCDNzzYpkPEKTX1rfDPc92yLWN+Jm9ecejvESdDXrLQ/zCjlLHkCvrQI3ezDWg3u96q7nHI5hGSSa9fu/7aUlkhYVA/+PXq5JiT/Ch/f4Xpx/9vvXvuySbTT/53+VH6S8ZKaPyCxobjV9Uyzw+QYjh2rTMM1Lw1IhcvJy8xoL6KShtkRbEePkvWhd1PosPmZE0PPPZZ4NMs2HA7N8hknuVN8UP8tMlrPmMBj4UF/TcUDwDjE3jk1m9m1GoijE1g6KXbsHEFdQzaZoifUzWrp2PvyiWwShHXSN+hxp/8sn7y5uyF2BTl9zF94rvbxSj26iFqIn1H0wbRnejyt0g/xuGhSeG1YbuZNjvBbDrdIN8Q+oDT0SFmCcesvpPbDiUavBmY2P/UV2Fh5jzVb4gU0XiMVsvZxnYb5hFr+bkxweRzKCpvCXnvj/TCr7PSV34o38/xd396LxYwjW5tUwPKoz2VmmKjSYgkjfAE8HkhJRmfbN9ucFfe13V5LBlJP4N++rqrpFtz5op2UtoiKqGIzK5hj9X1Onj6dGbavX47vQovczKdRBO2R5v8OibNmvNkIHCk+ufzGv6JCufVxR1EittsUvNDHakWN1MEw3vAHFrRjHfBfUlPrV8tUvWyf21d3vHyFh2BkLWfUWcvlhldf6mEud5Dx9GI+wPnSG460VWEqM17FBfmdiWVI9EhQXlTlK3ptAPcm0vN8wKT0ckPIhGJTfPhuPQ/nfs7Dmwn0UTXubZYLzfxxb7HDWd59O3zmKZEE6+HdQnAYSinpb5B4EokYLeCCEOIyTe+M31iinYW286IXd+/EVTMUC0Gi+aSvItv/AXelOpaptA7Ha+eFW1LI3sWp3Tl3GE8LBWxJtftUWJ5ar2BS3c+KElgMRCvve3An4ShpMiZ7BayMg71D+3n9/gi3gA4nlX/7nB8Yiyo//c8D6ewBPcZU/wM2+UMlmbfD7/uUV/eDytmPqd3ewZmYej8Gm2fJXDmRe5GDaJsedG2pnnlmPCYyXlPYXkeN3KBxtZPvZIb/b9G7sNWqJr/uNLsqxfs2tIHUvaCSuoIemKPe9BWDy+BsTSl1B6kxcce/o8MxR3DT0bfOvuA1/7h8AU3W7/X8QUsHs/mzzh7OrPB5ZA7Pekevehs8Jr0T+Ls+I5Gv8fmJVbNhsM22LPexAMvNAZ63vMDJ4vspooXI4VBIUKX/Jq5/vR/RZkuKHJDV/fioC3INzgcJ0fcdOYN2A6mL3Aw15H0fwkxUcbAnDz8Mz6Rkv8XvL6fLUlH/7Mz4T2zTb1ZWlT0w3JSDw30NWN6SYh+9qZpRsw0ORAsHZn0gOUC6AsRcGRwZYEotUKazqTipotbhCXgYDfp+FN/DIEwk3j14Tgze7mFQU8RKIvsrfkN6/rXFlgJKyUZsuZcIpdAKMmhmaULMKKbl2syry5QUYjaeEeB94mGLiFHIta96aBuvQn5XbBgEKxM5EG0vU+MNw400DsbspSm6cj7pSFPEdu0mEjn4TiizxO2Agf/MzP3Nwdnl53nwQffbeY0TLF4x4Kn/ifSKOv0yMwDTv8dl5czNuwR23lPtBGX7dHP4+hwL0P3hN4B1SQZhkc3y3M8y3YH8/t1a7/TGjV9O0t2n59c73RCPKCiiD+9Q1OTNH0rdo3pGk2LSHAP0UqrLfWFBgI0gGqar2/Qx0xSiklNbima54PIfrvejPV8cQz9ea53RoFmSesy598+cXpu2nOy6pp/u72CWxk555XFxd5PT6t66re+uhZVmDVgox2YTPM6S/e+SX0J2Xnl9NcMsxNjomhho2wAS305u9GKaX3EANt3eEgZthUDo/9plWRG9LispyPpYulWSymoSAfHksxfo1keH+ts7Pk9t7L8zcvnN24gG3WVvtt+uiW4SKZfrp5IfRmFLfT3ZgFf588PBH/6XpFS14gswi1cFe8OSMiywSeBtB1g/goxyeejbB9DYpgx1EQ0JtzwRuU3MY85k1ufwQTu6i6KZzAcwvF28nSxtjjlhlbbj/sLDLm34uySve5Vd73FmPDQ6z10gQmN3NW9+l5b7dhLzS8xSjxdH2ZIfDP+/7UDc3Uy/rkdnjguXlg6Hr75q6p2a28cTyh5HOg9B7T4ysCa/lv0APOy71ZDXQfFsZORzevEPnPLbkWz62kwDzvARdPZCC3Vird5z27xqOqIh4Rvoei6D7vRTLzfA388QSK5X0Zt/t0w79bcO97aJnu0wn9fi6VTve5cdg/Czqo+wQ6yUvZfD1onqpw0chmHeWN4/11VPeBqHc7fj+d1X2+psDg+VoCap4P6BdPhBBfW+d1nw9EDY8owoEM1wfoxO7zQVNgnm9gvHh8HfrBgtZ9vMTRRp3qSdsH6NTu00lb3aLz99KxX1u5dR8EzjMTy3PAXOd5elmYEFq/mNqo75vpth9n9AJNotmNWR8/4+NneyTT8w1N5U25qd73kY5v7CT29ACPv1rNyBY8ozQM1pm3ONPwjbHC5ijwfdKfm55bLGLe9NxqmfI2zzekxsL14R7xPtC2+M/gwqpj/W+C+T5wjj7g9Q949YO54gO54RZzw2b8Qyboa5Lna7z2NV752hPwNQn/syd2g1PprM3XmcX3pOl7NH+Ppu89S+85O7eg3XuLwS2Hd4tmt2hyawLdkjDfHJsOk9Z5RLch6wetOg59dSPZbiDXbQZ3I+MM4Pdzv6KWkY/dX5h6A1/7J8nXlkW0gUWx/ofh0s/G5jcsmr3KF9UlHP85Ys+mFfR4ne8bXDm7rGgFXbp6HsY3W9/UQtlRunv7mer7tz/UpTE8ko2Idfpzssx0c/L/KcnlLdJQNybwPgiOnxm7HZxNkyQcGZ+Gr4ff06JZVc1mrDbo0FtrIPPcMKubNFLNgx8S/L7cD6so83xt5fv+SqvJW9FZjxvSoNM6P//sIyhT6FKZio/uHqXFsmmz5TT/uhrrhCxRfQsNdV7V6VZB8l5s1hhOKxxS0yNa2qef29u311ubtFHx/Ru572ZZOG63igEr1PnzvSbsuzVxYl4zoTBrjWi66pxsIiOVThirrzFRU2LeJqLQH6VnQo5sUnYSihHiGmhnx6sVpCYVHRyhhGnJ3XRWu2/3ir/qdas3gpywvhF5Zz2hlYJIuqyH6aiHifnET6AZUtyeO9t50YyFePTvAA9yo5Bs3l8bX4ovF256ZSCbfls3S0kqADxbeGuKXORt+ouNt+YPc0Ap3oSCHfTXxMAR7esh4Mzv10PAm4LbI6CyMKmqMj1rmAb57H36j3+xwXT2yDX+yaIpSI+kn32WflFM66qpztvxl+fnxRRrSHU+/qKp3tTF65YwHS/w+3qIMQesZPM18IwhmF5m5TpPf4/b40mq8lZtn21IAL/vZDZtXSwvUiSxfxgzCT+I6fRVW5TN+PO85fT5zUnTb3Cy4PDz3NAq0/KinVPE8kX2zlPXQEm+uiElIDOsMz1+vZ4INbd2RsMQoybDPB3yvO6RZyR9vQeVNukS8jPqupg5LqheywBub2r0Tax/ECGA7QBqrDUKozWordUggxTBRNk3NkyFdv7Ru/QjWrdrh3HISW4YKtqMSZ7qtvlu0c63Pnr30Z3bdGDh83LdaTNlW53TRBMN3g2NQ3l/ALFNE8TOr3Umbz0p7Jlz8ialCCatOH3TDBPZ9wK+dtB7m7TRpqDlVh4cngFVwANxnsnPwjhulXK+jVeJZ8MoPGfpmx/FzaoWT8zTjbV7T4XD/NxZOvU0yO05fEiI01/4C9Pftf/FsHhvIKFKPUPTBAUp9t07Y7LFCwa/Mbtg9RtgvLcXAlX13hjHqbJZt+EZGuktR7dpQTrKDXjeuD7jSnHgT/2VfvyS/wfDeihTy18AAA==&lt;/Code&gt;&lt;CodeSignature&gt;V9L9wIoI+IFXf7fyuVCLtieD974HBvpsT94UpIT/2MG00IZ4clcYi1Le4elcKx6Fs3M9I+EOo6lJuKCAF6+OcXRgm29j3TjF06j+7gKRigiWC4ddLepQLM1DoBhb6KvBJ6tAUW4iZ3Q3TSPE8zEj9Qp3vptEgXqKOB7qK6rPrJwi6uLlChLYTraO7KFDJy/9ESC5gsv6tytYcijdTIf50ps4SNnJZZccspuntJ/GzCWcZT2IwT/tCc7UNys6TEI54hweJmEQTD+wnb7ctbJaCFBLMd+6Mfnh/TCFIlLMx5SoqOdM7t8IdbYCucC25iR1lkZNnzg4DTqqlfAPgZEnEQ==&lt;/CodeSignature&gt;&lt;/SmartOptions&gt;&lt;SmartResize enabled=&quot;True&quot; minWidth=&quot;0&quot; minHeight=&quot;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6279780" y="5176979"/>
            <a:ext cx="944726" cy="835856"/>
            <a:chOff x="595686" y="1261242"/>
            <a:chExt cx="944726" cy="835856"/>
          </a:xfrm>
        </p:grpSpPr>
        <p:sp>
          <p:nvSpPr>
            <p:cNvPr id="152" name="Circle" descr="&lt;Tags&gt;&lt;SMARTRESIZEANCHORS&gt;None,None,Absolute,None&lt;/SMARTRESIZEANCHORS&gt;&lt;/Tags&gt;"/>
            <p:cNvSpPr/>
            <p:nvPr/>
          </p:nvSpPr>
          <p:spPr>
            <a:xfrm>
              <a:off x="595686" y="130075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Check" descr="&lt;Tags&gt;&lt;SMARTRESIZEANCHORS&gt;None,None,Absolute,None&lt;/SMARTRESIZEANCHORS&gt;&lt;/Tags&gt;"/>
            <p:cNvSpPr/>
            <p:nvPr/>
          </p:nvSpPr>
          <p:spPr>
            <a:xfrm>
              <a:off x="632992" y="133805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26124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Circle" descr="&lt;Tags&gt;&lt;SMARTRESIZEANCHORS&gt;None,None,Absolute,None&lt;/SMARTRESIZEANCHORS&gt;&lt;/Tags&gt;"/>
            <p:cNvSpPr/>
            <p:nvPr/>
          </p:nvSpPr>
          <p:spPr>
            <a:xfrm>
              <a:off x="595686" y="150858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Check" descr="&lt;Tags&gt;&lt;SMARTRESIZEANCHORS&gt;None,None,Absolute,None&lt;/SMARTRESIZEANCHORS&gt;&lt;/Tags&gt;" hidden="1"/>
            <p:cNvSpPr/>
            <p:nvPr/>
          </p:nvSpPr>
          <p:spPr>
            <a:xfrm>
              <a:off x="632992" y="154588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46907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Circle" descr="&lt;Tags&gt;&lt;SMARTRESIZEANCHORS&gt;None,None,Absolute,None&lt;/SMARTRESIZEANCHORS&gt;&lt;/Tags&gt;"/>
            <p:cNvSpPr/>
            <p:nvPr/>
          </p:nvSpPr>
          <p:spPr>
            <a:xfrm>
              <a:off x="595686" y="171641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Check" descr="&lt;Tags&gt;&lt;SMARTRESIZEANCHORS&gt;None,None,Absolute,None&lt;/SMARTRESIZEANCHORS&gt;&lt;/Tags&gt;" hidden="1"/>
            <p:cNvSpPr/>
            <p:nvPr/>
          </p:nvSpPr>
          <p:spPr>
            <a:xfrm>
              <a:off x="632992" y="175371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67690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Circle" descr="&lt;Tags&gt;&lt;SMARTRESIZEANCHORS&gt;None,None,Absolute,None&lt;/SMARTRESIZEANCHORS&gt;&lt;/Tags&gt;"/>
            <p:cNvSpPr/>
            <p:nvPr/>
          </p:nvSpPr>
          <p:spPr>
            <a:xfrm>
              <a:off x="595686" y="1924240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Check" descr="&lt;Tags&gt;&lt;SMARTRESIZEANCHORS&gt;None,None,Absolute,None&lt;/SMARTRESIZEANCHORS&gt;&lt;/Tags&gt;" hidden="1"/>
            <p:cNvSpPr/>
            <p:nvPr/>
          </p:nvSpPr>
          <p:spPr>
            <a:xfrm>
              <a:off x="632992" y="1961546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Label" descr="&lt;Tags&gt;&lt;SMARTRESIZEANCHORS&gt;Relative,Relative,Absolute,Absolute&lt;/SMARTRESIZEANCHORS&gt;&lt;/Tags&gt;"/>
            <p:cNvSpPr txBox="1"/>
            <p:nvPr/>
          </p:nvSpPr>
          <p:spPr>
            <a:xfrm>
              <a:off x="729036" y="1884732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Radio Button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4" name="Rich Text Editor" descr="&lt;SmartSettings&gt;&lt;SmartResize enabled=&quot;True&quot; minWidth=&quot;248&quot; minHeight=&quot;44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7643180" y="4187121"/>
            <a:ext cx="3921271" cy="1643062"/>
            <a:chOff x="1011166" y="3043238"/>
            <a:chExt cx="3921271" cy="1643062"/>
          </a:xfrm>
        </p:grpSpPr>
        <p:sp>
          <p:nvSpPr>
            <p:cNvPr id="165" name="Text Editor" descr="&lt;Tags&gt;&lt;SMARTRESIZEANCHORS&gt;Absolute,Absolute,Absolute,Absolute&lt;/SMARTRESIZEANCHORS&gt;&lt;/Tags&gt;"/>
            <p:cNvSpPr/>
            <p:nvPr/>
          </p:nvSpPr>
          <p:spPr>
            <a:xfrm>
              <a:off x="1011166" y="3323076"/>
              <a:ext cx="3921268" cy="13632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0" rIns="237744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en-US" sz="9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dolor sit amet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900" i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consectetur adipiscing elit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Nam pharetra facilisis nisl, et efficitur nunc accumsan non.</a:t>
              </a:r>
            </a:p>
            <a:p>
              <a:pPr>
                <a:spcAft>
                  <a:spcPts val="6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Vivamus fringilla pretium est, </a:t>
              </a:r>
              <a:r>
                <a:rPr lang="en-US" sz="900" u="sng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porttitor risus suscipit quis</a:t>
              </a: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grpSp>
          <p:nvGrpSpPr>
            <p:cNvPr id="166" name="Formatting Toolbar"/>
            <p:cNvGrpSpPr/>
            <p:nvPr/>
          </p:nvGrpSpPr>
          <p:grpSpPr>
            <a:xfrm>
              <a:off x="1011166" y="3043238"/>
              <a:ext cx="3921268" cy="279839"/>
              <a:chOff x="1011166" y="3043238"/>
              <a:chExt cx="3921268" cy="279839"/>
            </a:xfrm>
          </p:grpSpPr>
          <p:sp>
            <p:nvSpPr>
              <p:cNvPr id="171" name="Box" descr="&lt;Tags&gt;&lt;SMARTRESIZEANCHORS&gt;Absolute,None,Absolute,Absolute&lt;/SMARTRESIZEANCHORS&gt;&lt;/Tags&gt;"/>
              <p:cNvSpPr/>
              <p:nvPr/>
            </p:nvSpPr>
            <p:spPr>
              <a:xfrm>
                <a:off x="1011166" y="3043238"/>
                <a:ext cx="3921268" cy="27983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2" name="Font Drop-Down Box"/>
              <p:cNvGrpSpPr/>
              <p:nvPr/>
            </p:nvGrpSpPr>
            <p:grpSpPr>
              <a:xfrm>
                <a:off x="1093181" y="3095441"/>
                <a:ext cx="1000054" cy="175433"/>
                <a:chOff x="1093181" y="3105978"/>
                <a:chExt cx="1000054" cy="175433"/>
              </a:xfrm>
            </p:grpSpPr>
            <p:sp>
              <p:nvSpPr>
                <p:cNvPr id="183" name="Text Box" descr="&lt;Tags&gt;&lt;SMARTRESIZEANCHORS&gt;Absolute,None,Absolute,None&lt;/SMARTRESIZEANCHORS&gt;&lt;/Tags&gt;"/>
                <p:cNvSpPr/>
                <p:nvPr/>
              </p:nvSpPr>
              <p:spPr>
                <a:xfrm>
                  <a:off x="1093181" y="3105978"/>
                  <a:ext cx="1000054" cy="175433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18288" rIns="256032" bIns="18288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Font</a:t>
                  </a:r>
                </a:p>
              </p:txBody>
            </p:sp>
            <p:sp>
              <p:nvSpPr>
                <p:cNvPr id="184" name="Arrow Down" descr="&lt;Tags&gt;&lt;SMARTRESIZEANCHORS&gt;Absolute,None,Absolute,None&lt;/SMARTRESIZEANCHORS&gt;&lt;/Tags&gt;"/>
                <p:cNvSpPr>
                  <a:spLocks noChangeAspect="1"/>
                </p:cNvSpPr>
                <p:nvPr/>
              </p:nvSpPr>
              <p:spPr bwMode="auto">
                <a:xfrm flipH="1">
                  <a:off x="1954419" y="3175606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73" name="Justify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4009886" y="3134738"/>
                <a:ext cx="111125" cy="96838"/>
              </a:xfrm>
              <a:custGeom>
                <a:avLst/>
                <a:gdLst>
                  <a:gd name="T0" fmla="*/ 10 w 283"/>
                  <a:gd name="T1" fmla="*/ 0 h 245"/>
                  <a:gd name="T2" fmla="*/ 0 w 283"/>
                  <a:gd name="T3" fmla="*/ 9 h 245"/>
                  <a:gd name="T4" fmla="*/ 10 w 283"/>
                  <a:gd name="T5" fmla="*/ 18 h 245"/>
                  <a:gd name="T6" fmla="*/ 274 w 283"/>
                  <a:gd name="T7" fmla="*/ 18 h 245"/>
                  <a:gd name="T8" fmla="*/ 283 w 283"/>
                  <a:gd name="T9" fmla="*/ 9 h 245"/>
                  <a:gd name="T10" fmla="*/ 274 w 283"/>
                  <a:gd name="T11" fmla="*/ 0 h 245"/>
                  <a:gd name="T12" fmla="*/ 10 w 283"/>
                  <a:gd name="T13" fmla="*/ 0 h 245"/>
                  <a:gd name="T14" fmla="*/ 10 w 283"/>
                  <a:gd name="T15" fmla="*/ 56 h 245"/>
                  <a:gd name="T16" fmla="*/ 0 w 283"/>
                  <a:gd name="T17" fmla="*/ 66 h 245"/>
                  <a:gd name="T18" fmla="*/ 10 w 283"/>
                  <a:gd name="T19" fmla="*/ 75 h 245"/>
                  <a:gd name="T20" fmla="*/ 274 w 283"/>
                  <a:gd name="T21" fmla="*/ 75 h 245"/>
                  <a:gd name="T22" fmla="*/ 283 w 283"/>
                  <a:gd name="T23" fmla="*/ 66 h 245"/>
                  <a:gd name="T24" fmla="*/ 274 w 283"/>
                  <a:gd name="T25" fmla="*/ 56 h 245"/>
                  <a:gd name="T26" fmla="*/ 10 w 283"/>
                  <a:gd name="T27" fmla="*/ 56 h 245"/>
                  <a:gd name="T28" fmla="*/ 10 w 283"/>
                  <a:gd name="T29" fmla="*/ 113 h 245"/>
                  <a:gd name="T30" fmla="*/ 0 w 283"/>
                  <a:gd name="T31" fmla="*/ 122 h 245"/>
                  <a:gd name="T32" fmla="*/ 10 w 283"/>
                  <a:gd name="T33" fmla="*/ 132 h 245"/>
                  <a:gd name="T34" fmla="*/ 274 w 283"/>
                  <a:gd name="T35" fmla="*/ 132 h 245"/>
                  <a:gd name="T36" fmla="*/ 283 w 283"/>
                  <a:gd name="T37" fmla="*/ 122 h 245"/>
                  <a:gd name="T38" fmla="*/ 274 w 283"/>
                  <a:gd name="T39" fmla="*/ 113 h 245"/>
                  <a:gd name="T40" fmla="*/ 10 w 283"/>
                  <a:gd name="T41" fmla="*/ 113 h 245"/>
                  <a:gd name="T42" fmla="*/ 10 w 283"/>
                  <a:gd name="T43" fmla="*/ 169 h 245"/>
                  <a:gd name="T44" fmla="*/ 0 w 283"/>
                  <a:gd name="T45" fmla="*/ 179 h 245"/>
                  <a:gd name="T46" fmla="*/ 10 w 283"/>
                  <a:gd name="T47" fmla="*/ 188 h 245"/>
                  <a:gd name="T48" fmla="*/ 274 w 283"/>
                  <a:gd name="T49" fmla="*/ 188 h 245"/>
                  <a:gd name="T50" fmla="*/ 283 w 283"/>
                  <a:gd name="T51" fmla="*/ 179 h 245"/>
                  <a:gd name="T52" fmla="*/ 274 w 283"/>
                  <a:gd name="T53" fmla="*/ 169 h 245"/>
                  <a:gd name="T54" fmla="*/ 10 w 283"/>
                  <a:gd name="T55" fmla="*/ 169 h 245"/>
                  <a:gd name="T56" fmla="*/ 10 w 283"/>
                  <a:gd name="T57" fmla="*/ 226 h 245"/>
                  <a:gd name="T58" fmla="*/ 0 w 283"/>
                  <a:gd name="T59" fmla="*/ 235 h 245"/>
                  <a:gd name="T60" fmla="*/ 10 w 283"/>
                  <a:gd name="T61" fmla="*/ 245 h 245"/>
                  <a:gd name="T62" fmla="*/ 274 w 283"/>
                  <a:gd name="T63" fmla="*/ 245 h 245"/>
                  <a:gd name="T64" fmla="*/ 283 w 283"/>
                  <a:gd name="T65" fmla="*/ 235 h 245"/>
                  <a:gd name="T66" fmla="*/ 274 w 283"/>
                  <a:gd name="T67" fmla="*/ 226 h 245"/>
                  <a:gd name="T68" fmla="*/ 10 w 283"/>
                  <a:gd name="T69" fmla="*/ 22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45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10" y="18"/>
                    </a:cubicBezTo>
                    <a:lnTo>
                      <a:pt x="274" y="18"/>
                    </a:lnTo>
                    <a:cubicBezTo>
                      <a:pt x="279" y="18"/>
                      <a:pt x="283" y="14"/>
                      <a:pt x="283" y="9"/>
                    </a:cubicBezTo>
                    <a:cubicBezTo>
                      <a:pt x="283" y="4"/>
                      <a:pt x="279" y="0"/>
                      <a:pt x="274" y="0"/>
                    </a:cubicBezTo>
                    <a:lnTo>
                      <a:pt x="10" y="0"/>
                    </a:lnTo>
                    <a:close/>
                    <a:moveTo>
                      <a:pt x="10" y="56"/>
                    </a:moveTo>
                    <a:cubicBezTo>
                      <a:pt x="4" y="56"/>
                      <a:pt x="0" y="60"/>
                      <a:pt x="0" y="66"/>
                    </a:cubicBezTo>
                    <a:cubicBezTo>
                      <a:pt x="0" y="71"/>
                      <a:pt x="4" y="75"/>
                      <a:pt x="10" y="75"/>
                    </a:cubicBezTo>
                    <a:lnTo>
                      <a:pt x="274" y="75"/>
                    </a:lnTo>
                    <a:cubicBezTo>
                      <a:pt x="279" y="75"/>
                      <a:pt x="283" y="71"/>
                      <a:pt x="283" y="66"/>
                    </a:cubicBezTo>
                    <a:cubicBezTo>
                      <a:pt x="283" y="60"/>
                      <a:pt x="279" y="56"/>
                      <a:pt x="274" y="56"/>
                    </a:cubicBezTo>
                    <a:lnTo>
                      <a:pt x="10" y="56"/>
                    </a:lnTo>
                    <a:close/>
                    <a:moveTo>
                      <a:pt x="10" y="113"/>
                    </a:moveTo>
                    <a:cubicBezTo>
                      <a:pt x="4" y="113"/>
                      <a:pt x="0" y="117"/>
                      <a:pt x="0" y="122"/>
                    </a:cubicBezTo>
                    <a:cubicBezTo>
                      <a:pt x="0" y="127"/>
                      <a:pt x="4" y="132"/>
                      <a:pt x="10" y="132"/>
                    </a:cubicBezTo>
                    <a:lnTo>
                      <a:pt x="274" y="132"/>
                    </a:lnTo>
                    <a:cubicBezTo>
                      <a:pt x="279" y="132"/>
                      <a:pt x="283" y="127"/>
                      <a:pt x="283" y="122"/>
                    </a:cubicBezTo>
                    <a:cubicBezTo>
                      <a:pt x="283" y="117"/>
                      <a:pt x="279" y="113"/>
                      <a:pt x="274" y="113"/>
                    </a:cubicBezTo>
                    <a:lnTo>
                      <a:pt x="10" y="113"/>
                    </a:lnTo>
                    <a:close/>
                    <a:moveTo>
                      <a:pt x="10" y="169"/>
                    </a:moveTo>
                    <a:cubicBezTo>
                      <a:pt x="4" y="169"/>
                      <a:pt x="0" y="174"/>
                      <a:pt x="0" y="179"/>
                    </a:cubicBezTo>
                    <a:cubicBezTo>
                      <a:pt x="0" y="184"/>
                      <a:pt x="4" y="188"/>
                      <a:pt x="10" y="188"/>
                    </a:cubicBezTo>
                    <a:lnTo>
                      <a:pt x="274" y="188"/>
                    </a:lnTo>
                    <a:cubicBezTo>
                      <a:pt x="279" y="188"/>
                      <a:pt x="283" y="184"/>
                      <a:pt x="283" y="179"/>
                    </a:cubicBezTo>
                    <a:cubicBezTo>
                      <a:pt x="283" y="174"/>
                      <a:pt x="279" y="169"/>
                      <a:pt x="274" y="169"/>
                    </a:cubicBezTo>
                    <a:lnTo>
                      <a:pt x="10" y="169"/>
                    </a:lnTo>
                    <a:close/>
                    <a:moveTo>
                      <a:pt x="10" y="226"/>
                    </a:moveTo>
                    <a:cubicBezTo>
                      <a:pt x="4" y="226"/>
                      <a:pt x="0" y="230"/>
                      <a:pt x="0" y="235"/>
                    </a:cubicBezTo>
                    <a:cubicBezTo>
                      <a:pt x="0" y="241"/>
                      <a:pt x="4" y="245"/>
                      <a:pt x="10" y="245"/>
                    </a:cubicBezTo>
                    <a:lnTo>
                      <a:pt x="274" y="245"/>
                    </a:lnTo>
                    <a:cubicBezTo>
                      <a:pt x="279" y="245"/>
                      <a:pt x="283" y="241"/>
                      <a:pt x="283" y="235"/>
                    </a:cubicBezTo>
                    <a:cubicBezTo>
                      <a:pt x="283" y="230"/>
                      <a:pt x="279" y="226"/>
                      <a:pt x="274" y="226"/>
                    </a:cubicBezTo>
                    <a:lnTo>
                      <a:pt x="10" y="226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Align Right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3794095" y="3129182"/>
                <a:ext cx="112712" cy="107950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32 w 283"/>
                  <a:gd name="T15" fmla="*/ 63 h 272"/>
                  <a:gd name="T16" fmla="*/ 21 w 283"/>
                  <a:gd name="T17" fmla="*/ 73 h 272"/>
                  <a:gd name="T18" fmla="*/ 32 w 283"/>
                  <a:gd name="T19" fmla="*/ 84 h 272"/>
                  <a:gd name="T20" fmla="*/ 273 w 283"/>
                  <a:gd name="T21" fmla="*/ 84 h 272"/>
                  <a:gd name="T22" fmla="*/ 283 w 283"/>
                  <a:gd name="T23" fmla="*/ 73 h 272"/>
                  <a:gd name="T24" fmla="*/ 273 w 283"/>
                  <a:gd name="T25" fmla="*/ 63 h 272"/>
                  <a:gd name="T26" fmla="*/ 32 w 283"/>
                  <a:gd name="T27" fmla="*/ 63 h 272"/>
                  <a:gd name="T28" fmla="*/ 53 w 283"/>
                  <a:gd name="T29" fmla="*/ 126 h 272"/>
                  <a:gd name="T30" fmla="*/ 43 w 283"/>
                  <a:gd name="T31" fmla="*/ 136 h 272"/>
                  <a:gd name="T32" fmla="*/ 53 w 283"/>
                  <a:gd name="T33" fmla="*/ 147 h 272"/>
                  <a:gd name="T34" fmla="*/ 273 w 283"/>
                  <a:gd name="T35" fmla="*/ 147 h 272"/>
                  <a:gd name="T36" fmla="*/ 283 w 283"/>
                  <a:gd name="T37" fmla="*/ 136 h 272"/>
                  <a:gd name="T38" fmla="*/ 273 w 283"/>
                  <a:gd name="T39" fmla="*/ 126 h 272"/>
                  <a:gd name="T40" fmla="*/ 53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6 w 283"/>
                  <a:gd name="T57" fmla="*/ 252 h 272"/>
                  <a:gd name="T58" fmla="*/ 105 w 283"/>
                  <a:gd name="T59" fmla="*/ 262 h 272"/>
                  <a:gd name="T60" fmla="*/ 116 w 283"/>
                  <a:gd name="T61" fmla="*/ 272 h 272"/>
                  <a:gd name="T62" fmla="*/ 273 w 283"/>
                  <a:gd name="T63" fmla="*/ 272 h 272"/>
                  <a:gd name="T64" fmla="*/ 283 w 283"/>
                  <a:gd name="T65" fmla="*/ 262 h 272"/>
                  <a:gd name="T66" fmla="*/ 273 w 283"/>
                  <a:gd name="T67" fmla="*/ 252 h 272"/>
                  <a:gd name="T68" fmla="*/ 116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32" y="63"/>
                    </a:moveTo>
                    <a:cubicBezTo>
                      <a:pt x="26" y="63"/>
                      <a:pt x="21" y="68"/>
                      <a:pt x="21" y="73"/>
                    </a:cubicBezTo>
                    <a:cubicBezTo>
                      <a:pt x="21" y="79"/>
                      <a:pt x="26" y="84"/>
                      <a:pt x="32" y="84"/>
                    </a:cubicBezTo>
                    <a:lnTo>
                      <a:pt x="273" y="84"/>
                    </a:lnTo>
                    <a:cubicBezTo>
                      <a:pt x="279" y="84"/>
                      <a:pt x="283" y="79"/>
                      <a:pt x="283" y="73"/>
                    </a:cubicBezTo>
                    <a:cubicBezTo>
                      <a:pt x="283" y="68"/>
                      <a:pt x="279" y="63"/>
                      <a:pt x="273" y="63"/>
                    </a:cubicBezTo>
                    <a:lnTo>
                      <a:pt x="32" y="63"/>
                    </a:lnTo>
                    <a:close/>
                    <a:moveTo>
                      <a:pt x="53" y="126"/>
                    </a:moveTo>
                    <a:cubicBezTo>
                      <a:pt x="47" y="126"/>
                      <a:pt x="43" y="130"/>
                      <a:pt x="43" y="136"/>
                    </a:cubicBezTo>
                    <a:cubicBezTo>
                      <a:pt x="43" y="142"/>
                      <a:pt x="47" y="147"/>
                      <a:pt x="53" y="147"/>
                    </a:cubicBezTo>
                    <a:lnTo>
                      <a:pt x="273" y="147"/>
                    </a:lnTo>
                    <a:cubicBezTo>
                      <a:pt x="279" y="147"/>
                      <a:pt x="283" y="142"/>
                      <a:pt x="283" y="136"/>
                    </a:cubicBezTo>
                    <a:cubicBezTo>
                      <a:pt x="283" y="130"/>
                      <a:pt x="279" y="126"/>
                      <a:pt x="273" y="126"/>
                    </a:cubicBezTo>
                    <a:lnTo>
                      <a:pt x="53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6" y="252"/>
                    </a:moveTo>
                    <a:cubicBezTo>
                      <a:pt x="110" y="252"/>
                      <a:pt x="105" y="256"/>
                      <a:pt x="105" y="262"/>
                    </a:cubicBezTo>
                    <a:cubicBezTo>
                      <a:pt x="105" y="268"/>
                      <a:pt x="110" y="272"/>
                      <a:pt x="116" y="272"/>
                    </a:cubicBezTo>
                    <a:lnTo>
                      <a:pt x="273" y="272"/>
                    </a:lnTo>
                    <a:cubicBezTo>
                      <a:pt x="279" y="272"/>
                      <a:pt x="283" y="268"/>
                      <a:pt x="283" y="262"/>
                    </a:cubicBezTo>
                    <a:cubicBezTo>
                      <a:pt x="283" y="256"/>
                      <a:pt x="279" y="252"/>
                      <a:pt x="273" y="252"/>
                    </a:cubicBezTo>
                    <a:lnTo>
                      <a:pt x="116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Align Center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3579887" y="3127595"/>
                <a:ext cx="111125" cy="111125"/>
              </a:xfrm>
              <a:custGeom>
                <a:avLst/>
                <a:gdLst>
                  <a:gd name="T0" fmla="*/ 11 w 283"/>
                  <a:gd name="T1" fmla="*/ 0 h 283"/>
                  <a:gd name="T2" fmla="*/ 0 w 283"/>
                  <a:gd name="T3" fmla="*/ 11 h 283"/>
                  <a:gd name="T4" fmla="*/ 11 w 283"/>
                  <a:gd name="T5" fmla="*/ 21 h 283"/>
                  <a:gd name="T6" fmla="*/ 272 w 283"/>
                  <a:gd name="T7" fmla="*/ 21 h 283"/>
                  <a:gd name="T8" fmla="*/ 283 w 283"/>
                  <a:gd name="T9" fmla="*/ 11 h 283"/>
                  <a:gd name="T10" fmla="*/ 272 w 283"/>
                  <a:gd name="T11" fmla="*/ 0 h 283"/>
                  <a:gd name="T12" fmla="*/ 11 w 283"/>
                  <a:gd name="T13" fmla="*/ 0 h 283"/>
                  <a:gd name="T14" fmla="*/ 22 w 283"/>
                  <a:gd name="T15" fmla="*/ 65 h 283"/>
                  <a:gd name="T16" fmla="*/ 11 w 283"/>
                  <a:gd name="T17" fmla="*/ 76 h 283"/>
                  <a:gd name="T18" fmla="*/ 22 w 283"/>
                  <a:gd name="T19" fmla="*/ 87 h 283"/>
                  <a:gd name="T20" fmla="*/ 251 w 283"/>
                  <a:gd name="T21" fmla="*/ 87 h 283"/>
                  <a:gd name="T22" fmla="*/ 262 w 283"/>
                  <a:gd name="T23" fmla="*/ 76 h 283"/>
                  <a:gd name="T24" fmla="*/ 251 w 283"/>
                  <a:gd name="T25" fmla="*/ 65 h 283"/>
                  <a:gd name="T26" fmla="*/ 22 w 283"/>
                  <a:gd name="T27" fmla="*/ 65 h 283"/>
                  <a:gd name="T28" fmla="*/ 33 w 283"/>
                  <a:gd name="T29" fmla="*/ 130 h 283"/>
                  <a:gd name="T30" fmla="*/ 22 w 283"/>
                  <a:gd name="T31" fmla="*/ 141 h 283"/>
                  <a:gd name="T32" fmla="*/ 33 w 283"/>
                  <a:gd name="T33" fmla="*/ 152 h 283"/>
                  <a:gd name="T34" fmla="*/ 240 w 283"/>
                  <a:gd name="T35" fmla="*/ 152 h 283"/>
                  <a:gd name="T36" fmla="*/ 251 w 283"/>
                  <a:gd name="T37" fmla="*/ 141 h 283"/>
                  <a:gd name="T38" fmla="*/ 240 w 283"/>
                  <a:gd name="T39" fmla="*/ 130 h 283"/>
                  <a:gd name="T40" fmla="*/ 33 w 283"/>
                  <a:gd name="T41" fmla="*/ 130 h 283"/>
                  <a:gd name="T42" fmla="*/ 11 w 283"/>
                  <a:gd name="T43" fmla="*/ 196 h 283"/>
                  <a:gd name="T44" fmla="*/ 0 w 283"/>
                  <a:gd name="T45" fmla="*/ 207 h 283"/>
                  <a:gd name="T46" fmla="*/ 11 w 283"/>
                  <a:gd name="T47" fmla="*/ 217 h 283"/>
                  <a:gd name="T48" fmla="*/ 272 w 283"/>
                  <a:gd name="T49" fmla="*/ 217 h 283"/>
                  <a:gd name="T50" fmla="*/ 283 w 283"/>
                  <a:gd name="T51" fmla="*/ 207 h 283"/>
                  <a:gd name="T52" fmla="*/ 272 w 283"/>
                  <a:gd name="T53" fmla="*/ 196 h 283"/>
                  <a:gd name="T54" fmla="*/ 11 w 283"/>
                  <a:gd name="T55" fmla="*/ 196 h 283"/>
                  <a:gd name="T56" fmla="*/ 55 w 283"/>
                  <a:gd name="T57" fmla="*/ 261 h 283"/>
                  <a:gd name="T58" fmla="*/ 44 w 283"/>
                  <a:gd name="T59" fmla="*/ 272 h 283"/>
                  <a:gd name="T60" fmla="*/ 55 w 283"/>
                  <a:gd name="T61" fmla="*/ 283 h 283"/>
                  <a:gd name="T62" fmla="*/ 218 w 283"/>
                  <a:gd name="T63" fmla="*/ 283 h 283"/>
                  <a:gd name="T64" fmla="*/ 229 w 283"/>
                  <a:gd name="T65" fmla="*/ 272 h 283"/>
                  <a:gd name="T66" fmla="*/ 218 w 283"/>
                  <a:gd name="T67" fmla="*/ 261 h 283"/>
                  <a:gd name="T68" fmla="*/ 55 w 283"/>
                  <a:gd name="T69" fmla="*/ 26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8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lnTo>
                      <a:pt x="272" y="21"/>
                    </a:lnTo>
                    <a:cubicBezTo>
                      <a:pt x="278" y="21"/>
                      <a:pt x="283" y="17"/>
                      <a:pt x="283" y="11"/>
                    </a:cubicBezTo>
                    <a:cubicBezTo>
                      <a:pt x="283" y="5"/>
                      <a:pt x="278" y="0"/>
                      <a:pt x="272" y="0"/>
                    </a:cubicBezTo>
                    <a:lnTo>
                      <a:pt x="11" y="0"/>
                    </a:lnTo>
                    <a:close/>
                    <a:moveTo>
                      <a:pt x="22" y="65"/>
                    </a:moveTo>
                    <a:cubicBezTo>
                      <a:pt x="16" y="65"/>
                      <a:pt x="11" y="70"/>
                      <a:pt x="11" y="76"/>
                    </a:cubicBezTo>
                    <a:cubicBezTo>
                      <a:pt x="11" y="82"/>
                      <a:pt x="16" y="87"/>
                      <a:pt x="22" y="87"/>
                    </a:cubicBezTo>
                    <a:lnTo>
                      <a:pt x="251" y="87"/>
                    </a:lnTo>
                    <a:cubicBezTo>
                      <a:pt x="257" y="87"/>
                      <a:pt x="262" y="82"/>
                      <a:pt x="262" y="76"/>
                    </a:cubicBezTo>
                    <a:cubicBezTo>
                      <a:pt x="262" y="70"/>
                      <a:pt x="257" y="65"/>
                      <a:pt x="251" y="65"/>
                    </a:cubicBezTo>
                    <a:lnTo>
                      <a:pt x="22" y="65"/>
                    </a:lnTo>
                    <a:close/>
                    <a:moveTo>
                      <a:pt x="33" y="130"/>
                    </a:moveTo>
                    <a:cubicBezTo>
                      <a:pt x="27" y="130"/>
                      <a:pt x="22" y="135"/>
                      <a:pt x="22" y="141"/>
                    </a:cubicBezTo>
                    <a:cubicBezTo>
                      <a:pt x="22" y="147"/>
                      <a:pt x="27" y="152"/>
                      <a:pt x="33" y="152"/>
                    </a:cubicBezTo>
                    <a:lnTo>
                      <a:pt x="240" y="152"/>
                    </a:lnTo>
                    <a:cubicBezTo>
                      <a:pt x="246" y="152"/>
                      <a:pt x="251" y="147"/>
                      <a:pt x="251" y="141"/>
                    </a:cubicBezTo>
                    <a:cubicBezTo>
                      <a:pt x="251" y="135"/>
                      <a:pt x="246" y="130"/>
                      <a:pt x="240" y="130"/>
                    </a:cubicBezTo>
                    <a:lnTo>
                      <a:pt x="33" y="130"/>
                    </a:lnTo>
                    <a:close/>
                    <a:moveTo>
                      <a:pt x="11" y="196"/>
                    </a:moveTo>
                    <a:cubicBezTo>
                      <a:pt x="5" y="196"/>
                      <a:pt x="0" y="200"/>
                      <a:pt x="0" y="207"/>
                    </a:cubicBezTo>
                    <a:cubicBezTo>
                      <a:pt x="0" y="213"/>
                      <a:pt x="5" y="217"/>
                      <a:pt x="11" y="217"/>
                    </a:cubicBezTo>
                    <a:lnTo>
                      <a:pt x="272" y="217"/>
                    </a:lnTo>
                    <a:cubicBezTo>
                      <a:pt x="278" y="217"/>
                      <a:pt x="283" y="213"/>
                      <a:pt x="283" y="207"/>
                    </a:cubicBezTo>
                    <a:cubicBezTo>
                      <a:pt x="283" y="200"/>
                      <a:pt x="278" y="196"/>
                      <a:pt x="272" y="196"/>
                    </a:cubicBezTo>
                    <a:lnTo>
                      <a:pt x="11" y="196"/>
                    </a:lnTo>
                    <a:close/>
                    <a:moveTo>
                      <a:pt x="55" y="261"/>
                    </a:moveTo>
                    <a:cubicBezTo>
                      <a:pt x="49" y="261"/>
                      <a:pt x="44" y="266"/>
                      <a:pt x="44" y="272"/>
                    </a:cubicBezTo>
                    <a:cubicBezTo>
                      <a:pt x="44" y="278"/>
                      <a:pt x="49" y="283"/>
                      <a:pt x="55" y="283"/>
                    </a:cubicBezTo>
                    <a:lnTo>
                      <a:pt x="218" y="283"/>
                    </a:lnTo>
                    <a:cubicBezTo>
                      <a:pt x="224" y="283"/>
                      <a:pt x="229" y="278"/>
                      <a:pt x="229" y="272"/>
                    </a:cubicBezTo>
                    <a:cubicBezTo>
                      <a:pt x="229" y="266"/>
                      <a:pt x="224" y="261"/>
                      <a:pt x="218" y="261"/>
                    </a:cubicBezTo>
                    <a:lnTo>
                      <a:pt x="55" y="261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Align Left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3365679" y="3129182"/>
                <a:ext cx="111125" cy="107950"/>
              </a:xfrm>
              <a:custGeom>
                <a:avLst/>
                <a:gdLst>
                  <a:gd name="T0" fmla="*/ 11 w 283"/>
                  <a:gd name="T1" fmla="*/ 0 h 272"/>
                  <a:gd name="T2" fmla="*/ 0 w 283"/>
                  <a:gd name="T3" fmla="*/ 10 h 272"/>
                  <a:gd name="T4" fmla="*/ 11 w 283"/>
                  <a:gd name="T5" fmla="*/ 21 h 272"/>
                  <a:gd name="T6" fmla="*/ 273 w 283"/>
                  <a:gd name="T7" fmla="*/ 21 h 272"/>
                  <a:gd name="T8" fmla="*/ 283 w 283"/>
                  <a:gd name="T9" fmla="*/ 10 h 272"/>
                  <a:gd name="T10" fmla="*/ 273 w 283"/>
                  <a:gd name="T11" fmla="*/ 0 h 272"/>
                  <a:gd name="T12" fmla="*/ 11 w 283"/>
                  <a:gd name="T13" fmla="*/ 0 h 272"/>
                  <a:gd name="T14" fmla="*/ 11 w 283"/>
                  <a:gd name="T15" fmla="*/ 63 h 272"/>
                  <a:gd name="T16" fmla="*/ 0 w 283"/>
                  <a:gd name="T17" fmla="*/ 73 h 272"/>
                  <a:gd name="T18" fmla="*/ 11 w 283"/>
                  <a:gd name="T19" fmla="*/ 84 h 272"/>
                  <a:gd name="T20" fmla="*/ 252 w 283"/>
                  <a:gd name="T21" fmla="*/ 84 h 272"/>
                  <a:gd name="T22" fmla="*/ 262 w 283"/>
                  <a:gd name="T23" fmla="*/ 73 h 272"/>
                  <a:gd name="T24" fmla="*/ 252 w 283"/>
                  <a:gd name="T25" fmla="*/ 63 h 272"/>
                  <a:gd name="T26" fmla="*/ 11 w 283"/>
                  <a:gd name="T27" fmla="*/ 63 h 272"/>
                  <a:gd name="T28" fmla="*/ 11 w 283"/>
                  <a:gd name="T29" fmla="*/ 126 h 272"/>
                  <a:gd name="T30" fmla="*/ 0 w 283"/>
                  <a:gd name="T31" fmla="*/ 136 h 272"/>
                  <a:gd name="T32" fmla="*/ 11 w 283"/>
                  <a:gd name="T33" fmla="*/ 147 h 272"/>
                  <a:gd name="T34" fmla="*/ 231 w 283"/>
                  <a:gd name="T35" fmla="*/ 147 h 272"/>
                  <a:gd name="T36" fmla="*/ 241 w 283"/>
                  <a:gd name="T37" fmla="*/ 136 h 272"/>
                  <a:gd name="T38" fmla="*/ 231 w 283"/>
                  <a:gd name="T39" fmla="*/ 126 h 272"/>
                  <a:gd name="T40" fmla="*/ 11 w 283"/>
                  <a:gd name="T41" fmla="*/ 126 h 272"/>
                  <a:gd name="T42" fmla="*/ 11 w 283"/>
                  <a:gd name="T43" fmla="*/ 189 h 272"/>
                  <a:gd name="T44" fmla="*/ 0 w 283"/>
                  <a:gd name="T45" fmla="*/ 199 h 272"/>
                  <a:gd name="T46" fmla="*/ 11 w 283"/>
                  <a:gd name="T47" fmla="*/ 210 h 272"/>
                  <a:gd name="T48" fmla="*/ 273 w 283"/>
                  <a:gd name="T49" fmla="*/ 210 h 272"/>
                  <a:gd name="T50" fmla="*/ 283 w 283"/>
                  <a:gd name="T51" fmla="*/ 199 h 272"/>
                  <a:gd name="T52" fmla="*/ 273 w 283"/>
                  <a:gd name="T53" fmla="*/ 189 h 272"/>
                  <a:gd name="T54" fmla="*/ 11 w 283"/>
                  <a:gd name="T55" fmla="*/ 189 h 272"/>
                  <a:gd name="T56" fmla="*/ 11 w 283"/>
                  <a:gd name="T57" fmla="*/ 252 h 272"/>
                  <a:gd name="T58" fmla="*/ 0 w 283"/>
                  <a:gd name="T59" fmla="*/ 262 h 272"/>
                  <a:gd name="T60" fmla="*/ 11 w 283"/>
                  <a:gd name="T61" fmla="*/ 272 h 272"/>
                  <a:gd name="T62" fmla="*/ 168 w 283"/>
                  <a:gd name="T63" fmla="*/ 272 h 272"/>
                  <a:gd name="T64" fmla="*/ 178 w 283"/>
                  <a:gd name="T65" fmla="*/ 262 h 272"/>
                  <a:gd name="T66" fmla="*/ 168 w 283"/>
                  <a:gd name="T67" fmla="*/ 252 h 272"/>
                  <a:gd name="T68" fmla="*/ 11 w 283"/>
                  <a:gd name="T69" fmla="*/ 25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72">
                    <a:moveTo>
                      <a:pt x="11" y="0"/>
                    </a:move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lnTo>
                      <a:pt x="273" y="21"/>
                    </a:lnTo>
                    <a:cubicBezTo>
                      <a:pt x="279" y="21"/>
                      <a:pt x="283" y="16"/>
                      <a:pt x="283" y="10"/>
                    </a:cubicBezTo>
                    <a:cubicBezTo>
                      <a:pt x="283" y="5"/>
                      <a:pt x="279" y="0"/>
                      <a:pt x="273" y="0"/>
                    </a:cubicBezTo>
                    <a:lnTo>
                      <a:pt x="11" y="0"/>
                    </a:lnTo>
                    <a:close/>
                    <a:moveTo>
                      <a:pt x="11" y="63"/>
                    </a:moveTo>
                    <a:cubicBezTo>
                      <a:pt x="5" y="63"/>
                      <a:pt x="0" y="68"/>
                      <a:pt x="0" y="73"/>
                    </a:cubicBezTo>
                    <a:cubicBezTo>
                      <a:pt x="0" y="79"/>
                      <a:pt x="5" y="84"/>
                      <a:pt x="11" y="84"/>
                    </a:cubicBezTo>
                    <a:lnTo>
                      <a:pt x="252" y="84"/>
                    </a:lnTo>
                    <a:cubicBezTo>
                      <a:pt x="258" y="84"/>
                      <a:pt x="262" y="79"/>
                      <a:pt x="262" y="73"/>
                    </a:cubicBezTo>
                    <a:cubicBezTo>
                      <a:pt x="262" y="68"/>
                      <a:pt x="258" y="63"/>
                      <a:pt x="252" y="63"/>
                    </a:cubicBezTo>
                    <a:lnTo>
                      <a:pt x="11" y="63"/>
                    </a:lnTo>
                    <a:close/>
                    <a:moveTo>
                      <a:pt x="11" y="126"/>
                    </a:moveTo>
                    <a:cubicBezTo>
                      <a:pt x="5" y="126"/>
                      <a:pt x="0" y="130"/>
                      <a:pt x="0" y="136"/>
                    </a:cubicBezTo>
                    <a:cubicBezTo>
                      <a:pt x="0" y="142"/>
                      <a:pt x="5" y="147"/>
                      <a:pt x="11" y="147"/>
                    </a:cubicBezTo>
                    <a:lnTo>
                      <a:pt x="231" y="147"/>
                    </a:lnTo>
                    <a:cubicBezTo>
                      <a:pt x="236" y="147"/>
                      <a:pt x="241" y="142"/>
                      <a:pt x="241" y="136"/>
                    </a:cubicBezTo>
                    <a:cubicBezTo>
                      <a:pt x="241" y="130"/>
                      <a:pt x="236" y="126"/>
                      <a:pt x="231" y="126"/>
                    </a:cubicBezTo>
                    <a:lnTo>
                      <a:pt x="11" y="126"/>
                    </a:lnTo>
                    <a:close/>
                    <a:moveTo>
                      <a:pt x="11" y="189"/>
                    </a:moveTo>
                    <a:cubicBezTo>
                      <a:pt x="5" y="189"/>
                      <a:pt x="0" y="193"/>
                      <a:pt x="0" y="199"/>
                    </a:cubicBezTo>
                    <a:cubicBezTo>
                      <a:pt x="0" y="205"/>
                      <a:pt x="5" y="210"/>
                      <a:pt x="11" y="210"/>
                    </a:cubicBezTo>
                    <a:lnTo>
                      <a:pt x="273" y="210"/>
                    </a:lnTo>
                    <a:cubicBezTo>
                      <a:pt x="279" y="210"/>
                      <a:pt x="283" y="205"/>
                      <a:pt x="283" y="199"/>
                    </a:cubicBezTo>
                    <a:cubicBezTo>
                      <a:pt x="283" y="193"/>
                      <a:pt x="279" y="189"/>
                      <a:pt x="273" y="189"/>
                    </a:cubicBezTo>
                    <a:lnTo>
                      <a:pt x="11" y="189"/>
                    </a:lnTo>
                    <a:close/>
                    <a:moveTo>
                      <a:pt x="11" y="252"/>
                    </a:moveTo>
                    <a:cubicBezTo>
                      <a:pt x="5" y="252"/>
                      <a:pt x="0" y="256"/>
                      <a:pt x="0" y="262"/>
                    </a:cubicBezTo>
                    <a:cubicBezTo>
                      <a:pt x="0" y="268"/>
                      <a:pt x="5" y="272"/>
                      <a:pt x="11" y="272"/>
                    </a:cubicBezTo>
                    <a:lnTo>
                      <a:pt x="168" y="272"/>
                    </a:lnTo>
                    <a:cubicBezTo>
                      <a:pt x="174" y="272"/>
                      <a:pt x="178" y="268"/>
                      <a:pt x="178" y="262"/>
                    </a:cubicBezTo>
                    <a:cubicBezTo>
                      <a:pt x="178" y="256"/>
                      <a:pt x="174" y="252"/>
                      <a:pt x="168" y="252"/>
                    </a:cubicBezTo>
                    <a:lnTo>
                      <a:pt x="11" y="252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77" name="Separator 1" descr="&lt;Tags&gt;&lt;SMARTRESIZEANCHORS&gt;Absolute,None,Absolute,None&lt;/SMARTRESIZEANCHORS&gt;&lt;/Tags&gt;"/>
              <p:cNvCxnSpPr>
                <a:cxnSpLocks/>
              </p:cNvCxnSpPr>
              <p:nvPr/>
            </p:nvCxnSpPr>
            <p:spPr bwMode="auto">
              <a:xfrm>
                <a:off x="3262596" y="3086271"/>
                <a:ext cx="0" cy="193772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8" name="Strike-Through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3016638" y="3116482"/>
                <a:ext cx="142875" cy="133350"/>
              </a:xfrm>
              <a:custGeom>
                <a:avLst/>
                <a:gdLst>
                  <a:gd name="T0" fmla="*/ 140 w 365"/>
                  <a:gd name="T1" fmla="*/ 5 h 339"/>
                  <a:gd name="T2" fmla="*/ 19 w 365"/>
                  <a:gd name="T3" fmla="*/ 146 h 339"/>
                  <a:gd name="T4" fmla="*/ 6 w 365"/>
                  <a:gd name="T5" fmla="*/ 149 h 339"/>
                  <a:gd name="T6" fmla="*/ 0 w 365"/>
                  <a:gd name="T7" fmla="*/ 178 h 339"/>
                  <a:gd name="T8" fmla="*/ 19 w 365"/>
                  <a:gd name="T9" fmla="*/ 193 h 339"/>
                  <a:gd name="T10" fmla="*/ 10 w 365"/>
                  <a:gd name="T11" fmla="*/ 327 h 339"/>
                  <a:gd name="T12" fmla="*/ 70 w 365"/>
                  <a:gd name="T13" fmla="*/ 339 h 339"/>
                  <a:gd name="T14" fmla="*/ 104 w 365"/>
                  <a:gd name="T15" fmla="*/ 269 h 339"/>
                  <a:gd name="T16" fmla="*/ 288 w 365"/>
                  <a:gd name="T17" fmla="*/ 333 h 339"/>
                  <a:gd name="T18" fmla="*/ 348 w 365"/>
                  <a:gd name="T19" fmla="*/ 339 h 339"/>
                  <a:gd name="T20" fmla="*/ 302 w 365"/>
                  <a:gd name="T21" fmla="*/ 193 h 339"/>
                  <a:gd name="T22" fmla="*/ 359 w 365"/>
                  <a:gd name="T23" fmla="*/ 189 h 339"/>
                  <a:gd name="T24" fmla="*/ 365 w 365"/>
                  <a:gd name="T25" fmla="*/ 178 h 339"/>
                  <a:gd name="T26" fmla="*/ 356 w 365"/>
                  <a:gd name="T27" fmla="*/ 147 h 339"/>
                  <a:gd name="T28" fmla="*/ 282 w 365"/>
                  <a:gd name="T29" fmla="*/ 146 h 339"/>
                  <a:gd name="T30" fmla="*/ 218 w 365"/>
                  <a:gd name="T31" fmla="*/ 0 h 339"/>
                  <a:gd name="T32" fmla="*/ 154 w 365"/>
                  <a:gd name="T33" fmla="*/ 17 h 339"/>
                  <a:gd name="T34" fmla="*/ 264 w 365"/>
                  <a:gd name="T35" fmla="*/ 146 h 339"/>
                  <a:gd name="T36" fmla="*/ 191 w 365"/>
                  <a:gd name="T37" fmla="*/ 49 h 339"/>
                  <a:gd name="T38" fmla="*/ 175 w 365"/>
                  <a:gd name="T39" fmla="*/ 49 h 339"/>
                  <a:gd name="T40" fmla="*/ 101 w 365"/>
                  <a:gd name="T41" fmla="*/ 146 h 339"/>
                  <a:gd name="T42" fmla="*/ 183 w 365"/>
                  <a:gd name="T43" fmla="*/ 74 h 339"/>
                  <a:gd name="T44" fmla="*/ 154 w 365"/>
                  <a:gd name="T45" fmla="*/ 146 h 339"/>
                  <a:gd name="T46" fmla="*/ 349 w 365"/>
                  <a:gd name="T47" fmla="*/ 162 h 339"/>
                  <a:gd name="T48" fmla="*/ 17 w 365"/>
                  <a:gd name="T49" fmla="*/ 176 h 339"/>
                  <a:gd name="T50" fmla="*/ 349 w 365"/>
                  <a:gd name="T51" fmla="*/ 162 h 339"/>
                  <a:gd name="T52" fmla="*/ 116 w 365"/>
                  <a:gd name="T53" fmla="*/ 193 h 339"/>
                  <a:gd name="T54" fmla="*/ 116 w 365"/>
                  <a:gd name="T55" fmla="*/ 225 h 339"/>
                  <a:gd name="T56" fmla="*/ 258 w 365"/>
                  <a:gd name="T57" fmla="*/ 214 h 339"/>
                  <a:gd name="T58" fmla="*/ 283 w 365"/>
                  <a:gd name="T59" fmla="*/ 193 h 339"/>
                  <a:gd name="T60" fmla="*/ 302 w 365"/>
                  <a:gd name="T61" fmla="*/ 322 h 339"/>
                  <a:gd name="T62" fmla="*/ 268 w 365"/>
                  <a:gd name="T63" fmla="*/ 252 h 339"/>
                  <a:gd name="T64" fmla="*/ 90 w 365"/>
                  <a:gd name="T65" fmla="*/ 257 h 339"/>
                  <a:gd name="T66" fmla="*/ 30 w 365"/>
                  <a:gd name="T67" fmla="*/ 322 h 339"/>
                  <a:gd name="T68" fmla="*/ 134 w 365"/>
                  <a:gd name="T69" fmla="*/ 193 h 339"/>
                  <a:gd name="T70" fmla="*/ 238 w 365"/>
                  <a:gd name="T71" fmla="*/ 209 h 339"/>
                  <a:gd name="T72" fmla="*/ 134 w 365"/>
                  <a:gd name="T73" fmla="*/ 193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5" h="339">
                    <a:moveTo>
                      <a:pt x="148" y="0"/>
                    </a:moveTo>
                    <a:cubicBezTo>
                      <a:pt x="145" y="0"/>
                      <a:pt x="141" y="2"/>
                      <a:pt x="140" y="5"/>
                    </a:cubicBezTo>
                    <a:lnTo>
                      <a:pt x="83" y="146"/>
                    </a:lnTo>
                    <a:lnTo>
                      <a:pt x="19" y="146"/>
                    </a:lnTo>
                    <a:lnTo>
                      <a:pt x="19" y="146"/>
                    </a:lnTo>
                    <a:cubicBezTo>
                      <a:pt x="14" y="146"/>
                      <a:pt x="9" y="147"/>
                      <a:pt x="6" y="149"/>
                    </a:cubicBezTo>
                    <a:cubicBezTo>
                      <a:pt x="2" y="152"/>
                      <a:pt x="0" y="157"/>
                      <a:pt x="0" y="160"/>
                    </a:cubicBezTo>
                    <a:lnTo>
                      <a:pt x="0" y="178"/>
                    </a:lnTo>
                    <a:cubicBezTo>
                      <a:pt x="0" y="183"/>
                      <a:pt x="4" y="187"/>
                      <a:pt x="7" y="189"/>
                    </a:cubicBezTo>
                    <a:cubicBezTo>
                      <a:pt x="10" y="192"/>
                      <a:pt x="14" y="193"/>
                      <a:pt x="19" y="193"/>
                    </a:cubicBezTo>
                    <a:lnTo>
                      <a:pt x="64" y="193"/>
                    </a:lnTo>
                    <a:lnTo>
                      <a:pt x="10" y="327"/>
                    </a:lnTo>
                    <a:cubicBezTo>
                      <a:pt x="8" y="332"/>
                      <a:pt x="12" y="339"/>
                      <a:pt x="17" y="339"/>
                    </a:cubicBezTo>
                    <a:lnTo>
                      <a:pt x="70" y="339"/>
                    </a:lnTo>
                    <a:cubicBezTo>
                      <a:pt x="73" y="339"/>
                      <a:pt x="76" y="336"/>
                      <a:pt x="77" y="333"/>
                    </a:cubicBezTo>
                    <a:lnTo>
                      <a:pt x="104" y="269"/>
                    </a:lnTo>
                    <a:lnTo>
                      <a:pt x="262" y="269"/>
                    </a:lnTo>
                    <a:lnTo>
                      <a:pt x="288" y="333"/>
                    </a:lnTo>
                    <a:cubicBezTo>
                      <a:pt x="289" y="336"/>
                      <a:pt x="293" y="339"/>
                      <a:pt x="296" y="339"/>
                    </a:cubicBezTo>
                    <a:lnTo>
                      <a:pt x="348" y="339"/>
                    </a:lnTo>
                    <a:cubicBezTo>
                      <a:pt x="354" y="339"/>
                      <a:pt x="358" y="332"/>
                      <a:pt x="356" y="327"/>
                    </a:cubicBezTo>
                    <a:lnTo>
                      <a:pt x="302" y="193"/>
                    </a:lnTo>
                    <a:lnTo>
                      <a:pt x="347" y="193"/>
                    </a:lnTo>
                    <a:cubicBezTo>
                      <a:pt x="351" y="193"/>
                      <a:pt x="355" y="192"/>
                      <a:pt x="359" y="189"/>
                    </a:cubicBezTo>
                    <a:cubicBezTo>
                      <a:pt x="362" y="187"/>
                      <a:pt x="365" y="183"/>
                      <a:pt x="365" y="178"/>
                    </a:cubicBezTo>
                    <a:lnTo>
                      <a:pt x="365" y="178"/>
                    </a:lnTo>
                    <a:lnTo>
                      <a:pt x="365" y="160"/>
                    </a:lnTo>
                    <a:cubicBezTo>
                      <a:pt x="365" y="154"/>
                      <a:pt x="360" y="149"/>
                      <a:pt x="356" y="147"/>
                    </a:cubicBezTo>
                    <a:cubicBezTo>
                      <a:pt x="352" y="146"/>
                      <a:pt x="349" y="146"/>
                      <a:pt x="347" y="146"/>
                    </a:cubicBezTo>
                    <a:lnTo>
                      <a:pt x="282" y="146"/>
                    </a:lnTo>
                    <a:lnTo>
                      <a:pt x="225" y="5"/>
                    </a:lnTo>
                    <a:cubicBezTo>
                      <a:pt x="224" y="2"/>
                      <a:pt x="221" y="0"/>
                      <a:pt x="218" y="0"/>
                    </a:cubicBezTo>
                    <a:lnTo>
                      <a:pt x="148" y="0"/>
                    </a:lnTo>
                    <a:close/>
                    <a:moveTo>
                      <a:pt x="154" y="17"/>
                    </a:moveTo>
                    <a:lnTo>
                      <a:pt x="212" y="17"/>
                    </a:lnTo>
                    <a:lnTo>
                      <a:pt x="264" y="146"/>
                    </a:lnTo>
                    <a:lnTo>
                      <a:pt x="230" y="146"/>
                    </a:lnTo>
                    <a:lnTo>
                      <a:pt x="191" y="49"/>
                    </a:lnTo>
                    <a:cubicBezTo>
                      <a:pt x="189" y="46"/>
                      <a:pt x="186" y="43"/>
                      <a:pt x="183" y="43"/>
                    </a:cubicBezTo>
                    <a:cubicBezTo>
                      <a:pt x="179" y="43"/>
                      <a:pt x="176" y="46"/>
                      <a:pt x="175" y="49"/>
                    </a:cubicBezTo>
                    <a:lnTo>
                      <a:pt x="136" y="146"/>
                    </a:lnTo>
                    <a:lnTo>
                      <a:pt x="101" y="146"/>
                    </a:lnTo>
                    <a:lnTo>
                      <a:pt x="154" y="17"/>
                    </a:lnTo>
                    <a:close/>
                    <a:moveTo>
                      <a:pt x="183" y="74"/>
                    </a:moveTo>
                    <a:lnTo>
                      <a:pt x="212" y="146"/>
                    </a:lnTo>
                    <a:lnTo>
                      <a:pt x="154" y="146"/>
                    </a:lnTo>
                    <a:lnTo>
                      <a:pt x="183" y="74"/>
                    </a:lnTo>
                    <a:close/>
                    <a:moveTo>
                      <a:pt x="349" y="162"/>
                    </a:moveTo>
                    <a:lnTo>
                      <a:pt x="349" y="176"/>
                    </a:lnTo>
                    <a:lnTo>
                      <a:pt x="17" y="176"/>
                    </a:lnTo>
                    <a:lnTo>
                      <a:pt x="17" y="162"/>
                    </a:lnTo>
                    <a:cubicBezTo>
                      <a:pt x="133" y="162"/>
                      <a:pt x="249" y="162"/>
                      <a:pt x="349" y="162"/>
                    </a:cubicBezTo>
                    <a:close/>
                    <a:moveTo>
                      <a:pt x="82" y="193"/>
                    </a:moveTo>
                    <a:lnTo>
                      <a:pt x="116" y="193"/>
                    </a:lnTo>
                    <a:lnTo>
                      <a:pt x="108" y="214"/>
                    </a:lnTo>
                    <a:cubicBezTo>
                      <a:pt x="106" y="219"/>
                      <a:pt x="110" y="225"/>
                      <a:pt x="116" y="225"/>
                    </a:cubicBezTo>
                    <a:lnTo>
                      <a:pt x="250" y="225"/>
                    </a:lnTo>
                    <a:cubicBezTo>
                      <a:pt x="255" y="225"/>
                      <a:pt x="260" y="219"/>
                      <a:pt x="258" y="214"/>
                    </a:cubicBezTo>
                    <a:lnTo>
                      <a:pt x="249" y="193"/>
                    </a:lnTo>
                    <a:lnTo>
                      <a:pt x="283" y="193"/>
                    </a:lnTo>
                    <a:lnTo>
                      <a:pt x="336" y="322"/>
                    </a:lnTo>
                    <a:lnTo>
                      <a:pt x="302" y="322"/>
                    </a:lnTo>
                    <a:lnTo>
                      <a:pt x="275" y="257"/>
                    </a:lnTo>
                    <a:cubicBezTo>
                      <a:pt x="274" y="254"/>
                      <a:pt x="271" y="252"/>
                      <a:pt x="268" y="252"/>
                    </a:cubicBezTo>
                    <a:lnTo>
                      <a:pt x="98" y="252"/>
                    </a:lnTo>
                    <a:cubicBezTo>
                      <a:pt x="95" y="252"/>
                      <a:pt x="91" y="254"/>
                      <a:pt x="90" y="257"/>
                    </a:cubicBezTo>
                    <a:lnTo>
                      <a:pt x="64" y="322"/>
                    </a:lnTo>
                    <a:lnTo>
                      <a:pt x="30" y="322"/>
                    </a:lnTo>
                    <a:lnTo>
                      <a:pt x="82" y="193"/>
                    </a:lnTo>
                    <a:close/>
                    <a:moveTo>
                      <a:pt x="134" y="193"/>
                    </a:moveTo>
                    <a:lnTo>
                      <a:pt x="231" y="193"/>
                    </a:lnTo>
                    <a:lnTo>
                      <a:pt x="238" y="209"/>
                    </a:lnTo>
                    <a:lnTo>
                      <a:pt x="128" y="209"/>
                    </a:lnTo>
                    <a:lnTo>
                      <a:pt x="134" y="193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9" name="Underline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2794492" y="3116482"/>
                <a:ext cx="119063" cy="133350"/>
              </a:xfrm>
              <a:custGeom>
                <a:avLst/>
                <a:gdLst>
                  <a:gd name="T0" fmla="*/ 122 w 300"/>
                  <a:gd name="T1" fmla="*/ 0 h 339"/>
                  <a:gd name="T2" fmla="*/ 114 w 300"/>
                  <a:gd name="T3" fmla="*/ 5 h 339"/>
                  <a:gd name="T4" fmla="*/ 9 w 300"/>
                  <a:gd name="T5" fmla="*/ 265 h 339"/>
                  <a:gd name="T6" fmla="*/ 16 w 300"/>
                  <a:gd name="T7" fmla="*/ 276 h 339"/>
                  <a:gd name="T8" fmla="*/ 59 w 300"/>
                  <a:gd name="T9" fmla="*/ 276 h 339"/>
                  <a:gd name="T10" fmla="*/ 66 w 300"/>
                  <a:gd name="T11" fmla="*/ 271 h 339"/>
                  <a:gd name="T12" fmla="*/ 87 w 300"/>
                  <a:gd name="T13" fmla="*/ 220 h 339"/>
                  <a:gd name="T14" fmla="*/ 212 w 300"/>
                  <a:gd name="T15" fmla="*/ 220 h 339"/>
                  <a:gd name="T16" fmla="*/ 233 w 300"/>
                  <a:gd name="T17" fmla="*/ 271 h 339"/>
                  <a:gd name="T18" fmla="*/ 241 w 300"/>
                  <a:gd name="T19" fmla="*/ 276 h 339"/>
                  <a:gd name="T20" fmla="*/ 283 w 300"/>
                  <a:gd name="T21" fmla="*/ 276 h 339"/>
                  <a:gd name="T22" fmla="*/ 291 w 300"/>
                  <a:gd name="T23" fmla="*/ 265 h 339"/>
                  <a:gd name="T24" fmla="*/ 186 w 300"/>
                  <a:gd name="T25" fmla="*/ 5 h 339"/>
                  <a:gd name="T26" fmla="*/ 178 w 300"/>
                  <a:gd name="T27" fmla="*/ 0 h 339"/>
                  <a:gd name="T28" fmla="*/ 122 w 300"/>
                  <a:gd name="T29" fmla="*/ 0 h 339"/>
                  <a:gd name="T30" fmla="*/ 127 w 300"/>
                  <a:gd name="T31" fmla="*/ 17 h 339"/>
                  <a:gd name="T32" fmla="*/ 172 w 300"/>
                  <a:gd name="T33" fmla="*/ 17 h 339"/>
                  <a:gd name="T34" fmla="*/ 271 w 300"/>
                  <a:gd name="T35" fmla="*/ 259 h 339"/>
                  <a:gd name="T36" fmla="*/ 247 w 300"/>
                  <a:gd name="T37" fmla="*/ 259 h 339"/>
                  <a:gd name="T38" fmla="*/ 226 w 300"/>
                  <a:gd name="T39" fmla="*/ 209 h 339"/>
                  <a:gd name="T40" fmla="*/ 218 w 300"/>
                  <a:gd name="T41" fmla="*/ 203 h 339"/>
                  <a:gd name="T42" fmla="*/ 81 w 300"/>
                  <a:gd name="T43" fmla="*/ 203 h 339"/>
                  <a:gd name="T44" fmla="*/ 74 w 300"/>
                  <a:gd name="T45" fmla="*/ 209 h 339"/>
                  <a:gd name="T46" fmla="*/ 53 w 300"/>
                  <a:gd name="T47" fmla="*/ 259 h 339"/>
                  <a:gd name="T48" fmla="*/ 29 w 300"/>
                  <a:gd name="T49" fmla="*/ 259 h 339"/>
                  <a:gd name="T50" fmla="*/ 127 w 300"/>
                  <a:gd name="T51" fmla="*/ 17 h 339"/>
                  <a:gd name="T52" fmla="*/ 150 w 300"/>
                  <a:gd name="T53" fmla="*/ 35 h 339"/>
                  <a:gd name="T54" fmla="*/ 142 w 300"/>
                  <a:gd name="T55" fmla="*/ 40 h 339"/>
                  <a:gd name="T56" fmla="*/ 88 w 300"/>
                  <a:gd name="T57" fmla="*/ 174 h 339"/>
                  <a:gd name="T58" fmla="*/ 96 w 300"/>
                  <a:gd name="T59" fmla="*/ 185 h 339"/>
                  <a:gd name="T60" fmla="*/ 204 w 300"/>
                  <a:gd name="T61" fmla="*/ 185 h 339"/>
                  <a:gd name="T62" fmla="*/ 212 w 300"/>
                  <a:gd name="T63" fmla="*/ 174 h 339"/>
                  <a:gd name="T64" fmla="*/ 158 w 300"/>
                  <a:gd name="T65" fmla="*/ 40 h 339"/>
                  <a:gd name="T66" fmla="*/ 150 w 300"/>
                  <a:gd name="T67" fmla="*/ 35 h 339"/>
                  <a:gd name="T68" fmla="*/ 150 w 300"/>
                  <a:gd name="T69" fmla="*/ 66 h 339"/>
                  <a:gd name="T70" fmla="*/ 191 w 300"/>
                  <a:gd name="T71" fmla="*/ 168 h 339"/>
                  <a:gd name="T72" fmla="*/ 108 w 300"/>
                  <a:gd name="T73" fmla="*/ 168 h 339"/>
                  <a:gd name="T74" fmla="*/ 150 w 300"/>
                  <a:gd name="T75" fmla="*/ 66 h 339"/>
                  <a:gd name="T76" fmla="*/ 16 w 300"/>
                  <a:gd name="T77" fmla="*/ 292 h 339"/>
                  <a:gd name="T78" fmla="*/ 16 w 300"/>
                  <a:gd name="T79" fmla="*/ 292 h 339"/>
                  <a:gd name="T80" fmla="*/ 4 w 300"/>
                  <a:gd name="T81" fmla="*/ 296 h 339"/>
                  <a:gd name="T82" fmla="*/ 0 w 300"/>
                  <a:gd name="T83" fmla="*/ 306 h 339"/>
                  <a:gd name="T84" fmla="*/ 0 w 300"/>
                  <a:gd name="T85" fmla="*/ 324 h 339"/>
                  <a:gd name="T86" fmla="*/ 5 w 300"/>
                  <a:gd name="T87" fmla="*/ 335 h 339"/>
                  <a:gd name="T88" fmla="*/ 16 w 300"/>
                  <a:gd name="T89" fmla="*/ 339 h 339"/>
                  <a:gd name="T90" fmla="*/ 283 w 300"/>
                  <a:gd name="T91" fmla="*/ 339 h 339"/>
                  <a:gd name="T92" fmla="*/ 294 w 300"/>
                  <a:gd name="T93" fmla="*/ 335 h 339"/>
                  <a:gd name="T94" fmla="*/ 300 w 300"/>
                  <a:gd name="T95" fmla="*/ 324 h 339"/>
                  <a:gd name="T96" fmla="*/ 300 w 300"/>
                  <a:gd name="T97" fmla="*/ 324 h 339"/>
                  <a:gd name="T98" fmla="*/ 300 w 300"/>
                  <a:gd name="T99" fmla="*/ 306 h 339"/>
                  <a:gd name="T100" fmla="*/ 293 w 300"/>
                  <a:gd name="T101" fmla="*/ 295 h 339"/>
                  <a:gd name="T102" fmla="*/ 283 w 300"/>
                  <a:gd name="T103" fmla="*/ 292 h 339"/>
                  <a:gd name="T104" fmla="*/ 16 w 300"/>
                  <a:gd name="T105" fmla="*/ 292 h 339"/>
                  <a:gd name="T106" fmla="*/ 16 w 300"/>
                  <a:gd name="T107" fmla="*/ 309 h 339"/>
                  <a:gd name="T108" fmla="*/ 283 w 300"/>
                  <a:gd name="T109" fmla="*/ 309 h 339"/>
                  <a:gd name="T110" fmla="*/ 283 w 300"/>
                  <a:gd name="T111" fmla="*/ 309 h 339"/>
                  <a:gd name="T112" fmla="*/ 283 w 300"/>
                  <a:gd name="T113" fmla="*/ 322 h 339"/>
                  <a:gd name="T114" fmla="*/ 16 w 300"/>
                  <a:gd name="T115" fmla="*/ 322 h 339"/>
                  <a:gd name="T116" fmla="*/ 16 w 300"/>
                  <a:gd name="T117" fmla="*/ 30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00" h="339">
                    <a:moveTo>
                      <a:pt x="122" y="0"/>
                    </a:moveTo>
                    <a:cubicBezTo>
                      <a:pt x="118" y="0"/>
                      <a:pt x="115" y="2"/>
                      <a:pt x="114" y="5"/>
                    </a:cubicBezTo>
                    <a:lnTo>
                      <a:pt x="9" y="265"/>
                    </a:lnTo>
                    <a:cubicBezTo>
                      <a:pt x="7" y="270"/>
                      <a:pt x="11" y="276"/>
                      <a:pt x="16" y="276"/>
                    </a:cubicBezTo>
                    <a:lnTo>
                      <a:pt x="59" y="276"/>
                    </a:lnTo>
                    <a:cubicBezTo>
                      <a:pt x="62" y="276"/>
                      <a:pt x="65" y="274"/>
                      <a:pt x="66" y="271"/>
                    </a:cubicBezTo>
                    <a:lnTo>
                      <a:pt x="87" y="220"/>
                    </a:lnTo>
                    <a:lnTo>
                      <a:pt x="212" y="220"/>
                    </a:lnTo>
                    <a:lnTo>
                      <a:pt x="233" y="271"/>
                    </a:lnTo>
                    <a:cubicBezTo>
                      <a:pt x="234" y="274"/>
                      <a:pt x="238" y="276"/>
                      <a:pt x="241" y="276"/>
                    </a:cubicBezTo>
                    <a:lnTo>
                      <a:pt x="283" y="276"/>
                    </a:lnTo>
                    <a:cubicBezTo>
                      <a:pt x="288" y="276"/>
                      <a:pt x="293" y="270"/>
                      <a:pt x="291" y="265"/>
                    </a:cubicBezTo>
                    <a:lnTo>
                      <a:pt x="186" y="5"/>
                    </a:lnTo>
                    <a:cubicBezTo>
                      <a:pt x="184" y="2"/>
                      <a:pt x="181" y="0"/>
                      <a:pt x="178" y="0"/>
                    </a:cubicBezTo>
                    <a:lnTo>
                      <a:pt x="122" y="0"/>
                    </a:lnTo>
                    <a:close/>
                    <a:moveTo>
                      <a:pt x="127" y="17"/>
                    </a:moveTo>
                    <a:lnTo>
                      <a:pt x="172" y="17"/>
                    </a:lnTo>
                    <a:lnTo>
                      <a:pt x="271" y="259"/>
                    </a:lnTo>
                    <a:lnTo>
                      <a:pt x="247" y="259"/>
                    </a:lnTo>
                    <a:lnTo>
                      <a:pt x="226" y="209"/>
                    </a:lnTo>
                    <a:cubicBezTo>
                      <a:pt x="225" y="206"/>
                      <a:pt x="221" y="203"/>
                      <a:pt x="218" y="203"/>
                    </a:cubicBezTo>
                    <a:lnTo>
                      <a:pt x="81" y="203"/>
                    </a:lnTo>
                    <a:cubicBezTo>
                      <a:pt x="78" y="203"/>
                      <a:pt x="75" y="206"/>
                      <a:pt x="74" y="209"/>
                    </a:cubicBezTo>
                    <a:lnTo>
                      <a:pt x="53" y="259"/>
                    </a:lnTo>
                    <a:lnTo>
                      <a:pt x="29" y="259"/>
                    </a:lnTo>
                    <a:lnTo>
                      <a:pt x="127" y="17"/>
                    </a:lnTo>
                    <a:close/>
                    <a:moveTo>
                      <a:pt x="150" y="35"/>
                    </a:moveTo>
                    <a:cubicBezTo>
                      <a:pt x="146" y="35"/>
                      <a:pt x="143" y="37"/>
                      <a:pt x="142" y="40"/>
                    </a:cubicBezTo>
                    <a:lnTo>
                      <a:pt x="88" y="174"/>
                    </a:lnTo>
                    <a:cubicBezTo>
                      <a:pt x="86" y="179"/>
                      <a:pt x="90" y="185"/>
                      <a:pt x="96" y="185"/>
                    </a:cubicBezTo>
                    <a:lnTo>
                      <a:pt x="204" y="185"/>
                    </a:lnTo>
                    <a:cubicBezTo>
                      <a:pt x="209" y="185"/>
                      <a:pt x="214" y="179"/>
                      <a:pt x="212" y="174"/>
                    </a:cubicBezTo>
                    <a:lnTo>
                      <a:pt x="158" y="40"/>
                    </a:lnTo>
                    <a:cubicBezTo>
                      <a:pt x="156" y="37"/>
                      <a:pt x="153" y="35"/>
                      <a:pt x="150" y="35"/>
                    </a:cubicBezTo>
                    <a:close/>
                    <a:moveTo>
                      <a:pt x="150" y="66"/>
                    </a:moveTo>
                    <a:lnTo>
                      <a:pt x="191" y="168"/>
                    </a:lnTo>
                    <a:lnTo>
                      <a:pt x="108" y="168"/>
                    </a:lnTo>
                    <a:lnTo>
                      <a:pt x="150" y="66"/>
                    </a:lnTo>
                    <a:close/>
                    <a:moveTo>
                      <a:pt x="16" y="292"/>
                    </a:moveTo>
                    <a:lnTo>
                      <a:pt x="16" y="292"/>
                    </a:lnTo>
                    <a:cubicBezTo>
                      <a:pt x="12" y="292"/>
                      <a:pt x="8" y="293"/>
                      <a:pt x="4" y="296"/>
                    </a:cubicBezTo>
                    <a:cubicBezTo>
                      <a:pt x="1" y="299"/>
                      <a:pt x="0" y="303"/>
                      <a:pt x="0" y="306"/>
                    </a:cubicBezTo>
                    <a:lnTo>
                      <a:pt x="0" y="324"/>
                    </a:lnTo>
                    <a:cubicBezTo>
                      <a:pt x="0" y="329"/>
                      <a:pt x="2" y="332"/>
                      <a:pt x="5" y="335"/>
                    </a:cubicBezTo>
                    <a:cubicBezTo>
                      <a:pt x="8" y="337"/>
                      <a:pt x="12" y="339"/>
                      <a:pt x="16" y="339"/>
                    </a:cubicBezTo>
                    <a:lnTo>
                      <a:pt x="283" y="339"/>
                    </a:lnTo>
                    <a:cubicBezTo>
                      <a:pt x="287" y="339"/>
                      <a:pt x="291" y="337"/>
                      <a:pt x="294" y="335"/>
                    </a:cubicBezTo>
                    <a:cubicBezTo>
                      <a:pt x="297" y="332"/>
                      <a:pt x="300" y="329"/>
                      <a:pt x="300" y="324"/>
                    </a:cubicBezTo>
                    <a:lnTo>
                      <a:pt x="300" y="324"/>
                    </a:lnTo>
                    <a:lnTo>
                      <a:pt x="300" y="306"/>
                    </a:lnTo>
                    <a:cubicBezTo>
                      <a:pt x="299" y="301"/>
                      <a:pt x="296" y="297"/>
                      <a:pt x="293" y="295"/>
                    </a:cubicBezTo>
                    <a:cubicBezTo>
                      <a:pt x="290" y="293"/>
                      <a:pt x="286" y="292"/>
                      <a:pt x="283" y="292"/>
                    </a:cubicBezTo>
                    <a:lnTo>
                      <a:pt x="16" y="292"/>
                    </a:lnTo>
                    <a:close/>
                    <a:moveTo>
                      <a:pt x="16" y="309"/>
                    </a:moveTo>
                    <a:lnTo>
                      <a:pt x="283" y="309"/>
                    </a:lnTo>
                    <a:lnTo>
                      <a:pt x="283" y="309"/>
                    </a:lnTo>
                    <a:lnTo>
                      <a:pt x="283" y="322"/>
                    </a:lnTo>
                    <a:lnTo>
                      <a:pt x="16" y="322"/>
                    </a:lnTo>
                    <a:lnTo>
                      <a:pt x="16" y="309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Italic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2554884" y="3116482"/>
                <a:ext cx="136525" cy="133350"/>
              </a:xfrm>
              <a:custGeom>
                <a:avLst/>
                <a:gdLst>
                  <a:gd name="T0" fmla="*/ 272 w 345"/>
                  <a:gd name="T1" fmla="*/ 0 h 339"/>
                  <a:gd name="T2" fmla="*/ 265 w 345"/>
                  <a:gd name="T3" fmla="*/ 3 h 339"/>
                  <a:gd name="T4" fmla="*/ 4 w 345"/>
                  <a:gd name="T5" fmla="*/ 325 h 339"/>
                  <a:gd name="T6" fmla="*/ 11 w 345"/>
                  <a:gd name="T7" fmla="*/ 339 h 339"/>
                  <a:gd name="T8" fmla="*/ 67 w 345"/>
                  <a:gd name="T9" fmla="*/ 339 h 339"/>
                  <a:gd name="T10" fmla="*/ 74 w 345"/>
                  <a:gd name="T11" fmla="*/ 335 h 339"/>
                  <a:gd name="T12" fmla="*/ 128 w 345"/>
                  <a:gd name="T13" fmla="*/ 269 h 339"/>
                  <a:gd name="T14" fmla="*/ 285 w 345"/>
                  <a:gd name="T15" fmla="*/ 269 h 339"/>
                  <a:gd name="T16" fmla="*/ 285 w 345"/>
                  <a:gd name="T17" fmla="*/ 330 h 339"/>
                  <a:gd name="T18" fmla="*/ 293 w 345"/>
                  <a:gd name="T19" fmla="*/ 339 h 339"/>
                  <a:gd name="T20" fmla="*/ 337 w 345"/>
                  <a:gd name="T21" fmla="*/ 339 h 339"/>
                  <a:gd name="T22" fmla="*/ 345 w 345"/>
                  <a:gd name="T23" fmla="*/ 330 h 339"/>
                  <a:gd name="T24" fmla="*/ 345 w 345"/>
                  <a:gd name="T25" fmla="*/ 8 h 339"/>
                  <a:gd name="T26" fmla="*/ 337 w 345"/>
                  <a:gd name="T27" fmla="*/ 0 h 339"/>
                  <a:gd name="T28" fmla="*/ 272 w 345"/>
                  <a:gd name="T29" fmla="*/ 0 h 339"/>
                  <a:gd name="T30" fmla="*/ 276 w 345"/>
                  <a:gd name="T31" fmla="*/ 17 h 339"/>
                  <a:gd name="T32" fmla="*/ 329 w 345"/>
                  <a:gd name="T33" fmla="*/ 17 h 339"/>
                  <a:gd name="T34" fmla="*/ 329 w 345"/>
                  <a:gd name="T35" fmla="*/ 322 h 339"/>
                  <a:gd name="T36" fmla="*/ 302 w 345"/>
                  <a:gd name="T37" fmla="*/ 322 h 339"/>
                  <a:gd name="T38" fmla="*/ 302 w 345"/>
                  <a:gd name="T39" fmla="*/ 261 h 339"/>
                  <a:gd name="T40" fmla="*/ 293 w 345"/>
                  <a:gd name="T41" fmla="*/ 252 h 339"/>
                  <a:gd name="T42" fmla="*/ 124 w 345"/>
                  <a:gd name="T43" fmla="*/ 252 h 339"/>
                  <a:gd name="T44" fmla="*/ 117 w 345"/>
                  <a:gd name="T45" fmla="*/ 255 h 339"/>
                  <a:gd name="T46" fmla="*/ 63 w 345"/>
                  <a:gd name="T47" fmla="*/ 322 h 339"/>
                  <a:gd name="T48" fmla="*/ 28 w 345"/>
                  <a:gd name="T49" fmla="*/ 322 h 339"/>
                  <a:gd name="T50" fmla="*/ 276 w 345"/>
                  <a:gd name="T51" fmla="*/ 17 h 339"/>
                  <a:gd name="T52" fmla="*/ 293 w 345"/>
                  <a:gd name="T53" fmla="*/ 43 h 339"/>
                  <a:gd name="T54" fmla="*/ 287 w 345"/>
                  <a:gd name="T55" fmla="*/ 46 h 339"/>
                  <a:gd name="T56" fmla="*/ 152 w 345"/>
                  <a:gd name="T57" fmla="*/ 212 h 339"/>
                  <a:gd name="T58" fmla="*/ 159 w 345"/>
                  <a:gd name="T59" fmla="*/ 225 h 339"/>
                  <a:gd name="T60" fmla="*/ 293 w 345"/>
                  <a:gd name="T61" fmla="*/ 225 h 339"/>
                  <a:gd name="T62" fmla="*/ 302 w 345"/>
                  <a:gd name="T63" fmla="*/ 217 h 339"/>
                  <a:gd name="T64" fmla="*/ 302 w 345"/>
                  <a:gd name="T65" fmla="*/ 52 h 339"/>
                  <a:gd name="T66" fmla="*/ 293 w 345"/>
                  <a:gd name="T67" fmla="*/ 43 h 339"/>
                  <a:gd name="T68" fmla="*/ 285 w 345"/>
                  <a:gd name="T69" fmla="*/ 75 h 339"/>
                  <a:gd name="T70" fmla="*/ 285 w 345"/>
                  <a:gd name="T71" fmla="*/ 209 h 339"/>
                  <a:gd name="T72" fmla="*/ 177 w 345"/>
                  <a:gd name="T73" fmla="*/ 209 h 339"/>
                  <a:gd name="T74" fmla="*/ 285 w 345"/>
                  <a:gd name="T75" fmla="*/ 7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5" h="339">
                    <a:moveTo>
                      <a:pt x="272" y="0"/>
                    </a:moveTo>
                    <a:cubicBezTo>
                      <a:pt x="269" y="0"/>
                      <a:pt x="267" y="1"/>
                      <a:pt x="265" y="3"/>
                    </a:cubicBezTo>
                    <a:lnTo>
                      <a:pt x="4" y="325"/>
                    </a:lnTo>
                    <a:cubicBezTo>
                      <a:pt x="0" y="330"/>
                      <a:pt x="4" y="339"/>
                      <a:pt x="11" y="339"/>
                    </a:cubicBezTo>
                    <a:lnTo>
                      <a:pt x="67" y="339"/>
                    </a:lnTo>
                    <a:cubicBezTo>
                      <a:pt x="70" y="339"/>
                      <a:pt x="72" y="337"/>
                      <a:pt x="74" y="335"/>
                    </a:cubicBezTo>
                    <a:lnTo>
                      <a:pt x="128" y="269"/>
                    </a:lnTo>
                    <a:lnTo>
                      <a:pt x="285" y="269"/>
                    </a:lnTo>
                    <a:lnTo>
                      <a:pt x="285" y="330"/>
                    </a:lnTo>
                    <a:cubicBezTo>
                      <a:pt x="285" y="335"/>
                      <a:pt x="289" y="339"/>
                      <a:pt x="293" y="339"/>
                    </a:cubicBezTo>
                    <a:lnTo>
                      <a:pt x="337" y="339"/>
                    </a:lnTo>
                    <a:cubicBezTo>
                      <a:pt x="341" y="339"/>
                      <a:pt x="345" y="335"/>
                      <a:pt x="345" y="330"/>
                    </a:cubicBezTo>
                    <a:lnTo>
                      <a:pt x="345" y="8"/>
                    </a:lnTo>
                    <a:cubicBezTo>
                      <a:pt x="345" y="4"/>
                      <a:pt x="341" y="0"/>
                      <a:pt x="337" y="0"/>
                    </a:cubicBezTo>
                    <a:lnTo>
                      <a:pt x="272" y="0"/>
                    </a:lnTo>
                    <a:close/>
                    <a:moveTo>
                      <a:pt x="276" y="17"/>
                    </a:moveTo>
                    <a:lnTo>
                      <a:pt x="329" y="17"/>
                    </a:lnTo>
                    <a:lnTo>
                      <a:pt x="329" y="322"/>
                    </a:lnTo>
                    <a:lnTo>
                      <a:pt x="302" y="322"/>
                    </a:lnTo>
                    <a:lnTo>
                      <a:pt x="302" y="261"/>
                    </a:lnTo>
                    <a:cubicBezTo>
                      <a:pt x="302" y="256"/>
                      <a:pt x="298" y="252"/>
                      <a:pt x="293" y="252"/>
                    </a:cubicBezTo>
                    <a:lnTo>
                      <a:pt x="124" y="252"/>
                    </a:lnTo>
                    <a:cubicBezTo>
                      <a:pt x="121" y="252"/>
                      <a:pt x="119" y="253"/>
                      <a:pt x="117" y="255"/>
                    </a:cubicBezTo>
                    <a:lnTo>
                      <a:pt x="63" y="322"/>
                    </a:lnTo>
                    <a:lnTo>
                      <a:pt x="28" y="322"/>
                    </a:lnTo>
                    <a:lnTo>
                      <a:pt x="276" y="17"/>
                    </a:lnTo>
                    <a:close/>
                    <a:moveTo>
                      <a:pt x="293" y="43"/>
                    </a:moveTo>
                    <a:cubicBezTo>
                      <a:pt x="291" y="43"/>
                      <a:pt x="288" y="45"/>
                      <a:pt x="287" y="46"/>
                    </a:cubicBezTo>
                    <a:lnTo>
                      <a:pt x="152" y="212"/>
                    </a:lnTo>
                    <a:cubicBezTo>
                      <a:pt x="148" y="217"/>
                      <a:pt x="153" y="225"/>
                      <a:pt x="159" y="225"/>
                    </a:cubicBezTo>
                    <a:lnTo>
                      <a:pt x="293" y="225"/>
                    </a:lnTo>
                    <a:cubicBezTo>
                      <a:pt x="298" y="225"/>
                      <a:pt x="302" y="221"/>
                      <a:pt x="302" y="217"/>
                    </a:cubicBezTo>
                    <a:lnTo>
                      <a:pt x="302" y="52"/>
                    </a:lnTo>
                    <a:cubicBezTo>
                      <a:pt x="302" y="47"/>
                      <a:pt x="298" y="43"/>
                      <a:pt x="293" y="43"/>
                    </a:cubicBezTo>
                    <a:close/>
                    <a:moveTo>
                      <a:pt x="285" y="75"/>
                    </a:moveTo>
                    <a:lnTo>
                      <a:pt x="285" y="209"/>
                    </a:lnTo>
                    <a:lnTo>
                      <a:pt x="177" y="209"/>
                    </a:lnTo>
                    <a:lnTo>
                      <a:pt x="285" y="7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Bold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2299401" y="3116482"/>
                <a:ext cx="152400" cy="133350"/>
              </a:xfrm>
              <a:custGeom>
                <a:avLst/>
                <a:gdLst>
                  <a:gd name="T0" fmla="*/ 141 w 387"/>
                  <a:gd name="T1" fmla="*/ 0 h 339"/>
                  <a:gd name="T2" fmla="*/ 134 w 387"/>
                  <a:gd name="T3" fmla="*/ 5 h 339"/>
                  <a:gd name="T4" fmla="*/ 3 w 387"/>
                  <a:gd name="T5" fmla="*/ 327 h 339"/>
                  <a:gd name="T6" fmla="*/ 10 w 387"/>
                  <a:gd name="T7" fmla="*/ 339 h 339"/>
                  <a:gd name="T8" fmla="*/ 98 w 387"/>
                  <a:gd name="T9" fmla="*/ 339 h 339"/>
                  <a:gd name="T10" fmla="*/ 106 w 387"/>
                  <a:gd name="T11" fmla="*/ 333 h 339"/>
                  <a:gd name="T12" fmla="*/ 123 w 387"/>
                  <a:gd name="T13" fmla="*/ 286 h 339"/>
                  <a:gd name="T14" fmla="*/ 264 w 387"/>
                  <a:gd name="T15" fmla="*/ 286 h 339"/>
                  <a:gd name="T16" fmla="*/ 282 w 387"/>
                  <a:gd name="T17" fmla="*/ 333 h 339"/>
                  <a:gd name="T18" fmla="*/ 290 w 387"/>
                  <a:gd name="T19" fmla="*/ 339 h 339"/>
                  <a:gd name="T20" fmla="*/ 377 w 387"/>
                  <a:gd name="T21" fmla="*/ 339 h 339"/>
                  <a:gd name="T22" fmla="*/ 385 w 387"/>
                  <a:gd name="T23" fmla="*/ 327 h 339"/>
                  <a:gd name="T24" fmla="*/ 254 w 387"/>
                  <a:gd name="T25" fmla="*/ 5 h 339"/>
                  <a:gd name="T26" fmla="*/ 246 w 387"/>
                  <a:gd name="T27" fmla="*/ 0 h 339"/>
                  <a:gd name="T28" fmla="*/ 141 w 387"/>
                  <a:gd name="T29" fmla="*/ 0 h 339"/>
                  <a:gd name="T30" fmla="*/ 147 w 387"/>
                  <a:gd name="T31" fmla="*/ 17 h 339"/>
                  <a:gd name="T32" fmla="*/ 241 w 387"/>
                  <a:gd name="T33" fmla="*/ 17 h 339"/>
                  <a:gd name="T34" fmla="*/ 365 w 387"/>
                  <a:gd name="T35" fmla="*/ 322 h 339"/>
                  <a:gd name="T36" fmla="*/ 296 w 387"/>
                  <a:gd name="T37" fmla="*/ 322 h 339"/>
                  <a:gd name="T38" fmla="*/ 278 w 387"/>
                  <a:gd name="T39" fmla="*/ 275 h 339"/>
                  <a:gd name="T40" fmla="*/ 270 w 387"/>
                  <a:gd name="T41" fmla="*/ 270 h 339"/>
                  <a:gd name="T42" fmla="*/ 117 w 387"/>
                  <a:gd name="T43" fmla="*/ 270 h 339"/>
                  <a:gd name="T44" fmla="*/ 109 w 387"/>
                  <a:gd name="T45" fmla="*/ 275 h 339"/>
                  <a:gd name="T46" fmla="*/ 92 w 387"/>
                  <a:gd name="T47" fmla="*/ 322 h 339"/>
                  <a:gd name="T48" fmla="*/ 23 w 387"/>
                  <a:gd name="T49" fmla="*/ 322 h 339"/>
                  <a:gd name="T50" fmla="*/ 147 w 387"/>
                  <a:gd name="T51" fmla="*/ 17 h 339"/>
                  <a:gd name="T52" fmla="*/ 194 w 387"/>
                  <a:gd name="T53" fmla="*/ 74 h 339"/>
                  <a:gd name="T54" fmla="*/ 186 w 387"/>
                  <a:gd name="T55" fmla="*/ 79 h 339"/>
                  <a:gd name="T56" fmla="*/ 137 w 387"/>
                  <a:gd name="T57" fmla="*/ 205 h 339"/>
                  <a:gd name="T58" fmla="*/ 145 w 387"/>
                  <a:gd name="T59" fmla="*/ 217 h 339"/>
                  <a:gd name="T60" fmla="*/ 243 w 387"/>
                  <a:gd name="T61" fmla="*/ 217 h 339"/>
                  <a:gd name="T62" fmla="*/ 250 w 387"/>
                  <a:gd name="T63" fmla="*/ 205 h 339"/>
                  <a:gd name="T64" fmla="*/ 202 w 387"/>
                  <a:gd name="T65" fmla="*/ 79 h 339"/>
                  <a:gd name="T66" fmla="*/ 194 w 387"/>
                  <a:gd name="T67" fmla="*/ 74 h 339"/>
                  <a:gd name="T68" fmla="*/ 194 w 387"/>
                  <a:gd name="T69" fmla="*/ 105 h 339"/>
                  <a:gd name="T70" fmla="*/ 230 w 387"/>
                  <a:gd name="T71" fmla="*/ 200 h 339"/>
                  <a:gd name="T72" fmla="*/ 157 w 387"/>
                  <a:gd name="T73" fmla="*/ 200 h 339"/>
                  <a:gd name="T74" fmla="*/ 194 w 387"/>
                  <a:gd name="T75" fmla="*/ 10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7" h="339">
                    <a:moveTo>
                      <a:pt x="141" y="0"/>
                    </a:moveTo>
                    <a:cubicBezTo>
                      <a:pt x="138" y="0"/>
                      <a:pt x="135" y="2"/>
                      <a:pt x="134" y="5"/>
                    </a:cubicBezTo>
                    <a:lnTo>
                      <a:pt x="3" y="327"/>
                    </a:lnTo>
                    <a:cubicBezTo>
                      <a:pt x="0" y="332"/>
                      <a:pt x="5" y="339"/>
                      <a:pt x="10" y="339"/>
                    </a:cubicBezTo>
                    <a:lnTo>
                      <a:pt x="98" y="339"/>
                    </a:lnTo>
                    <a:cubicBezTo>
                      <a:pt x="101" y="339"/>
                      <a:pt x="104" y="336"/>
                      <a:pt x="106" y="333"/>
                    </a:cubicBezTo>
                    <a:lnTo>
                      <a:pt x="123" y="286"/>
                    </a:lnTo>
                    <a:lnTo>
                      <a:pt x="264" y="286"/>
                    </a:lnTo>
                    <a:lnTo>
                      <a:pt x="282" y="333"/>
                    </a:lnTo>
                    <a:cubicBezTo>
                      <a:pt x="283" y="336"/>
                      <a:pt x="287" y="339"/>
                      <a:pt x="290" y="339"/>
                    </a:cubicBezTo>
                    <a:lnTo>
                      <a:pt x="377" y="339"/>
                    </a:lnTo>
                    <a:cubicBezTo>
                      <a:pt x="383" y="339"/>
                      <a:pt x="387" y="332"/>
                      <a:pt x="385" y="327"/>
                    </a:cubicBezTo>
                    <a:lnTo>
                      <a:pt x="254" y="5"/>
                    </a:lnTo>
                    <a:cubicBezTo>
                      <a:pt x="253" y="2"/>
                      <a:pt x="250" y="0"/>
                      <a:pt x="246" y="0"/>
                    </a:cubicBezTo>
                    <a:lnTo>
                      <a:pt x="141" y="0"/>
                    </a:lnTo>
                    <a:close/>
                    <a:moveTo>
                      <a:pt x="147" y="17"/>
                    </a:moveTo>
                    <a:lnTo>
                      <a:pt x="241" y="17"/>
                    </a:lnTo>
                    <a:lnTo>
                      <a:pt x="365" y="322"/>
                    </a:lnTo>
                    <a:lnTo>
                      <a:pt x="296" y="322"/>
                    </a:lnTo>
                    <a:lnTo>
                      <a:pt x="278" y="275"/>
                    </a:lnTo>
                    <a:cubicBezTo>
                      <a:pt x="277" y="272"/>
                      <a:pt x="273" y="270"/>
                      <a:pt x="270" y="270"/>
                    </a:cubicBezTo>
                    <a:lnTo>
                      <a:pt x="117" y="270"/>
                    </a:lnTo>
                    <a:cubicBezTo>
                      <a:pt x="114" y="270"/>
                      <a:pt x="110" y="272"/>
                      <a:pt x="109" y="275"/>
                    </a:cubicBezTo>
                    <a:lnTo>
                      <a:pt x="92" y="322"/>
                    </a:lnTo>
                    <a:lnTo>
                      <a:pt x="23" y="322"/>
                    </a:lnTo>
                    <a:lnTo>
                      <a:pt x="147" y="17"/>
                    </a:lnTo>
                    <a:close/>
                    <a:moveTo>
                      <a:pt x="194" y="74"/>
                    </a:moveTo>
                    <a:cubicBezTo>
                      <a:pt x="190" y="74"/>
                      <a:pt x="187" y="76"/>
                      <a:pt x="186" y="79"/>
                    </a:cubicBezTo>
                    <a:lnTo>
                      <a:pt x="137" y="205"/>
                    </a:lnTo>
                    <a:cubicBezTo>
                      <a:pt x="135" y="210"/>
                      <a:pt x="139" y="217"/>
                      <a:pt x="145" y="217"/>
                    </a:cubicBezTo>
                    <a:lnTo>
                      <a:pt x="243" y="217"/>
                    </a:lnTo>
                    <a:cubicBezTo>
                      <a:pt x="248" y="217"/>
                      <a:pt x="252" y="210"/>
                      <a:pt x="250" y="205"/>
                    </a:cubicBezTo>
                    <a:lnTo>
                      <a:pt x="202" y="79"/>
                    </a:lnTo>
                    <a:cubicBezTo>
                      <a:pt x="200" y="76"/>
                      <a:pt x="197" y="74"/>
                      <a:pt x="194" y="74"/>
                    </a:cubicBezTo>
                    <a:close/>
                    <a:moveTo>
                      <a:pt x="194" y="105"/>
                    </a:moveTo>
                    <a:lnTo>
                      <a:pt x="230" y="200"/>
                    </a:lnTo>
                    <a:lnTo>
                      <a:pt x="157" y="200"/>
                    </a:lnTo>
                    <a:lnTo>
                      <a:pt x="194" y="105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82" name="Separator 1" descr="&lt;Tags&gt;&lt;SMARTRESIZEANCHORS&gt;Absolute,None,Absolute,None&lt;/SMARTRESIZEANCHORS&gt;&lt;/Tags&gt;"/>
              <p:cNvCxnSpPr>
                <a:cxnSpLocks/>
              </p:cNvCxnSpPr>
              <p:nvPr/>
            </p:nvCxnSpPr>
            <p:spPr bwMode="auto">
              <a:xfrm>
                <a:off x="2196318" y="3086271"/>
                <a:ext cx="0" cy="193772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67" name="Scrollbar"/>
            <p:cNvGrpSpPr/>
            <p:nvPr/>
          </p:nvGrpSpPr>
          <p:grpSpPr>
            <a:xfrm>
              <a:off x="4788420" y="3323076"/>
              <a:ext cx="144017" cy="1363224"/>
              <a:chOff x="5066758" y="1652474"/>
              <a:chExt cx="144017" cy="2304356"/>
            </a:xfrm>
          </p:grpSpPr>
          <p:sp>
            <p:nvSpPr>
              <p:cNvPr id="168" name="Track" descr="&lt;Tags&gt;&lt;SMARTRESIZEANCHORS&gt;Absolute,Absolute,None,Absolute&lt;/SMARTRESIZEANCHORS&gt;&lt;/Tags&gt;"/>
              <p:cNvSpPr/>
              <p:nvPr/>
            </p:nvSpPr>
            <p:spPr>
              <a:xfrm rot="5400000">
                <a:off x="3986589" y="2732643"/>
                <a:ext cx="2304356" cy="14401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Chevron" descr="&lt;Tags&gt;&lt;SMARTRESIZEANCHORS&gt;Absolute,None,None,Absolute&lt;/SMARTRESIZEANCHORS&gt;&lt;/Tags&gt;"/>
              <p:cNvSpPr>
                <a:spLocks noChangeAspect="1"/>
              </p:cNvSpPr>
              <p:nvPr/>
            </p:nvSpPr>
            <p:spPr bwMode="auto">
              <a:xfrm rot="10800000" flipH="1">
                <a:off x="5106760" y="1752637"/>
                <a:ext cx="64008" cy="611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Chevron" descr="&lt;Tags&gt;&lt;SMARTRESIZEANCHORS&gt;None,Absolute,None,Absolute&lt;/SMARTRESIZEANCHORS&gt;&lt;/Tags&gt;"/>
              <p:cNvSpPr>
                <a:spLocks noChangeAspect="1"/>
              </p:cNvSpPr>
              <p:nvPr/>
            </p:nvSpPr>
            <p:spPr bwMode="auto">
              <a:xfrm flipH="1">
                <a:off x="5106760" y="3800878"/>
                <a:ext cx="64008" cy="611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5" name="Search Box" descr="&lt;SmartSettings&gt;&lt;SmartResize enabled=&quot;True&quot; minWidth=&quot;20&quot; minHeight=&quot;13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6270885" y="6341165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186" name="Text Box"/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187" name="Search Icon" descr="&lt;Tags&gt;&lt;SMARTRESIZEANCHORS&gt;Non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8" name="Spin Box" descr="&lt;Tags&gt;&lt;SMARTRESIZEENABLED&gt;True&lt;/SMARTRESIZEENABLED&gt;&lt;SMARTRESIZEMINSIZE&gt;16,11&lt;/SMARTRESIZEMINSIZE&gt;&lt;/Tags&gt;"/>
          <p:cNvGrpSpPr/>
          <p:nvPr/>
        </p:nvGrpSpPr>
        <p:grpSpPr>
          <a:xfrm>
            <a:off x="8302982" y="6242093"/>
            <a:ext cx="1368150" cy="241092"/>
            <a:chOff x="923818" y="1614302"/>
            <a:chExt cx="1368150" cy="241092"/>
          </a:xfrm>
          <a:solidFill>
            <a:srgbClr val="FFFFFF"/>
          </a:solidFill>
        </p:grpSpPr>
        <p:sp>
          <p:nvSpPr>
            <p:cNvPr id="189" name="Arrow Up Box" descr="&lt;Tags&gt;&lt;SMARTRESIZEANCHORS&gt;Absolute,Relative,None,Absolute&lt;/SMARTRESIZEANCHORS&gt;&lt;/Tags&gt;"/>
            <p:cNvSpPr/>
            <p:nvPr/>
          </p:nvSpPr>
          <p:spPr>
            <a:xfrm>
              <a:off x="2125979" y="1614302"/>
              <a:ext cx="165989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Arrow Down Box" descr="&lt;Tags&gt;&lt;SMARTRESIZEANCHORS&gt;Relative,Absolute,None,Absolute&lt;/SMARTRESIZEANCHORS&gt;&lt;/Tags&gt;"/>
            <p:cNvSpPr/>
            <p:nvPr/>
          </p:nvSpPr>
          <p:spPr>
            <a:xfrm>
              <a:off x="2125979" y="1734848"/>
              <a:ext cx="165989" cy="12054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Arrow Up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2176969" y="165648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2176969" y="177703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Text Box" descr="&lt;Tags&gt;&lt;SMARTRESIZEANCHORS&gt;Absolute,Absolute,Absolute,Absolute&lt;/SMARTRESIZEANCHORS&gt;&lt;/Tags&gt;"/>
            <p:cNvSpPr/>
            <p:nvPr/>
          </p:nvSpPr>
          <p:spPr>
            <a:xfrm>
              <a:off x="923818" y="1614302"/>
              <a:ext cx="120341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Spin Box</a:t>
              </a:r>
            </a:p>
          </p:txBody>
        </p:sp>
      </p:grpSp>
      <p:grpSp>
        <p:nvGrpSpPr>
          <p:cNvPr id="194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/>
          <p:cNvGrpSpPr>
            <a:grpSpLocks/>
          </p:cNvGrpSpPr>
          <p:nvPr/>
        </p:nvGrpSpPr>
        <p:grpSpPr bwMode="auto">
          <a:xfrm>
            <a:off x="10215387" y="6312647"/>
            <a:ext cx="869432" cy="144016"/>
            <a:chOff x="508000" y="1397000"/>
            <a:chExt cx="869432" cy="144016"/>
          </a:xfrm>
        </p:grpSpPr>
        <p:sp>
          <p:nvSpPr>
            <p:cNvPr id="195" name="Star 5"/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Star 4"/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Star 3"/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Star 2"/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Star 1"/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/>
        </p:nvGrpSpPr>
        <p:grpSpPr>
          <a:xfrm>
            <a:off x="10416593" y="1413667"/>
            <a:ext cx="577155" cy="166848"/>
            <a:chOff x="821250" y="4364228"/>
            <a:chExt cx="577155" cy="166848"/>
          </a:xfrm>
          <a:solidFill>
            <a:srgbClr val="FFFFFF"/>
          </a:solidFill>
        </p:grpSpPr>
        <p:sp>
          <p:nvSpPr>
            <p:cNvPr id="201" name="Border"/>
            <p:cNvSpPr>
              <a:spLocks/>
            </p:cNvSpPr>
            <p:nvPr/>
          </p:nvSpPr>
          <p:spPr bwMode="auto">
            <a:xfrm>
              <a:off x="821250" y="4364228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46888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</a:t>
              </a:r>
            </a:p>
          </p:txBody>
        </p:sp>
        <p:sp>
          <p:nvSpPr>
            <p:cNvPr id="202" name="Switch Button"/>
            <p:cNvSpPr>
              <a:spLocks/>
            </p:cNvSpPr>
            <p:nvPr/>
          </p:nvSpPr>
          <p:spPr bwMode="auto">
            <a:xfrm>
              <a:off x="836149" y="4379046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Switch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11dFO52/nmervEkb/w8aRH6V+t9vEaDx6xxMl8/kIwHuoRVBDU9xnm750MdnjUDuvDrwOp67d5leRVYWP9DZNjN5TsOMv3R2gll6Ur2T6cIvn/XoOz6ezUy7rY++XH4EasWgGRjjE5l7wAoHpV/0qG0eGsRx22bTeZqDYdK5cMyG7gY5jCYnwpZbZiC/v6Kib992SNo8/eSzDd2P/T8Gx1rn7bpepm29ziOd/5Lwo1/ShaJvn2dl478etOsK1WVVzNKnRbOqmnxrWFbAjBto+7uK+N7M1BsIZJGIjPw2isNv3yMNy3qsh5A4qruYKANcsVVNfpqkOW3y5SyvR8JQx/VFk+bD5IvLFENIs8Z93WMMS3e8cmsqt/X1++iIr1YzjLqd52kDqYw3jGm/OpsV1ZN121bLD1aB5hnAE0+vO6c+UhU+Ty4HxLcjRQMfTTMaQLp1+m6as9ZL83e317sY8fPq4gJiX9dVvfXRs6woCcm2StdCbKGQ0Hv80QjgbyXx3q/uj7s0iY+b9YKU9PVR+LExvaTvZYJ1IqTnZtwBcrcPxQiFugP+9D9Kz0SmsknpcU2HKgaAschxkTWtGDTZ+ppkQ36/TXPHEzFPgl8QxRdwJv94BbEWcvCvUdcBT0zQ5kUzliHRv1G1DgP8rK4Wrq8t11d3znt6a2BmzVef522TXs1zmlmdXpmYbNqus7K8Tid5WZHUEt9l6Ucy9o+8ObddROYdjxJNPC91P24kykXepr/YGCN/IlV/pb/wFwYTph8f3mjfbkOM6pxYvEMUM/C0oO+XX3v4qlZuM/5bawqlkqEtkSbeDs+WR7Tx8/y8Tbd98spHR/2PPgk++m4xa+d4MwLM+4ib3UIl4WneY8AwaN5o062ty6xc5/j1d7UkvpP+zM+kW7+r/cZ98TWMRm+gn91EomGqDfcS7SlC0kHXDw+Cymc1hWdpa38LsbUtBowbHpDYvR93GvxnA+3wRJ0J/7nhfTwWnfEXWX1RLHUeZIJ/j3TnnEzJ7sPx/v75hnENAXtVXMx9aLsH4wd7gLhzE7QIL/vPebGEEv3g0ROapJfL8SuyveSHnlSLL9mHdLM0FGqYZwOiPS3pP+x6gXG+aouyIS+sBQNteRw1smT76MsXHxHRPvry2bPBaO5m36mHjurQoTgDT4SEJ0SpuhcKvK9FcMFvw4bgyjhDZI/5g4uCvPfUpY/6XpHtZchE+CFDxNZHXYz3GX//O04MOLCfbRRwMTBROO8TJYR9jt9cr7jjXkbupKpJLJuKh41W40VTfV5X6xX0uAfhpKI8G0DsbrR53huvqjZjT5xeIoVB4DrcTfb/BcmS716hrbH+7285GG/uoEkv8PsZZf4Q4nhYfW4/v0EjewD+X6GSERBsgeULGtDuIf14/Jk3Spkg+viTTzbgaZ5b9IdH/D2mXup39r3i+7fQ+3jYFZtmS1WlrxXUQMIk9txIO/Pcckx4rHS8p2Acr1v5YKMMxB7pzb5/Y7dBS3QteonmeJbPXpEtImYuvy4a384a57lswuJNXbwmIWYE3tCU3YKzzPMes4EHMxLEkC70EJxfKK4fPeFWQ9ph6HlPdPCEIS1jcUuW9Z8+73fTfbd5bnB8uk9OPQhJ/Th7kKTq3Uui5odB2SD6//8MZW/Z9JbNbuWsmuc9iMwZyJA07zmjg+4vz9RNrq95bkGGG5r8XHv7zt59mLt/y4+Hk5onX37xzec1C7fQ9It3fgn92ZBNoTVG9rW7WUdOeI6QsYE92rrDuiPu7eKJRwN4PjBl9CrnZBFCgcdNTjnOOj//7KNX3TTzR3eP7IC+bmygYwhbROjctVzDzuLAJA3ynwd1iAFvTLviiTBW1zZ8g0gz1M1Ix5K/3UYbM+n645f8P0JKPbNnIAAA&lt;/Code&gt;&lt;CodeSignature&gt;qwQFFOw88XzdipqI24FFTS4mAu4jSbPLK1HlM2zHjlhEEj5fl02fXXG3gYDYiR4FaLhXY+97dvzOdb2NnVQKR4CvgQ4VbkaNk3xPkdRfLA7g0+AAXziDcm3Vc/enloO8iVxVcuN1QtccuSwDm54tSy4HSBy+5OiIzbkY/tj3V67qoDGSyKM/nL1imA78gE5AyfCvUVxske8FXu4C7cWMLCq9OzZIHh2wQsKJ9id4iVb4bJ02W61+XE0hwp5xB5jyealVcdfrPRX2cw8SY+qsTghSN2oWF/7TbEYRdgwu1W1Euq33qDkvABDRzBkReumDTRlOEUpMhSfD+jeYhNc3mA==&lt;/CodeSignature&gt;&lt;/SmartOptions&gt;&lt;/SmartSettings&gt;"/>
          <p:cNvGrpSpPr/>
          <p:nvPr/>
        </p:nvGrpSpPr>
        <p:grpSpPr>
          <a:xfrm>
            <a:off x="11308690" y="1424676"/>
            <a:ext cx="577155" cy="166848"/>
            <a:chOff x="821250" y="4112953"/>
            <a:chExt cx="577155" cy="166848"/>
          </a:xfrm>
          <a:solidFill>
            <a:srgbClr val="FFFFFF"/>
          </a:solidFill>
        </p:grpSpPr>
        <p:sp>
          <p:nvSpPr>
            <p:cNvPr id="204" name="Border"/>
            <p:cNvSpPr>
              <a:spLocks/>
            </p:cNvSpPr>
            <p:nvPr/>
          </p:nvSpPr>
          <p:spPr bwMode="auto">
            <a:xfrm>
              <a:off x="821250" y="4112953"/>
              <a:ext cx="577155" cy="166848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237744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</a:t>
              </a:r>
            </a:p>
          </p:txBody>
        </p:sp>
        <p:sp>
          <p:nvSpPr>
            <p:cNvPr id="205" name="Switch Button"/>
            <p:cNvSpPr>
              <a:spLocks/>
            </p:cNvSpPr>
            <p:nvPr/>
          </p:nvSpPr>
          <p:spPr bwMode="auto">
            <a:xfrm>
              <a:off x="1150212" y="4127771"/>
              <a:ext cx="233293" cy="137212"/>
            </a:xfrm>
            <a:prstGeom prst="roundRect">
              <a:avLst>
                <a:gd name="adj" fmla="val 40485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6" name="Text Area"/>
          <p:cNvSpPr/>
          <p:nvPr/>
        </p:nvSpPr>
        <p:spPr>
          <a:xfrm>
            <a:off x="10312858" y="2403307"/>
            <a:ext cx="1687736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Praesent placerat sem a consectetur eleifend.</a:t>
            </a:r>
          </a:p>
        </p:txBody>
      </p:sp>
      <p:sp>
        <p:nvSpPr>
          <p:cNvPr id="207" name="Text Box"/>
          <p:cNvSpPr/>
          <p:nvPr/>
        </p:nvSpPr>
        <p:spPr>
          <a:xfrm>
            <a:off x="10334885" y="193795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grpSp>
        <p:nvGrpSpPr>
          <p:cNvPr id="208" name="Time Field" descr="&lt;SmartSettings&gt;&lt;SmartResize enabled=&quot;True&quot; minWidth=&quot;20&quot; minHeight=&quot;13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10379117" y="3435046"/>
            <a:ext cx="960487" cy="241092"/>
            <a:chOff x="539750" y="1261242"/>
            <a:chExt cx="960487" cy="241092"/>
          </a:xfrm>
        </p:grpSpPr>
        <p:sp>
          <p:nvSpPr>
            <p:cNvPr id="209" name="Text Box"/>
            <p:cNvSpPr/>
            <p:nvPr/>
          </p:nvSpPr>
          <p:spPr>
            <a:xfrm>
              <a:off x="539750" y="1261242"/>
              <a:ext cx="960487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10:45 AM</a:t>
              </a:r>
            </a:p>
          </p:txBody>
        </p:sp>
        <p:sp>
          <p:nvSpPr>
            <p:cNvPr id="210" name="Time Icon" descr="&lt;Tags&gt;&lt;SMARTRESIZEANCHORS&gt;Non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308770" y="1312087"/>
              <a:ext cx="139406" cy="139404"/>
            </a:xfrm>
            <a:custGeom>
              <a:avLst/>
              <a:gdLst>
                <a:gd name="T0" fmla="*/ 169 w 339"/>
                <a:gd name="T1" fmla="*/ 0 h 339"/>
                <a:gd name="T2" fmla="*/ 0 w 339"/>
                <a:gd name="T3" fmla="*/ 170 h 339"/>
                <a:gd name="T4" fmla="*/ 169 w 339"/>
                <a:gd name="T5" fmla="*/ 339 h 339"/>
                <a:gd name="T6" fmla="*/ 339 w 339"/>
                <a:gd name="T7" fmla="*/ 170 h 339"/>
                <a:gd name="T8" fmla="*/ 169 w 339"/>
                <a:gd name="T9" fmla="*/ 0 h 339"/>
                <a:gd name="T10" fmla="*/ 169 w 339"/>
                <a:gd name="T11" fmla="*/ 18 h 339"/>
                <a:gd name="T12" fmla="*/ 321 w 339"/>
                <a:gd name="T13" fmla="*/ 170 h 339"/>
                <a:gd name="T14" fmla="*/ 169 w 339"/>
                <a:gd name="T15" fmla="*/ 321 h 339"/>
                <a:gd name="T16" fmla="*/ 18 w 339"/>
                <a:gd name="T17" fmla="*/ 170 h 339"/>
                <a:gd name="T18" fmla="*/ 169 w 339"/>
                <a:gd name="T19" fmla="*/ 18 h 339"/>
                <a:gd name="T20" fmla="*/ 161 w 339"/>
                <a:gd name="T21" fmla="*/ 46 h 339"/>
                <a:gd name="T22" fmla="*/ 161 w 339"/>
                <a:gd name="T23" fmla="*/ 161 h 339"/>
                <a:gd name="T24" fmla="*/ 82 w 339"/>
                <a:gd name="T25" fmla="*/ 161 h 339"/>
                <a:gd name="T26" fmla="*/ 82 w 339"/>
                <a:gd name="T27" fmla="*/ 178 h 339"/>
                <a:gd name="T28" fmla="*/ 178 w 339"/>
                <a:gd name="T29" fmla="*/ 178 h 339"/>
                <a:gd name="T30" fmla="*/ 178 w 339"/>
                <a:gd name="T31" fmla="*/ 46 h 339"/>
                <a:gd name="T32" fmla="*/ 161 w 339"/>
                <a:gd name="T33" fmla="*/ 4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339">
                  <a:moveTo>
                    <a:pt x="169" y="0"/>
                  </a:moveTo>
                  <a:cubicBezTo>
                    <a:pt x="76" y="0"/>
                    <a:pt x="0" y="76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9" y="263"/>
                    <a:pt x="339" y="170"/>
                  </a:cubicBezTo>
                  <a:cubicBezTo>
                    <a:pt x="339" y="76"/>
                    <a:pt x="263" y="0"/>
                    <a:pt x="169" y="0"/>
                  </a:cubicBezTo>
                  <a:close/>
                  <a:moveTo>
                    <a:pt x="169" y="18"/>
                  </a:moveTo>
                  <a:cubicBezTo>
                    <a:pt x="253" y="18"/>
                    <a:pt x="321" y="86"/>
                    <a:pt x="321" y="170"/>
                  </a:cubicBezTo>
                  <a:cubicBezTo>
                    <a:pt x="321" y="254"/>
                    <a:pt x="253" y="321"/>
                    <a:pt x="169" y="321"/>
                  </a:cubicBezTo>
                  <a:cubicBezTo>
                    <a:pt x="85" y="321"/>
                    <a:pt x="18" y="254"/>
                    <a:pt x="18" y="170"/>
                  </a:cubicBezTo>
                  <a:cubicBezTo>
                    <a:pt x="18" y="86"/>
                    <a:pt x="85" y="18"/>
                    <a:pt x="169" y="18"/>
                  </a:cubicBezTo>
                  <a:close/>
                  <a:moveTo>
                    <a:pt x="161" y="46"/>
                  </a:moveTo>
                  <a:lnTo>
                    <a:pt x="161" y="161"/>
                  </a:lnTo>
                  <a:lnTo>
                    <a:pt x="82" y="161"/>
                  </a:lnTo>
                  <a:lnTo>
                    <a:pt x="82" y="178"/>
                  </a:lnTo>
                  <a:lnTo>
                    <a:pt x="178" y="178"/>
                  </a:lnTo>
                  <a:lnTo>
                    <a:pt x="178" y="46"/>
                  </a:lnTo>
                  <a:lnTo>
                    <a:pt x="161" y="46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1" name="Time Picker"/>
          <p:cNvGrpSpPr/>
          <p:nvPr/>
        </p:nvGrpSpPr>
        <p:grpSpPr>
          <a:xfrm>
            <a:off x="976435" y="3121547"/>
            <a:ext cx="1481590" cy="714095"/>
            <a:chOff x="595687" y="1261242"/>
            <a:chExt cx="1481590" cy="714095"/>
          </a:xfrm>
          <a:solidFill>
            <a:srgbClr val="FFFFFF"/>
          </a:solidFill>
        </p:grpSpPr>
        <p:sp>
          <p:nvSpPr>
            <p:cNvPr id="212" name="Box"/>
            <p:cNvSpPr/>
            <p:nvPr/>
          </p:nvSpPr>
          <p:spPr>
            <a:xfrm>
              <a:off x="595687" y="1261242"/>
              <a:ext cx="1481590" cy="7140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our"/>
            <p:cNvSpPr/>
            <p:nvPr/>
          </p:nvSpPr>
          <p:spPr>
            <a:xfrm>
              <a:off x="68122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214" name="Minute"/>
            <p:cNvSpPr/>
            <p:nvPr/>
          </p:nvSpPr>
          <p:spPr>
            <a:xfrm>
              <a:off x="118285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215" name="AM/PM"/>
            <p:cNvSpPr/>
            <p:nvPr/>
          </p:nvSpPr>
          <p:spPr>
            <a:xfrm>
              <a:off x="1684481" y="1497744"/>
              <a:ext cx="307263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" tIns="50800" rIns="274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AM</a:t>
              </a:r>
            </a:p>
          </p:txBody>
        </p:sp>
        <p:sp>
          <p:nvSpPr>
            <p:cNvPr id="216" name="Colon"/>
            <p:cNvSpPr txBox="1"/>
            <p:nvPr/>
          </p:nvSpPr>
          <p:spPr>
            <a:xfrm>
              <a:off x="99897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217" name="Colon"/>
            <p:cNvSpPr txBox="1"/>
            <p:nvPr/>
          </p:nvSpPr>
          <p:spPr>
            <a:xfrm>
              <a:off x="1500607" y="1512107"/>
              <a:ext cx="173381" cy="2123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  <p:sp>
          <p:nvSpPr>
            <p:cNvPr id="218" name="Arrow Up"/>
            <p:cNvSpPr>
              <a:spLocks noChangeAspect="1"/>
            </p:cNvSpPr>
            <p:nvPr/>
          </p:nvSpPr>
          <p:spPr bwMode="auto">
            <a:xfrm rot="10800000" flipH="1">
              <a:off x="80284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Arrow Up"/>
            <p:cNvSpPr>
              <a:spLocks noChangeAspect="1"/>
            </p:cNvSpPr>
            <p:nvPr/>
          </p:nvSpPr>
          <p:spPr bwMode="auto">
            <a:xfrm rot="10800000" flipH="1">
              <a:off x="1304478" y="1354542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Arrow Up"/>
            <p:cNvSpPr>
              <a:spLocks noChangeAspect="1"/>
            </p:cNvSpPr>
            <p:nvPr/>
          </p:nvSpPr>
          <p:spPr bwMode="auto">
            <a:xfrm rot="10800000" flipH="1">
              <a:off x="1806108" y="135454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Arrow Down"/>
            <p:cNvSpPr>
              <a:spLocks noChangeAspect="1"/>
            </p:cNvSpPr>
            <p:nvPr/>
          </p:nvSpPr>
          <p:spPr bwMode="auto">
            <a:xfrm flipH="1">
              <a:off x="80284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Arrow Down"/>
            <p:cNvSpPr>
              <a:spLocks noChangeAspect="1"/>
            </p:cNvSpPr>
            <p:nvPr/>
          </p:nvSpPr>
          <p:spPr bwMode="auto">
            <a:xfrm flipH="1">
              <a:off x="130447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Arrow Down"/>
            <p:cNvSpPr>
              <a:spLocks noChangeAspect="1"/>
            </p:cNvSpPr>
            <p:nvPr/>
          </p:nvSpPr>
          <p:spPr bwMode="auto">
            <a:xfrm flipH="1">
              <a:off x="1806108" y="184586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4" name="Video Player" descr="&lt;SmartSettings&gt;&lt;SmartResize enabled=&quot;True&quot; minWidth=&quot;70&quot; minHeight=&quot;7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3571845" y="2658472"/>
            <a:ext cx="2592288" cy="1728192"/>
            <a:chOff x="595686" y="1261242"/>
            <a:chExt cx="2592288" cy="1728192"/>
          </a:xfrm>
        </p:grpSpPr>
        <p:sp>
          <p:nvSpPr>
            <p:cNvPr id="225" name="Media Controls Background" descr="&lt;Tags&gt;&lt;SMARTRESIZEANCHORS&gt;None,Absolute,Absolute,Absolute&lt;/SMARTRESIZEANCHORS&gt;&lt;/Tags&gt;"/>
            <p:cNvSpPr>
              <a:spLocks/>
            </p:cNvSpPr>
            <p:nvPr/>
          </p:nvSpPr>
          <p:spPr bwMode="auto">
            <a:xfrm>
              <a:off x="595686" y="2719241"/>
              <a:ext cx="2592288" cy="27019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Media Area" descr="&lt;Tags&gt;&lt;SMARTRESIZEANCHORS&gt;Absolute,Absolute,Absolute,Absolute&lt;/SMARTRESIZEANCHORS&gt;&lt;/Tags&gt;"/>
            <p:cNvSpPr>
              <a:spLocks/>
            </p:cNvSpPr>
            <p:nvPr/>
          </p:nvSpPr>
          <p:spPr bwMode="auto">
            <a:xfrm>
              <a:off x="595686" y="1261242"/>
              <a:ext cx="2592288" cy="1458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Play Icon" descr="&lt;Tags&gt;&lt;SMARTRESIZEANCHORS&gt;None,None,None,None&lt;/SMARTRESIZEANCHORS&gt;&lt;/Tags&gt;"/>
            <p:cNvSpPr>
              <a:spLocks noChangeAspect="1"/>
            </p:cNvSpPr>
            <p:nvPr/>
          </p:nvSpPr>
          <p:spPr bwMode="auto">
            <a:xfrm>
              <a:off x="1709506" y="1761954"/>
              <a:ext cx="364648" cy="456576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Volume Control" descr="&lt;Tags&gt;&lt;SMARTRESIZEANCHORS&gt;None,Absolut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2957887" y="2790043"/>
              <a:ext cx="152400" cy="128588"/>
            </a:xfrm>
            <a:custGeom>
              <a:avLst/>
              <a:gdLst>
                <a:gd name="T0" fmla="*/ 318 w 418"/>
                <a:gd name="T1" fmla="*/ 0 h 351"/>
                <a:gd name="T2" fmla="*/ 308 w 418"/>
                <a:gd name="T3" fmla="*/ 22 h 351"/>
                <a:gd name="T4" fmla="*/ 308 w 418"/>
                <a:gd name="T5" fmla="*/ 318 h 351"/>
                <a:gd name="T6" fmla="*/ 327 w 418"/>
                <a:gd name="T7" fmla="*/ 338 h 351"/>
                <a:gd name="T8" fmla="*/ 327 w 418"/>
                <a:gd name="T9" fmla="*/ 3 h 351"/>
                <a:gd name="T10" fmla="*/ 318 w 418"/>
                <a:gd name="T11" fmla="*/ 0 h 351"/>
                <a:gd name="T12" fmla="*/ 223 w 418"/>
                <a:gd name="T13" fmla="*/ 4 h 351"/>
                <a:gd name="T14" fmla="*/ 216 w 418"/>
                <a:gd name="T15" fmla="*/ 5 h 351"/>
                <a:gd name="T16" fmla="*/ 87 w 418"/>
                <a:gd name="T17" fmla="*/ 92 h 351"/>
                <a:gd name="T18" fmla="*/ 8 w 418"/>
                <a:gd name="T19" fmla="*/ 92 h 351"/>
                <a:gd name="T20" fmla="*/ 0 w 418"/>
                <a:gd name="T21" fmla="*/ 100 h 351"/>
                <a:gd name="T22" fmla="*/ 0 w 418"/>
                <a:gd name="T23" fmla="*/ 242 h 351"/>
                <a:gd name="T24" fmla="*/ 8 w 418"/>
                <a:gd name="T25" fmla="*/ 251 h 351"/>
                <a:gd name="T26" fmla="*/ 87 w 418"/>
                <a:gd name="T27" fmla="*/ 251 h 351"/>
                <a:gd name="T28" fmla="*/ 216 w 418"/>
                <a:gd name="T29" fmla="*/ 337 h 351"/>
                <a:gd name="T30" fmla="*/ 229 w 418"/>
                <a:gd name="T31" fmla="*/ 330 h 351"/>
                <a:gd name="T32" fmla="*/ 229 w 418"/>
                <a:gd name="T33" fmla="*/ 12 h 351"/>
                <a:gd name="T34" fmla="*/ 223 w 418"/>
                <a:gd name="T35" fmla="*/ 4 h 351"/>
                <a:gd name="T36" fmla="*/ 212 w 418"/>
                <a:gd name="T37" fmla="*/ 28 h 351"/>
                <a:gd name="T38" fmla="*/ 212 w 418"/>
                <a:gd name="T39" fmla="*/ 315 h 351"/>
                <a:gd name="T40" fmla="*/ 94 w 418"/>
                <a:gd name="T41" fmla="*/ 235 h 351"/>
                <a:gd name="T42" fmla="*/ 89 w 418"/>
                <a:gd name="T43" fmla="*/ 233 h 351"/>
                <a:gd name="T44" fmla="*/ 17 w 418"/>
                <a:gd name="T45" fmla="*/ 233 h 351"/>
                <a:gd name="T46" fmla="*/ 17 w 418"/>
                <a:gd name="T47" fmla="*/ 108 h 351"/>
                <a:gd name="T48" fmla="*/ 89 w 418"/>
                <a:gd name="T49" fmla="*/ 108 h 351"/>
                <a:gd name="T50" fmla="*/ 94 w 418"/>
                <a:gd name="T51" fmla="*/ 107 h 351"/>
                <a:gd name="T52" fmla="*/ 212 w 418"/>
                <a:gd name="T53" fmla="*/ 28 h 351"/>
                <a:gd name="T54" fmla="*/ 274 w 418"/>
                <a:gd name="T55" fmla="*/ 52 h 351"/>
                <a:gd name="T56" fmla="*/ 264 w 418"/>
                <a:gd name="T57" fmla="*/ 75 h 351"/>
                <a:gd name="T58" fmla="*/ 264 w 418"/>
                <a:gd name="T59" fmla="*/ 265 h 351"/>
                <a:gd name="T60" fmla="*/ 284 w 418"/>
                <a:gd name="T61" fmla="*/ 285 h 351"/>
                <a:gd name="T62" fmla="*/ 284 w 418"/>
                <a:gd name="T63" fmla="*/ 56 h 351"/>
                <a:gd name="T64" fmla="*/ 274 w 418"/>
                <a:gd name="T65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8" h="351">
                  <a:moveTo>
                    <a:pt x="318" y="0"/>
                  </a:moveTo>
                  <a:cubicBezTo>
                    <a:pt x="308" y="1"/>
                    <a:pt x="299" y="14"/>
                    <a:pt x="308" y="22"/>
                  </a:cubicBezTo>
                  <a:cubicBezTo>
                    <a:pt x="389" y="106"/>
                    <a:pt x="389" y="236"/>
                    <a:pt x="308" y="318"/>
                  </a:cubicBezTo>
                  <a:cubicBezTo>
                    <a:pt x="295" y="331"/>
                    <a:pt x="315" y="351"/>
                    <a:pt x="327" y="338"/>
                  </a:cubicBezTo>
                  <a:cubicBezTo>
                    <a:pt x="418" y="245"/>
                    <a:pt x="418" y="97"/>
                    <a:pt x="327" y="3"/>
                  </a:cubicBezTo>
                  <a:cubicBezTo>
                    <a:pt x="324" y="0"/>
                    <a:pt x="321" y="0"/>
                    <a:pt x="318" y="0"/>
                  </a:cubicBezTo>
                  <a:close/>
                  <a:moveTo>
                    <a:pt x="223" y="4"/>
                  </a:moveTo>
                  <a:cubicBezTo>
                    <a:pt x="219" y="4"/>
                    <a:pt x="216" y="5"/>
                    <a:pt x="216" y="5"/>
                  </a:cubicBezTo>
                  <a:lnTo>
                    <a:pt x="87" y="92"/>
                  </a:lnTo>
                  <a:lnTo>
                    <a:pt x="8" y="92"/>
                  </a:lnTo>
                  <a:cubicBezTo>
                    <a:pt x="3" y="92"/>
                    <a:pt x="0" y="98"/>
                    <a:pt x="0" y="100"/>
                  </a:cubicBezTo>
                  <a:lnTo>
                    <a:pt x="0" y="242"/>
                  </a:lnTo>
                  <a:cubicBezTo>
                    <a:pt x="0" y="248"/>
                    <a:pt x="6" y="251"/>
                    <a:pt x="8" y="251"/>
                  </a:cubicBezTo>
                  <a:lnTo>
                    <a:pt x="87" y="251"/>
                  </a:lnTo>
                  <a:lnTo>
                    <a:pt x="216" y="337"/>
                  </a:lnTo>
                  <a:cubicBezTo>
                    <a:pt x="225" y="343"/>
                    <a:pt x="229" y="333"/>
                    <a:pt x="229" y="330"/>
                  </a:cubicBezTo>
                  <a:lnTo>
                    <a:pt x="229" y="12"/>
                  </a:lnTo>
                  <a:cubicBezTo>
                    <a:pt x="229" y="7"/>
                    <a:pt x="226" y="5"/>
                    <a:pt x="223" y="4"/>
                  </a:cubicBezTo>
                  <a:close/>
                  <a:moveTo>
                    <a:pt x="212" y="28"/>
                  </a:moveTo>
                  <a:lnTo>
                    <a:pt x="212" y="315"/>
                  </a:lnTo>
                  <a:lnTo>
                    <a:pt x="94" y="235"/>
                  </a:lnTo>
                  <a:cubicBezTo>
                    <a:pt x="92" y="234"/>
                    <a:pt x="90" y="233"/>
                    <a:pt x="89" y="233"/>
                  </a:cubicBezTo>
                  <a:lnTo>
                    <a:pt x="17" y="233"/>
                  </a:lnTo>
                  <a:lnTo>
                    <a:pt x="17" y="108"/>
                  </a:lnTo>
                  <a:lnTo>
                    <a:pt x="89" y="108"/>
                  </a:lnTo>
                  <a:cubicBezTo>
                    <a:pt x="90" y="108"/>
                    <a:pt x="92" y="108"/>
                    <a:pt x="94" y="107"/>
                  </a:cubicBezTo>
                  <a:lnTo>
                    <a:pt x="212" y="28"/>
                  </a:lnTo>
                  <a:close/>
                  <a:moveTo>
                    <a:pt x="274" y="52"/>
                  </a:moveTo>
                  <a:cubicBezTo>
                    <a:pt x="264" y="53"/>
                    <a:pt x="255" y="66"/>
                    <a:pt x="264" y="75"/>
                  </a:cubicBezTo>
                  <a:cubicBezTo>
                    <a:pt x="316" y="129"/>
                    <a:pt x="316" y="212"/>
                    <a:pt x="264" y="265"/>
                  </a:cubicBezTo>
                  <a:cubicBezTo>
                    <a:pt x="252" y="278"/>
                    <a:pt x="271" y="298"/>
                    <a:pt x="284" y="285"/>
                  </a:cubicBezTo>
                  <a:cubicBezTo>
                    <a:pt x="346" y="221"/>
                    <a:pt x="346" y="121"/>
                    <a:pt x="284" y="56"/>
                  </a:cubicBezTo>
                  <a:cubicBezTo>
                    <a:pt x="281" y="53"/>
                    <a:pt x="277" y="52"/>
                    <a:pt x="274" y="52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Play Button" descr="&lt;Tags&gt;&lt;SMARTRESIZEANCHORS&gt;None,Absolut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719512" y="2781312"/>
              <a:ext cx="125413" cy="146050"/>
            </a:xfrm>
            <a:custGeom>
              <a:avLst/>
              <a:gdLst>
                <a:gd name="T0" fmla="*/ 9 w 344"/>
                <a:gd name="T1" fmla="*/ 0 h 397"/>
                <a:gd name="T2" fmla="*/ 0 w 344"/>
                <a:gd name="T3" fmla="*/ 9 h 397"/>
                <a:gd name="T4" fmla="*/ 0 w 344"/>
                <a:gd name="T5" fmla="*/ 387 h 397"/>
                <a:gd name="T6" fmla="*/ 13 w 344"/>
                <a:gd name="T7" fmla="*/ 394 h 397"/>
                <a:gd name="T8" fmla="*/ 339 w 344"/>
                <a:gd name="T9" fmla="*/ 205 h 397"/>
                <a:gd name="T10" fmla="*/ 339 w 344"/>
                <a:gd name="T11" fmla="*/ 191 h 397"/>
                <a:gd name="T12" fmla="*/ 13 w 344"/>
                <a:gd name="T13" fmla="*/ 2 h 397"/>
                <a:gd name="T14" fmla="*/ 9 w 344"/>
                <a:gd name="T15" fmla="*/ 0 h 397"/>
                <a:gd name="T16" fmla="*/ 17 w 344"/>
                <a:gd name="T17" fmla="*/ 24 h 397"/>
                <a:gd name="T18" fmla="*/ 318 w 344"/>
                <a:gd name="T19" fmla="*/ 198 h 397"/>
                <a:gd name="T20" fmla="*/ 17 w 344"/>
                <a:gd name="T21" fmla="*/ 372 h 397"/>
                <a:gd name="T22" fmla="*/ 17 w 344"/>
                <a:gd name="T23" fmla="*/ 2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97">
                  <a:moveTo>
                    <a:pt x="9" y="0"/>
                  </a:moveTo>
                  <a:cubicBezTo>
                    <a:pt x="5" y="0"/>
                    <a:pt x="0" y="4"/>
                    <a:pt x="0" y="9"/>
                  </a:cubicBezTo>
                  <a:lnTo>
                    <a:pt x="0" y="387"/>
                  </a:lnTo>
                  <a:cubicBezTo>
                    <a:pt x="0" y="393"/>
                    <a:pt x="8" y="397"/>
                    <a:pt x="13" y="394"/>
                  </a:cubicBezTo>
                  <a:lnTo>
                    <a:pt x="339" y="205"/>
                  </a:lnTo>
                  <a:cubicBezTo>
                    <a:pt x="344" y="202"/>
                    <a:pt x="344" y="194"/>
                    <a:pt x="339" y="191"/>
                  </a:cubicBezTo>
                  <a:lnTo>
                    <a:pt x="13" y="2"/>
                  </a:lnTo>
                  <a:cubicBezTo>
                    <a:pt x="12" y="1"/>
                    <a:pt x="11" y="0"/>
                    <a:pt x="9" y="0"/>
                  </a:cubicBezTo>
                  <a:close/>
                  <a:moveTo>
                    <a:pt x="17" y="24"/>
                  </a:moveTo>
                  <a:lnTo>
                    <a:pt x="318" y="198"/>
                  </a:lnTo>
                  <a:lnTo>
                    <a:pt x="17" y="372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Track" descr="&lt;Tags&gt;&lt;SMARTRESIZEANCHORS&gt;None,Absolute,Absolute,Absolute&lt;/SMARTRESIZEANCHORS&gt;&lt;/Tags&gt;"/>
            <p:cNvSpPr/>
            <p:nvPr/>
          </p:nvSpPr>
          <p:spPr>
            <a:xfrm>
              <a:off x="907688" y="2826119"/>
              <a:ext cx="1962199" cy="498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Slider Thumb" descr="&lt;Tags&gt;&lt;SMARTRESIZEANCHORS&gt;None,Absolute,Relative,None&lt;/SMARTRESIZEANCHORS&gt;&lt;/Tags&gt;"/>
            <p:cNvSpPr/>
            <p:nvPr/>
          </p:nvSpPr>
          <p:spPr>
            <a:xfrm>
              <a:off x="1532470" y="2789250"/>
              <a:ext cx="130175" cy="130175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3518057" y="6238913"/>
            <a:ext cx="818847" cy="215444"/>
            <a:chOff x="3007510" y="5527883"/>
            <a:chExt cx="929150" cy="244465"/>
          </a:xfrm>
        </p:grpSpPr>
        <p:sp>
          <p:nvSpPr>
            <p:cNvPr id="243" name="Back"/>
            <p:cNvSpPr>
              <a:spLocks noChangeAspect="1" noEditPoints="1"/>
            </p:cNvSpPr>
            <p:nvPr/>
          </p:nvSpPr>
          <p:spPr bwMode="auto">
            <a:xfrm>
              <a:off x="3210009" y="5596724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chemeClr val="bg2">
                <a:lumMod val="75000"/>
                <a:alpha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4" name="그룹 243"/>
            <p:cNvGrpSpPr/>
            <p:nvPr/>
          </p:nvGrpSpPr>
          <p:grpSpPr>
            <a:xfrm>
              <a:off x="3007510" y="5596724"/>
              <a:ext cx="119812" cy="107838"/>
              <a:chOff x="2944002" y="5596724"/>
              <a:chExt cx="119812" cy="107838"/>
            </a:xfrm>
          </p:grpSpPr>
          <p:sp>
            <p:nvSpPr>
              <p:cNvPr id="250" name="Back"/>
              <p:cNvSpPr>
                <a:spLocks noChangeAspect="1" noEditPoints="1"/>
              </p:cNvSpPr>
              <p:nvPr/>
            </p:nvSpPr>
            <p:spPr bwMode="auto">
              <a:xfrm>
                <a:off x="2944002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1" name="Back"/>
              <p:cNvSpPr>
                <a:spLocks noChangeAspect="1" noEditPoints="1"/>
              </p:cNvSpPr>
              <p:nvPr/>
            </p:nvSpPr>
            <p:spPr bwMode="auto">
              <a:xfrm>
                <a:off x="3002678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5" name="Back"/>
            <p:cNvSpPr>
              <a:spLocks noChangeAspect="1" noEditPoints="1"/>
            </p:cNvSpPr>
            <p:nvPr/>
          </p:nvSpPr>
          <p:spPr bwMode="auto">
            <a:xfrm rot="10800000">
              <a:off x="3642674" y="5596724"/>
              <a:ext cx="92772" cy="107838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chemeClr val="bg2">
                <a:lumMod val="75000"/>
                <a:alpha val="9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6" name="그룹 245"/>
            <p:cNvGrpSpPr/>
            <p:nvPr/>
          </p:nvGrpSpPr>
          <p:grpSpPr>
            <a:xfrm rot="10800000">
              <a:off x="3816848" y="5596724"/>
              <a:ext cx="119812" cy="107838"/>
              <a:chOff x="2944002" y="5596724"/>
              <a:chExt cx="119812" cy="107838"/>
            </a:xfrm>
          </p:grpSpPr>
          <p:sp>
            <p:nvSpPr>
              <p:cNvPr id="248" name="Back"/>
              <p:cNvSpPr>
                <a:spLocks noChangeAspect="1" noEditPoints="1"/>
              </p:cNvSpPr>
              <p:nvPr/>
            </p:nvSpPr>
            <p:spPr bwMode="auto">
              <a:xfrm>
                <a:off x="2944002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9" name="Back"/>
              <p:cNvSpPr>
                <a:spLocks noChangeAspect="1" noEditPoints="1"/>
              </p:cNvSpPr>
              <p:nvPr/>
            </p:nvSpPr>
            <p:spPr bwMode="auto">
              <a:xfrm>
                <a:off x="3002678" y="5596724"/>
                <a:ext cx="61136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chemeClr val="bg2">
                  <a:lumMod val="75000"/>
                  <a:alpha val="9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3334812" y="5527883"/>
              <a:ext cx="273205" cy="244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13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Navigation</a:t>
            </a:r>
            <a:endParaRPr lang="ko-KR" altLang="en-US" sz="1800" dirty="0"/>
          </a:p>
        </p:txBody>
      </p:sp>
      <p:sp>
        <p:nvSpPr>
          <p:cNvPr id="9" name="Breadcrumbs"/>
          <p:cNvSpPr>
            <a:spLocks/>
          </p:cNvSpPr>
          <p:nvPr/>
        </p:nvSpPr>
        <p:spPr bwMode="auto">
          <a:xfrm>
            <a:off x="934016" y="1152949"/>
            <a:ext cx="2383198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Subcategory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Item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Button"/>
          <p:cNvSpPr>
            <a:spLocks/>
          </p:cNvSpPr>
          <p:nvPr/>
        </p:nvSpPr>
        <p:spPr bwMode="auto">
          <a:xfrm>
            <a:off x="3729778" y="1133918"/>
            <a:ext cx="5362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grpSp>
        <p:nvGrpSpPr>
          <p:cNvPr id="11" name="Back Button" descr="&lt;SmartSettings&gt;&lt;SmartResize enabled=&quot;True&quot; minWidth=&quot;12&quot; minHeight=&quot;12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411571" y="1122909"/>
            <a:ext cx="494321" cy="241995"/>
            <a:chOff x="1642629" y="1920028"/>
            <a:chExt cx="494321" cy="241995"/>
          </a:xfrm>
        </p:grpSpPr>
        <p:sp>
          <p:nvSpPr>
            <p:cNvPr id="12" name="Button"/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3" name="Icon" descr="&lt;Tags&gt;&lt;SMARTRESIZEANCHORS&gt;None,None,Absolute,None&lt;/SMARTRESIZEANCHORS&gt;&lt;/Tags&gt;"/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lose Button" descr="&lt;SmartSettings&gt;&lt;SmartResize enabled=&quot;True&quot; minWidth=&quot;12&quot; minHeight=&quot;1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63821" y="1078877"/>
            <a:ext cx="575772" cy="241995"/>
            <a:chOff x="1642629" y="2531766"/>
            <a:chExt cx="575772" cy="241995"/>
          </a:xfrm>
        </p:grpSpPr>
        <p:sp>
          <p:nvSpPr>
            <p:cNvPr id="15" name="Button"/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6" name="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Forward Button" descr="&lt;SmartSettings&gt;&lt;SmartResize enabled=&quot;True&quot; minWidth=&quot;12&quot; minHeight=&quot;12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984165" y="1133918"/>
            <a:ext cx="697252" cy="241995"/>
            <a:chOff x="1642629" y="2225897"/>
            <a:chExt cx="697252" cy="241995"/>
          </a:xfrm>
        </p:grpSpPr>
        <p:sp>
          <p:nvSpPr>
            <p:cNvPr id="18" name="Button"/>
            <p:cNvSpPr>
              <a:spLocks/>
            </p:cNvSpPr>
            <p:nvPr/>
          </p:nvSpPr>
          <p:spPr bwMode="auto">
            <a:xfrm>
              <a:off x="1642629" y="2225897"/>
              <a:ext cx="69725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64008" rIns="18288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Forward</a:t>
              </a:r>
            </a:p>
          </p:txBody>
        </p:sp>
        <p:sp>
          <p:nvSpPr>
            <p:cNvPr id="19" name="Ic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2214810" y="2297193"/>
              <a:ext cx="47442" cy="99402"/>
            </a:xfrm>
            <a:custGeom>
              <a:avLst/>
              <a:gdLst>
                <a:gd name="T0" fmla="*/ 0 w 186"/>
                <a:gd name="T1" fmla="*/ 0 h 389"/>
                <a:gd name="T2" fmla="*/ 186 w 186"/>
                <a:gd name="T3" fmla="*/ 195 h 389"/>
                <a:gd name="T4" fmla="*/ 0 w 186"/>
                <a:gd name="T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0" y="0"/>
                  </a:moveTo>
                  <a:lnTo>
                    <a:pt x="186" y="195"/>
                  </a:lnTo>
                  <a:lnTo>
                    <a:pt x="0" y="389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Icon Bar" descr="&lt;SmartSettings&gt;&lt;SmartResize enabled=&quot;True&quot; minWidth=&quot;0&quot; minHeight=&quot;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898019" y="1091946"/>
            <a:ext cx="4178075" cy="303921"/>
            <a:chOff x="588233" y="1753479"/>
            <a:chExt cx="4178075" cy="303921"/>
          </a:xfrm>
          <a:solidFill>
            <a:srgbClr val="FFFFFF"/>
          </a:solidFill>
        </p:grpSpPr>
        <p:sp>
          <p:nvSpPr>
            <p:cNvPr id="21" name="Bar"/>
            <p:cNvSpPr/>
            <p:nvPr/>
          </p:nvSpPr>
          <p:spPr>
            <a:xfrm>
              <a:off x="588233" y="1753479"/>
              <a:ext cx="4178075" cy="30392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Divider" descr="&lt;Tags&gt;&lt;SMARTRESIZEANCHORS&gt;None,None,Absolute,None&lt;/SMARTRESIZEANCHORS&gt;&lt;/Tags&gt;"/>
            <p:cNvCxnSpPr/>
            <p:nvPr/>
          </p:nvCxnSpPr>
          <p:spPr>
            <a:xfrm flipV="1">
              <a:off x="1444459" y="1778042"/>
              <a:ext cx="0" cy="25479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ivider" descr="&lt;Tags&gt;&lt;SMARTRESIZEANCHORS&gt;None,None,Absolute,None&lt;/SMARTRESIZEANCHORS&gt;&lt;/Tags&gt;"/>
            <p:cNvCxnSpPr/>
            <p:nvPr/>
          </p:nvCxnSpPr>
          <p:spPr>
            <a:xfrm flipV="1">
              <a:off x="2010532" y="1778042"/>
              <a:ext cx="0" cy="254794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679948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934785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1189622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1500858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1755695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2066931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2321768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ummy Icon" descr="&lt;Tags&gt;&lt;SMARTRESIZEANCHORS&gt;None,None,Absolute,None&lt;/SMARTRESIZEANCHORS&gt;&lt;/Tags&gt;"/>
            <p:cNvSpPr>
              <a:spLocks noEditPoints="1"/>
            </p:cNvSpPr>
            <p:nvPr/>
          </p:nvSpPr>
          <p:spPr bwMode="auto">
            <a:xfrm>
              <a:off x="2576608" y="1806221"/>
              <a:ext cx="198438" cy="198437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Link"/>
          <p:cNvSpPr txBox="1"/>
          <p:nvPr/>
        </p:nvSpPr>
        <p:spPr>
          <a:xfrm>
            <a:off x="934016" y="1687825"/>
            <a:ext cx="631840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Hyperlink</a:t>
            </a:r>
          </a:p>
        </p:txBody>
      </p:sp>
      <p:sp>
        <p:nvSpPr>
          <p:cNvPr id="33" name="Link Bar"/>
          <p:cNvSpPr>
            <a:spLocks/>
          </p:cNvSpPr>
          <p:nvPr/>
        </p:nvSpPr>
        <p:spPr bwMode="auto">
          <a:xfrm>
            <a:off x="1770829" y="1725366"/>
            <a:ext cx="1810927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Link 1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2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3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 4</a:t>
            </a:r>
            <a:endParaRPr lang="en-US" sz="900" u="sng" dirty="0">
              <a:solidFill>
                <a:srgbClr val="5B9BD5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Menu Bar" descr="&lt;SmartSettings&gt;&lt;SmartResize enabled=&quot;True&quot; minWidth=&quot;0&quot; minHeight=&quot;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810938" y="1685167"/>
            <a:ext cx="4008432" cy="240299"/>
            <a:chOff x="595686" y="1261242"/>
            <a:chExt cx="4008432" cy="240299"/>
          </a:xfrm>
          <a:solidFill>
            <a:srgbClr val="FFFFFF"/>
          </a:solidFill>
        </p:grpSpPr>
        <p:grpSp>
          <p:nvGrpSpPr>
            <p:cNvPr id="35" name="Menu Item"/>
            <p:cNvGrpSpPr/>
            <p:nvPr/>
          </p:nvGrpSpPr>
          <p:grpSpPr>
            <a:xfrm>
              <a:off x="595686" y="1261242"/>
              <a:ext cx="1002108" cy="240299"/>
              <a:chOff x="595686" y="1261242"/>
              <a:chExt cx="1002108" cy="240299"/>
            </a:xfrm>
            <a:grpFill/>
          </p:grpSpPr>
          <p:sp>
            <p:nvSpPr>
              <p:cNvPr id="45" name="Item"/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1</a:t>
                </a:r>
              </a:p>
            </p:txBody>
          </p:sp>
          <p:sp>
            <p:nvSpPr>
              <p:cNvPr id="46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6" name="Menu Item"/>
            <p:cNvGrpSpPr/>
            <p:nvPr/>
          </p:nvGrpSpPr>
          <p:grpSpPr>
            <a:xfrm>
              <a:off x="1597794" y="1261242"/>
              <a:ext cx="1002108" cy="240299"/>
              <a:chOff x="1597794" y="1261242"/>
              <a:chExt cx="1002108" cy="240299"/>
            </a:xfrm>
            <a:grpFill/>
          </p:grpSpPr>
          <p:sp>
            <p:nvSpPr>
              <p:cNvPr id="43" name="Item"/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2</a:t>
                </a:r>
              </a:p>
            </p:txBody>
          </p:sp>
          <p:sp>
            <p:nvSpPr>
              <p:cNvPr id="44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Menu Item"/>
            <p:cNvGrpSpPr/>
            <p:nvPr/>
          </p:nvGrpSpPr>
          <p:grpSpPr>
            <a:xfrm>
              <a:off x="2599902" y="1261242"/>
              <a:ext cx="1002108" cy="240299"/>
              <a:chOff x="2599902" y="1261242"/>
              <a:chExt cx="1002108" cy="240299"/>
            </a:xfrm>
            <a:grpFill/>
          </p:grpSpPr>
          <p:sp>
            <p:nvSpPr>
              <p:cNvPr id="41" name="Item"/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3</a:t>
                </a:r>
              </a:p>
            </p:txBody>
          </p:sp>
          <p:sp>
            <p:nvSpPr>
              <p:cNvPr id="42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" name="Menu Item"/>
            <p:cNvGrpSpPr/>
            <p:nvPr/>
          </p:nvGrpSpPr>
          <p:grpSpPr>
            <a:xfrm>
              <a:off x="3602010" y="1261242"/>
              <a:ext cx="1002108" cy="240299"/>
              <a:chOff x="3602010" y="1261242"/>
              <a:chExt cx="1002108" cy="240299"/>
            </a:xfrm>
            <a:grpFill/>
          </p:grpSpPr>
          <p:sp>
            <p:nvSpPr>
              <p:cNvPr id="39" name="Item"/>
              <p:cNvSpPr/>
              <p:nvPr/>
            </p:nvSpPr>
            <p:spPr>
              <a:xfrm>
                <a:off x="3602010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Menu Item 4</a:t>
                </a:r>
              </a:p>
            </p:txBody>
          </p:sp>
          <p:sp>
            <p:nvSpPr>
              <p:cNvPr id="40" name="Chevron" descr="&lt;Tags&gt;&lt;SMARTRESIZEANCHORS&gt;None,None,None,Relative&lt;/SMARTRESIZEANCHORS&gt;&lt;/Tags&gt;"/>
              <p:cNvSpPr>
                <a:spLocks noChangeAspect="1"/>
              </p:cNvSpPr>
              <p:nvPr/>
            </p:nvSpPr>
            <p:spPr bwMode="auto">
              <a:xfrm>
                <a:off x="4452540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7" name="Menu Bar" descr="&lt;SmartSettings&gt;&lt;SmartResize enabled=&quot;True&quot; minWidth=&quot;0&quot; minHeight=&quot;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8208991" y="1676975"/>
            <a:ext cx="1159644" cy="961196"/>
            <a:chOff x="438150" y="1261242"/>
            <a:chExt cx="1159644" cy="961196"/>
          </a:xfrm>
          <a:solidFill>
            <a:srgbClr val="FFFFFF"/>
          </a:solidFill>
        </p:grpSpPr>
        <p:sp>
          <p:nvSpPr>
            <p:cNvPr id="48" name="Item"/>
            <p:cNvSpPr/>
            <p:nvPr/>
          </p:nvSpPr>
          <p:spPr>
            <a:xfrm>
              <a:off x="438150" y="1261242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1</a:t>
              </a:r>
            </a:p>
          </p:txBody>
        </p:sp>
        <p:sp>
          <p:nvSpPr>
            <p:cNvPr id="49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1357501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Item"/>
            <p:cNvSpPr/>
            <p:nvPr/>
          </p:nvSpPr>
          <p:spPr>
            <a:xfrm>
              <a:off x="438150" y="1501541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2</a:t>
              </a:r>
            </a:p>
          </p:txBody>
        </p:sp>
        <p:sp>
          <p:nvSpPr>
            <p:cNvPr id="51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1597800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Item"/>
            <p:cNvSpPr/>
            <p:nvPr/>
          </p:nvSpPr>
          <p:spPr>
            <a:xfrm>
              <a:off x="438150" y="1741840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3</a:t>
              </a:r>
            </a:p>
          </p:txBody>
        </p:sp>
        <p:sp>
          <p:nvSpPr>
            <p:cNvPr id="53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1838099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Item"/>
            <p:cNvSpPr/>
            <p:nvPr/>
          </p:nvSpPr>
          <p:spPr>
            <a:xfrm>
              <a:off x="438150" y="1982139"/>
              <a:ext cx="1159644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Menu Item 4</a:t>
              </a:r>
            </a:p>
          </p:txBody>
        </p:sp>
        <p:sp>
          <p:nvSpPr>
            <p:cNvPr id="55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>
              <a:off x="1446216" y="2078398"/>
              <a:ext cx="73025" cy="4127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6" name="Pagination"/>
          <p:cNvSpPr txBox="1"/>
          <p:nvPr/>
        </p:nvSpPr>
        <p:spPr>
          <a:xfrm>
            <a:off x="9697490" y="1666109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grpSp>
        <p:nvGrpSpPr>
          <p:cNvPr id="57" name="Popup Menu" descr="&lt;SmartSettings&gt;&lt;SmartResize enabled=&quot;True&quot; minWidth=&quot;0&quot; minHeight=&quot;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980987" y="2280672"/>
            <a:ext cx="1430200" cy="1955407"/>
            <a:chOff x="595685" y="1263229"/>
            <a:chExt cx="1430200" cy="1955407"/>
          </a:xfrm>
          <a:solidFill>
            <a:srgbClr val="FFFFFF"/>
          </a:solidFill>
        </p:grpSpPr>
        <p:sp>
          <p:nvSpPr>
            <p:cNvPr id="58" name="Menu"/>
            <p:cNvSpPr/>
            <p:nvPr/>
          </p:nvSpPr>
          <p:spPr>
            <a:xfrm>
              <a:off x="595685" y="1263229"/>
              <a:ext cx="1430200" cy="195540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64008" rIns="91440" bIns="640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Undo	Ctrl+Z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 Recent	        &gt;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Cut	Ctrl+X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	Ctrl+C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Paste	Ctrl+V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BFBF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Delete	     Del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 All</a:t>
              </a:r>
            </a:p>
            <a:p>
              <a:pPr>
                <a:spcAft>
                  <a:spcPts val="8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Exit</a:t>
              </a:r>
            </a:p>
          </p:txBody>
        </p:sp>
        <p:cxnSp>
          <p:nvCxnSpPr>
            <p:cNvPr id="59" name="Divider" descr="&lt;Tags&gt;&lt;SMARTRESIZEANCHORS&gt;Absolute,None,Absolute,Absolute&lt;/SMARTRESIZEANCHORS&gt;&lt;/Tags&gt;"/>
            <p:cNvCxnSpPr/>
            <p:nvPr/>
          </p:nvCxnSpPr>
          <p:spPr>
            <a:xfrm>
              <a:off x="595685" y="1507655"/>
              <a:ext cx="14302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Divider" descr="&lt;Tags&gt;&lt;SMARTRESIZEANCHORS&gt;Absolute,None,Absolute,Absolute&lt;/SMARTRESIZEANCHORS&gt;&lt;/Tags&gt;"/>
            <p:cNvCxnSpPr/>
            <p:nvPr/>
          </p:nvCxnSpPr>
          <p:spPr>
            <a:xfrm>
              <a:off x="595685" y="1752081"/>
              <a:ext cx="14302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Divider" descr="&lt;Tags&gt;&lt;SMARTRESIZEANCHORS&gt;Absolute,None,Absolute,Absolute&lt;/SMARTRESIZEANCHORS&gt;&lt;/Tags&gt;"/>
            <p:cNvCxnSpPr/>
            <p:nvPr/>
          </p:nvCxnSpPr>
          <p:spPr>
            <a:xfrm>
              <a:off x="595685" y="2946218"/>
              <a:ext cx="14302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Scrollbar" descr="&lt;SmartSettings&gt;&lt;SmartResize enabled=&quot;True&quot; minWidth=&quot;60&quot; minHeight=&quot;7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790673" y="2316733"/>
            <a:ext cx="2304356" cy="144017"/>
            <a:chOff x="595686" y="3155457"/>
            <a:chExt cx="2304356" cy="144017"/>
          </a:xfrm>
          <a:solidFill>
            <a:srgbClr val="FFFFFF"/>
          </a:solidFill>
        </p:grpSpPr>
        <p:sp>
          <p:nvSpPr>
            <p:cNvPr id="63" name="Track"/>
            <p:cNvSpPr/>
            <p:nvPr/>
          </p:nvSpPr>
          <p:spPr>
            <a:xfrm>
              <a:off x="595686" y="3155457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croll Thumb" descr="&lt;Tags&gt;&lt;SMARTRESIZEANCHORS&gt;Absolute,Absolute,Absolute,Absolute&lt;/SMARTRESIZEANCHORS&gt;&lt;/Tags&gt;"/>
            <p:cNvSpPr/>
            <p:nvPr/>
          </p:nvSpPr>
          <p:spPr>
            <a:xfrm>
              <a:off x="758751" y="3186130"/>
              <a:ext cx="1584176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 descr="&lt;Tags&gt;&lt;SMARTRESIZEANCHORS&gt;None,None,Absolute,None&lt;/SMARTRESIZEANCHORS&gt;&lt;/Tags&gt;"/>
            <p:cNvSpPr>
              <a:spLocks noChangeAspect="1"/>
            </p:cNvSpPr>
            <p:nvPr/>
          </p:nvSpPr>
          <p:spPr bwMode="auto">
            <a:xfrm rot="5400000" flipH="1">
              <a:off x="641026" y="320937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rot="16200000" flipH="1">
              <a:off x="2793868" y="3209377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Scrollbar" descr="&lt;SmartSettings&gt;&lt;SmartResize enabled=&quot;True&quot; minWidth=&quot;7&quot; minHeight=&quot;6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633010" y="2293334"/>
            <a:ext cx="144017" cy="2304356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68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Tags&gt;&lt;SMARTRESIZEANCHORS&gt;Absolute,Absolute,Absolute,Absolute&lt;/SMARTRESIZEANCHORS&gt;&lt;/Tags&gt;"/>
            <p:cNvSpPr/>
            <p:nvPr/>
          </p:nvSpPr>
          <p:spPr>
            <a:xfrm rot="5400000">
              <a:off x="4346676" y="2566290"/>
              <a:ext cx="1584176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Tags&gt;&lt;SMARTRESIZEANCHORS&gt;Absolute,None,None,None&lt;/SMARTRESIZEANCHORS&gt;&lt;/Tags&gt;"/>
            <p:cNvSpPr>
              <a:spLocks noChangeAspect="1"/>
            </p:cNvSpPr>
            <p:nvPr/>
          </p:nvSpPr>
          <p:spPr bwMode="auto">
            <a:xfrm rot="10800000" flipH="1">
              <a:off x="5106760" y="171172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vron" descr="&lt;Tags&gt;&lt;SMARTRESIZEANCHORS&gt;None,Absolute,None,None&lt;/SMARTRESIZEANCHORS&gt;&lt;/Tags&gt;"/>
            <p:cNvSpPr>
              <a:spLocks noChangeAspect="1"/>
            </p:cNvSpPr>
            <p:nvPr/>
          </p:nvSpPr>
          <p:spPr bwMode="auto">
            <a:xfrm flipH="1">
              <a:off x="5106760" y="386457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egmented Control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laZ1f0Z/fjV+tlWyxsl6/z+pIwaLrN3uTvHA7fXZfnjC7j90U1fbtejV8vsro9fdfmy4bQEHjn2TT/em/RiJZtXZUOkfd7/fQyX7Z4+TdOltkib1b0YRq2/o2TX/wbJyk9q/WkLKbptMyaRtp8uWJSpo+CP59kTS5v6Iv8cl1cZm2ecoffzpazMq+/W2erVV6nLRHtZJ4tL/KZ/3X6WbpclyUjZ8EIDtVlXtfFLE8nVVWmZ8ui3TrzUXhW1Yu06XwwSs+OV6uU+rzjAHoo4pkQ7mOG138bLwbI4BGib73OLxaEeT7T+Xg9z1Z5kzbxj2lg+VUaf2eLuhm/zsGm+Uw+kq49pCOI4ynO0614j+OzpttbB9wASDx376bHs1l6DppOld3iLbs0G9N7z7NJXm59pN03jz4CDWMvn0F2jus8Y37gXz6LQjTttj76aJTu3t8ZAriBrYj6EUbcMpB//zfu1U3Q0Xb83WLWzgno3s7OTU0BFoOKz9Gb6nVbEzdt3dilh176yWdDAx37f/QY1zx13q7rZdrW6zzS7S/pf5SXRrz9Z4B3FPp5Ri/dDN7785dskvrLqpilT4tmVTX51rAwQx6GmOB3FeVys1ANEdd2HxnWjQrNbxyMFA/roBj4kCaqUJkWMcbdqiY/TUqEuG05y+uRMPxxfdGk+TDJ2vr6Ror8nKm8AXzwfKjqM88AjK9WM6L1s7pagMBbW1tWWd0R8t5hmYzxwjCL45lm7XSebp2+m+as5NL83c0sCXI9ry4uIOJ1XdVbHz3LipJ0QVula8bUETrVgaQNRjImjUk99DnQ+9X9cZc0/+NmvSAdfH0UfmxMNxmFtJ3nRDeZPemmGXeA3O1DMfyr7kScax6lZyII2aT0lE6HJgN4mq/eEH6L7F2xWC9I/hYTQrs6NzPto2phRdDFY1EmY9Sm5G2mX2TvjGEjDt+FAfgGUJvOszojataNpS80Cr7KDN7fENrg2uf58oIt2P0+/uZd4znFVZhp9bxo2sc8dUcGz0D8ve9ZsXWgiJYf0BH84xU0m/AY/xp16fDEFPm8aMYyBPo3ag/h+EHIXV9brq+I1LzXXH+eE5NczXOaTpUZIQ3N9Dory+uU/KSKFCsJcZYaf8kJ8EfvM+NCSXGOe+rvRkpd5G36i43pDuaRwo018c9RunOYHkZUWxQNa7Ybdm9S5+fciIk0fLIuStKxaTMxZsT/OMJJeGARbqX6BywKSV6eQTfzyAMykAyFZBkwKAOQ8bC9moxV9IieG2wSHmpLjE6m5nmxzAdG3GsrdhUYftUWJSJelndjKPmbO0POZsTz600wHsMmk2H/dYgx2HXpmFblEei7m9kDVPxdbzXJeATTKOmk1+99Py2JvNBW6H/8elVSIAiGs9//4vSj37f+fZdkRukn/7v8KP0lI+VIfkGjlfGLapnHJwoBVZuWeUbquL2qrClKszonLH/RuqjzWXy0jJ9hm8fp3vsPlXkCUdWrvCl+kJ8uYVpnNOQhH73nEuIZYG0amczn3YwiRjOuQQFLt2CNCuqc9ElB4/kia+fjL4plMM6Rb2bvUMNPPnl/gVO+AlzqjsF/r/j+RjmKCH4kI9F9MEs0os9uM5Z0O93dIPgbhoOng1mgkb4XU9vU2/cjE+w/HY3xOqIxRky9zSoIj+BF3l2r440jWtwGrVfkXJINLvNnPYBPaGgziGxf2b2qWmLFmbTY6r548wi8Xn2cb91joGdvGGG0A6geh0RvBNKOOOu8TT8ZIIykJ0abO48jQAp9NYp9LiBj33w7Ly7m0TDIf/pMNky3WDeb4EfMlnmQuFDxfBx1a372pLH4RuVuCMgNY38v/CnPpsy0tanbqEuAhyzBq3xBrh/ZohlNWrZEJmKTPbiaUwxro/hgYo5uo0zf3yYIgq9zCoxmb6rnTn4GM3Bxp6j70XmxhEN/a6s5aJJvl5Tb6F5FsmR4IpickENS3+y73RDlvK5qODLEqw0HrA3PIzzmrJmSTwojXNXw5ifXiIKKOn08PYIKe3x3epReZuU6SB/YLm8IbhtSIGbMwOHJ9beruvgBOYRZ+byiNAv5ZFtBfMqI3UwWaTcGzK0ZZTkuqDcTE+Df3ZFxFPBvzCEbmHXjODMQVuLE7YsV+YBvKgk79/jTaFLpQ6cJkW6RlcRtDceiVyafQ344f3BRULowdQtr/cSO7eWGmeEpiUTW7lcvoL95Phyb9r/jqMqB/Sya4zXPBh/5fVzesM/xm+sVd9xbqzyheHL8RVPxsNFqvGiqz+tqvUp/4S/0KKAqj0Dsdr5gI4kcIX23c05fxhHC0/dMXtDqnp/MAJBIkuH9lSgPQbR1eoHfz2gdFM6Lh/nn9vMN1guE9ADEE/T+c4NBjk6i/9zwPp4gRtnlGOUzb5QyV5siEv+5RX94PG2S+p3d7ESYh/M+02z5KkeMmRuTPmBNYs+NtDPPLceExwrKGLzo898Q17nH/fYeHeIJvQlyagSFmzzU7tMn5lC0PPRs8M3855bNBj2M2PMeJMMcdcb6HnOD54usJgqXYwVBFu1LXoZ6P7rfggw3NLnh61sR8BaEGxyuk9ubxrwB00HvGo+35KXsrc7yZ4NpITw3DEpdOCM4xn8jZ43cyILNzxY7CSWiTspV1xzxbQY66JAF+P+shDY3DDfu9PrPLxn6Ak/8tdtFCbr0d/LlFxtW//BsiBqGVgEL696lv3jnl9Cf5B4vp7m4d921Ol4THGF9Am7J1h3Wz8PZkWGS3RSX3OCTStIawQOnXJUBaTTwRyO+ytfwRUV7e7Htz3q6eThh+D5OJg3t6ZqSy1MOdXzRjLeXcZL2WZX0Bv81wOKDWmSjEgkg3zL3uDfkvmwW4K/T1WA+kdtpzOG9qeFC2NfYUnxQP3SJJ3A2e64bFNJGr+sGRRZFxS3X3aCgb2Hpuk5lmC5S3/JmMOrdDifLGPHv3ZgRxnMrL/UWQ8NzqwQcq4lbDROPlz4OGOvW+ePgrdv3+/VE2n9uSTM8N+XIOyns2wPGEyHb+BX8jVvks/0nBgfJ7Q+Hctvsuv/E4Nwuce4/30QS/fa9iaTeuJjznuo49vxsLfXc2LE+g512ONkfqlmCCT77OqwxsIbDCzEb13eGvv3m+arb0VDXt+3zFqEenpsXMMzzHsormK/jdeuSc+mGDF7QEFk8/sOyxi3HjSfo36X3KLv3dYHAaD2ryX8ff1kX9KmBODgYvOA1xXA6H7mw7b00xg/dMEAG31PcfmQXPtQuxB2bDaoysOI/6xPwQ6Jp0Eu009v2dktteLtWoTU+WzZ5HXq0nokOWeG26A7GA7dNj95ivLdK1eG5peLv5Dj9Ud8OAJ7hNOd7UvHrpzE3fHUjyW4g1a1GJ+tIG4Y4gODPfXYsm83iSSZlBpdjktzYQK6r/2GY8tnY/IZc2Kt8UV3q2myTT6slIw5Py+J8bpZqP+qh/XVSY7xMK92+5g7fVM+dY7d1u+xYTLnEw86BaRsM6TdwrOgcv+tbxiWDGSk8gVv1lARhQx4Iz61kZhOAEEeZiVu9PCBnt5YgPBvIu0mSasaSuTDOm+8hUXhu1g3vL0hN3oocPW7yPJ3W+flnTmIUKyH6R3ePbKr860qQZsdvlBZGjTklpRlKK+aVpt8uWIEesN1Yl6ZVnx36ub19e1m7Fcdi2XlotmIce9xuFbdbG+j8Sj9+yf8DveRLXec9AAA=&lt;/Code&gt;&lt;CodeSignature&gt;LFLSni+j0x7oEb+cJhTvONe4ZZLHiMzkhOXepvkZQrkoahGXlm5a9MhkpWTRooFx6RthfiFeZhSxl1AJOI+qcC3jN0wAA6oZCDaDYyAK5OqhCAWnAS2P5+3JOoev9FhISoMtn071G3BkzboF825hzqqSxcOlBWk1K+pNdOaSnjTldM4syOEAigD2EktuOm6SOa8y1tSOTJur//ZdlTdXUlyO+4mweBw70UuTBMlMm7s8/d/9lmNz/OCZ7q2VgTcKu5a6bDNZuQByAwIqbL5F5msT7GAFvgxSQxwytjj6BNVq0ggPAI9aZQZsrAmu/lWph6RgE2OK3qY+TMd+gf78MQ==&lt;/CodeSignature&gt;&lt;/SmartOptions&gt;&lt;/SmartSettings&gt;"/>
          <p:cNvGrpSpPr/>
          <p:nvPr/>
        </p:nvGrpSpPr>
        <p:grpSpPr>
          <a:xfrm>
            <a:off x="2774428" y="2675040"/>
            <a:ext cx="1587925" cy="241996"/>
            <a:chOff x="2946303" y="1762571"/>
            <a:chExt cx="1587925" cy="297739"/>
          </a:xfrm>
          <a:solidFill>
            <a:srgbClr val="FFFFFF"/>
          </a:solidFill>
        </p:grpSpPr>
        <p:sp>
          <p:nvSpPr>
            <p:cNvPr id="73" name="Segment"/>
            <p:cNvSpPr/>
            <p:nvPr/>
          </p:nvSpPr>
          <p:spPr>
            <a:xfrm rot="5400000">
              <a:off x="4122466" y="1648548"/>
              <a:ext cx="297738" cy="525786"/>
            </a:xfrm>
            <a:prstGeom prst="round2SameRect">
              <a:avLst>
                <a:gd name="adj1" fmla="val 10566"/>
                <a:gd name="adj2" fmla="val 0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Three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Segment"/>
            <p:cNvSpPr>
              <a:spLocks/>
            </p:cNvSpPr>
            <p:nvPr/>
          </p:nvSpPr>
          <p:spPr bwMode="auto">
            <a:xfrm>
              <a:off x="3472089" y="1762571"/>
              <a:ext cx="536352" cy="297738"/>
            </a:xfrm>
            <a:prstGeom prst="rect">
              <a:avLst/>
            </a:prstGeom>
            <a:grp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Two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Segment"/>
            <p:cNvSpPr/>
            <p:nvPr/>
          </p:nvSpPr>
          <p:spPr>
            <a:xfrm rot="5400000">
              <a:off x="3060327" y="1648548"/>
              <a:ext cx="297738" cy="525786"/>
            </a:xfrm>
            <a:prstGeom prst="round2SameRect">
              <a:avLst>
                <a:gd name="adj1" fmla="val 0"/>
                <a:gd name="adj2" fmla="val 12122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Size Grip" descr="&lt;SmartSettings&gt;&lt;SmartResize enabled=&quot;True&quot; minWidth=&quot;8&quot; minHeight=&quot;8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2703406" y="3175359"/>
            <a:ext cx="144018" cy="144018"/>
            <a:chOff x="190750" y="3556320"/>
            <a:chExt cx="144018" cy="144018"/>
          </a:xfrm>
        </p:grpSpPr>
        <p:sp>
          <p:nvSpPr>
            <p:cNvPr id="77" name="Rectangle"/>
            <p:cNvSpPr/>
            <p:nvPr/>
          </p:nvSpPr>
          <p:spPr>
            <a:xfrm>
              <a:off x="190750" y="3556320"/>
              <a:ext cx="144018" cy="1440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ots" descr="&lt;Tags&gt;&lt;SMARTRESIZEANCHORS&gt;None,Absolute,None,Absolute&lt;/SMARTRESIZEANCHORS&gt;&lt;/Tags&gt;"/>
            <p:cNvSpPr>
              <a:spLocks noEditPoints="1"/>
            </p:cNvSpPr>
            <p:nvPr/>
          </p:nvSpPr>
          <p:spPr bwMode="auto">
            <a:xfrm>
              <a:off x="245076" y="3612233"/>
              <a:ext cx="73025" cy="71438"/>
            </a:xfrm>
            <a:custGeom>
              <a:avLst/>
              <a:gdLst>
                <a:gd name="T0" fmla="*/ 152 w 198"/>
                <a:gd name="T1" fmla="*/ 0 h 198"/>
                <a:gd name="T2" fmla="*/ 152 w 198"/>
                <a:gd name="T3" fmla="*/ 45 h 198"/>
                <a:gd name="T4" fmla="*/ 198 w 198"/>
                <a:gd name="T5" fmla="*/ 45 h 198"/>
                <a:gd name="T6" fmla="*/ 198 w 198"/>
                <a:gd name="T7" fmla="*/ 0 h 198"/>
                <a:gd name="T8" fmla="*/ 152 w 198"/>
                <a:gd name="T9" fmla="*/ 0 h 198"/>
                <a:gd name="T10" fmla="*/ 76 w 198"/>
                <a:gd name="T11" fmla="*/ 76 h 198"/>
                <a:gd name="T12" fmla="*/ 76 w 198"/>
                <a:gd name="T13" fmla="*/ 121 h 198"/>
                <a:gd name="T14" fmla="*/ 121 w 198"/>
                <a:gd name="T15" fmla="*/ 121 h 198"/>
                <a:gd name="T16" fmla="*/ 121 w 198"/>
                <a:gd name="T17" fmla="*/ 76 h 198"/>
                <a:gd name="T18" fmla="*/ 76 w 198"/>
                <a:gd name="T19" fmla="*/ 76 h 198"/>
                <a:gd name="T20" fmla="*/ 152 w 198"/>
                <a:gd name="T21" fmla="*/ 76 h 198"/>
                <a:gd name="T22" fmla="*/ 152 w 198"/>
                <a:gd name="T23" fmla="*/ 121 h 198"/>
                <a:gd name="T24" fmla="*/ 198 w 198"/>
                <a:gd name="T25" fmla="*/ 121 h 198"/>
                <a:gd name="T26" fmla="*/ 198 w 198"/>
                <a:gd name="T27" fmla="*/ 76 h 198"/>
                <a:gd name="T28" fmla="*/ 152 w 198"/>
                <a:gd name="T29" fmla="*/ 76 h 198"/>
                <a:gd name="T30" fmla="*/ 0 w 198"/>
                <a:gd name="T31" fmla="*/ 152 h 198"/>
                <a:gd name="T32" fmla="*/ 0 w 198"/>
                <a:gd name="T33" fmla="*/ 198 h 198"/>
                <a:gd name="T34" fmla="*/ 46 w 198"/>
                <a:gd name="T35" fmla="*/ 198 h 198"/>
                <a:gd name="T36" fmla="*/ 46 w 198"/>
                <a:gd name="T37" fmla="*/ 152 h 198"/>
                <a:gd name="T38" fmla="*/ 0 w 198"/>
                <a:gd name="T39" fmla="*/ 152 h 198"/>
                <a:gd name="T40" fmla="*/ 76 w 198"/>
                <a:gd name="T41" fmla="*/ 152 h 198"/>
                <a:gd name="T42" fmla="*/ 76 w 198"/>
                <a:gd name="T43" fmla="*/ 198 h 198"/>
                <a:gd name="T44" fmla="*/ 121 w 198"/>
                <a:gd name="T45" fmla="*/ 198 h 198"/>
                <a:gd name="T46" fmla="*/ 121 w 198"/>
                <a:gd name="T47" fmla="*/ 152 h 198"/>
                <a:gd name="T48" fmla="*/ 76 w 198"/>
                <a:gd name="T49" fmla="*/ 152 h 198"/>
                <a:gd name="T50" fmla="*/ 152 w 198"/>
                <a:gd name="T51" fmla="*/ 152 h 198"/>
                <a:gd name="T52" fmla="*/ 152 w 198"/>
                <a:gd name="T53" fmla="*/ 198 h 198"/>
                <a:gd name="T54" fmla="*/ 198 w 198"/>
                <a:gd name="T55" fmla="*/ 198 h 198"/>
                <a:gd name="T56" fmla="*/ 198 w 198"/>
                <a:gd name="T57" fmla="*/ 152 h 198"/>
                <a:gd name="T58" fmla="*/ 152 w 198"/>
                <a:gd name="T59" fmla="*/ 15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198">
                  <a:moveTo>
                    <a:pt x="152" y="0"/>
                  </a:moveTo>
                  <a:lnTo>
                    <a:pt x="152" y="45"/>
                  </a:lnTo>
                  <a:lnTo>
                    <a:pt x="198" y="45"/>
                  </a:lnTo>
                  <a:lnTo>
                    <a:pt x="198" y="0"/>
                  </a:lnTo>
                  <a:lnTo>
                    <a:pt x="152" y="0"/>
                  </a:lnTo>
                  <a:close/>
                  <a:moveTo>
                    <a:pt x="76" y="76"/>
                  </a:moveTo>
                  <a:lnTo>
                    <a:pt x="76" y="121"/>
                  </a:lnTo>
                  <a:lnTo>
                    <a:pt x="121" y="121"/>
                  </a:lnTo>
                  <a:lnTo>
                    <a:pt x="121" y="76"/>
                  </a:lnTo>
                  <a:lnTo>
                    <a:pt x="76" y="76"/>
                  </a:lnTo>
                  <a:close/>
                  <a:moveTo>
                    <a:pt x="152" y="76"/>
                  </a:moveTo>
                  <a:lnTo>
                    <a:pt x="152" y="121"/>
                  </a:lnTo>
                  <a:lnTo>
                    <a:pt x="198" y="121"/>
                  </a:lnTo>
                  <a:lnTo>
                    <a:pt x="198" y="76"/>
                  </a:lnTo>
                  <a:lnTo>
                    <a:pt x="152" y="76"/>
                  </a:lnTo>
                  <a:close/>
                  <a:moveTo>
                    <a:pt x="0" y="152"/>
                  </a:moveTo>
                  <a:lnTo>
                    <a:pt x="0" y="198"/>
                  </a:lnTo>
                  <a:lnTo>
                    <a:pt x="46" y="198"/>
                  </a:lnTo>
                  <a:lnTo>
                    <a:pt x="46" y="152"/>
                  </a:lnTo>
                  <a:lnTo>
                    <a:pt x="0" y="152"/>
                  </a:lnTo>
                  <a:close/>
                  <a:moveTo>
                    <a:pt x="76" y="152"/>
                  </a:moveTo>
                  <a:lnTo>
                    <a:pt x="76" y="198"/>
                  </a:lnTo>
                  <a:lnTo>
                    <a:pt x="121" y="198"/>
                  </a:lnTo>
                  <a:lnTo>
                    <a:pt x="121" y="152"/>
                  </a:lnTo>
                  <a:lnTo>
                    <a:pt x="76" y="152"/>
                  </a:lnTo>
                  <a:close/>
                  <a:moveTo>
                    <a:pt x="152" y="152"/>
                  </a:moveTo>
                  <a:lnTo>
                    <a:pt x="152" y="198"/>
                  </a:lnTo>
                  <a:lnTo>
                    <a:pt x="198" y="198"/>
                  </a:lnTo>
                  <a:lnTo>
                    <a:pt x="198" y="152"/>
                  </a:lnTo>
                  <a:lnTo>
                    <a:pt x="152" y="152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Slider" descr="&lt;SmartSettings&gt;&lt;SmartResize enabled=&quot;True&quot; minWidth=&quot;20&quot; minHeight=&quot;10.3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2725038" y="3523529"/>
            <a:ext cx="1224136" cy="130175"/>
            <a:chOff x="2308684" y="4742794"/>
            <a:chExt cx="1224136" cy="130175"/>
          </a:xfrm>
          <a:solidFill>
            <a:srgbClr val="FFFFFF"/>
          </a:solidFill>
        </p:grpSpPr>
        <p:sp>
          <p:nvSpPr>
            <p:cNvPr id="80" name="Track"/>
            <p:cNvSpPr/>
            <p:nvPr/>
          </p:nvSpPr>
          <p:spPr>
            <a:xfrm>
              <a:off x="2308684" y="4782964"/>
              <a:ext cx="1224136" cy="498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Slider Thumb" descr="&lt;Tags&gt;&lt;SMARTRESIZEANCHORS&gt;Relative,Relative,None,None&lt;/SMARTRESIZEANCHORS&gt;&lt;/Tags&gt;"/>
            <p:cNvSpPr/>
            <p:nvPr/>
          </p:nvSpPr>
          <p:spPr>
            <a:xfrm>
              <a:off x="2598200" y="4742794"/>
              <a:ext cx="130175" cy="130175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Slider" descr="&lt;SmartSettings&gt;&lt;SmartResize enabled=&quot;True&quot; minWidth=&quot;10.3&quot; minHeight=&quot;2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5114378" y="2701348"/>
            <a:ext cx="130175" cy="1224136"/>
            <a:chOff x="3081007" y="1556367"/>
            <a:chExt cx="130175" cy="1224136"/>
          </a:xfrm>
          <a:solidFill>
            <a:srgbClr val="FFFFFF"/>
          </a:solidFill>
        </p:grpSpPr>
        <p:sp>
          <p:nvSpPr>
            <p:cNvPr id="83" name="Track"/>
            <p:cNvSpPr/>
            <p:nvPr/>
          </p:nvSpPr>
          <p:spPr>
            <a:xfrm rot="5400000">
              <a:off x="2534026" y="2143517"/>
              <a:ext cx="1224136" cy="498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lider Thumb" descr="&lt;Tags&gt;&lt;SMARTRESIZEANCHORS&gt;None,None,Relative,Relative&lt;/SMARTRESIZEANCHORS&gt;&lt;/Tags&gt;"/>
            <p:cNvSpPr/>
            <p:nvPr/>
          </p:nvSpPr>
          <p:spPr>
            <a:xfrm>
              <a:off x="3081007" y="1845883"/>
              <a:ext cx="130175" cy="130175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5" name="Splitter" descr="&lt;SmartSettings&gt;&lt;SmartResize enabled=&quot;True&quot; minWidth=&quot;0&quot; minHeight=&quot;0&quot; /&gt;&lt;/SmartSettings&gt;"/>
          <p:cNvGrpSpPr/>
          <p:nvPr>
            <p:custDataLst>
              <p:tags r:id="rId13"/>
            </p:custDataLst>
          </p:nvPr>
        </p:nvGrpSpPr>
        <p:grpSpPr>
          <a:xfrm>
            <a:off x="6831856" y="2833164"/>
            <a:ext cx="2592289" cy="57845"/>
            <a:chOff x="7245749" y="4530740"/>
            <a:chExt cx="2592289" cy="57845"/>
          </a:xfrm>
        </p:grpSpPr>
        <p:sp>
          <p:nvSpPr>
            <p:cNvPr id="86" name="Background"/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7" name="Border"/>
            <p:cNvCxnSpPr/>
            <p:nvPr/>
          </p:nvCxnSpPr>
          <p:spPr>
            <a:xfrm>
              <a:off x="7245749" y="4530740"/>
              <a:ext cx="259228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Border"/>
            <p:cNvCxnSpPr/>
            <p:nvPr/>
          </p:nvCxnSpPr>
          <p:spPr>
            <a:xfrm>
              <a:off x="7245749" y="4588585"/>
              <a:ext cx="259228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Splitter Grip" descr="&lt;Tags&gt;&lt;SMARTRESIZEANCHORS&gt;None,None,None,None&lt;/SMARTRESIZEANCHORS&gt;&lt;/Tags&gt;"/>
            <p:cNvSpPr>
              <a:spLocks noEditPoints="1"/>
            </p:cNvSpPr>
            <p:nvPr/>
          </p:nvSpPr>
          <p:spPr bwMode="auto">
            <a:xfrm>
              <a:off x="8500618" y="4551725"/>
              <a:ext cx="82550" cy="15875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46 h 46"/>
                <a:gd name="T4" fmla="*/ 46 w 223"/>
                <a:gd name="T5" fmla="*/ 46 h 46"/>
                <a:gd name="T6" fmla="*/ 46 w 223"/>
                <a:gd name="T7" fmla="*/ 0 h 46"/>
                <a:gd name="T8" fmla="*/ 0 w 223"/>
                <a:gd name="T9" fmla="*/ 0 h 46"/>
                <a:gd name="T10" fmla="*/ 89 w 223"/>
                <a:gd name="T11" fmla="*/ 0 h 46"/>
                <a:gd name="T12" fmla="*/ 89 w 223"/>
                <a:gd name="T13" fmla="*/ 46 h 46"/>
                <a:gd name="T14" fmla="*/ 135 w 223"/>
                <a:gd name="T15" fmla="*/ 46 h 46"/>
                <a:gd name="T16" fmla="*/ 135 w 223"/>
                <a:gd name="T17" fmla="*/ 0 h 46"/>
                <a:gd name="T18" fmla="*/ 89 w 223"/>
                <a:gd name="T19" fmla="*/ 0 h 46"/>
                <a:gd name="T20" fmla="*/ 178 w 223"/>
                <a:gd name="T21" fmla="*/ 0 h 46"/>
                <a:gd name="T22" fmla="*/ 178 w 223"/>
                <a:gd name="T23" fmla="*/ 46 h 46"/>
                <a:gd name="T24" fmla="*/ 223 w 223"/>
                <a:gd name="T25" fmla="*/ 46 h 46"/>
                <a:gd name="T26" fmla="*/ 223 w 223"/>
                <a:gd name="T27" fmla="*/ 0 h 46"/>
                <a:gd name="T28" fmla="*/ 178 w 223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46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Splitter" descr="&lt;SmartSettings&gt;&lt;SmartResize enabled=&quot;True&quot; minWidth=&quot;0&quot; minHeight=&quot;0&quot; /&gt;&lt;/SmartSettings&gt;"/>
          <p:cNvGrpSpPr/>
          <p:nvPr>
            <p:custDataLst>
              <p:tags r:id="rId14"/>
            </p:custDataLst>
          </p:nvPr>
        </p:nvGrpSpPr>
        <p:grpSpPr>
          <a:xfrm>
            <a:off x="6193733" y="2226424"/>
            <a:ext cx="57846" cy="2592289"/>
            <a:chOff x="2764608" y="1911720"/>
            <a:chExt cx="57846" cy="2592289"/>
          </a:xfrm>
        </p:grpSpPr>
        <p:sp>
          <p:nvSpPr>
            <p:cNvPr id="91" name="Background"/>
            <p:cNvSpPr/>
            <p:nvPr/>
          </p:nvSpPr>
          <p:spPr>
            <a:xfrm rot="5400000">
              <a:off x="1497386" y="3178942"/>
              <a:ext cx="2592289" cy="578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2" name="Border"/>
            <p:cNvCxnSpPr/>
            <p:nvPr/>
          </p:nvCxnSpPr>
          <p:spPr>
            <a:xfrm rot="5400000">
              <a:off x="1526309" y="3207865"/>
              <a:ext cx="259228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Border"/>
            <p:cNvCxnSpPr/>
            <p:nvPr/>
          </p:nvCxnSpPr>
          <p:spPr>
            <a:xfrm rot="5400000">
              <a:off x="1468464" y="3207865"/>
              <a:ext cx="259228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Splitter Grip" descr="&lt;Tags&gt;&lt;SMARTRESIZEANCHORS&gt;None,None,None,None&lt;/SMARTRESIZEANCHORS&gt;&lt;/Tags&gt;"/>
            <p:cNvSpPr>
              <a:spLocks noEditPoints="1"/>
            </p:cNvSpPr>
            <p:nvPr/>
          </p:nvSpPr>
          <p:spPr bwMode="auto">
            <a:xfrm rot="5400000">
              <a:off x="2752256" y="3199927"/>
              <a:ext cx="82550" cy="15875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46 h 46"/>
                <a:gd name="T4" fmla="*/ 46 w 223"/>
                <a:gd name="T5" fmla="*/ 46 h 46"/>
                <a:gd name="T6" fmla="*/ 46 w 223"/>
                <a:gd name="T7" fmla="*/ 0 h 46"/>
                <a:gd name="T8" fmla="*/ 0 w 223"/>
                <a:gd name="T9" fmla="*/ 0 h 46"/>
                <a:gd name="T10" fmla="*/ 89 w 223"/>
                <a:gd name="T11" fmla="*/ 0 h 46"/>
                <a:gd name="T12" fmla="*/ 89 w 223"/>
                <a:gd name="T13" fmla="*/ 46 h 46"/>
                <a:gd name="T14" fmla="*/ 135 w 223"/>
                <a:gd name="T15" fmla="*/ 46 h 46"/>
                <a:gd name="T16" fmla="*/ 135 w 223"/>
                <a:gd name="T17" fmla="*/ 0 h 46"/>
                <a:gd name="T18" fmla="*/ 89 w 223"/>
                <a:gd name="T19" fmla="*/ 0 h 46"/>
                <a:gd name="T20" fmla="*/ 178 w 223"/>
                <a:gd name="T21" fmla="*/ 0 h 46"/>
                <a:gd name="T22" fmla="*/ 178 w 223"/>
                <a:gd name="T23" fmla="*/ 46 h 46"/>
                <a:gd name="T24" fmla="*/ 223 w 223"/>
                <a:gd name="T25" fmla="*/ 46 h 46"/>
                <a:gd name="T26" fmla="*/ 223 w 223"/>
                <a:gd name="T27" fmla="*/ 0 h 46"/>
                <a:gd name="T28" fmla="*/ 178 w 223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46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9UbVstmAS3RHaRvSsW60W6XC8mec0YZ5PmvREk9k2/yN4RKg1htLvzYShM51mdTWlem/S8qtOM6dYSO34AXuDm5/nyop0TgvdCBM07zEHfzpazMq+/W2erFaGDbk/m2fIin/lfE5DluixDMMJU1WVe18UsTydVVaZny6LdOvN56llVL9Km88EoPTterVLq844D6PEcngkx45jh9d/GiwEyeESKtoRBXs+zVd6AlO4PGkR+pQwkH2ljy18Mefw6h17JZ9JGevPwjOCKpzhPt/zuxmeNQO+8OvA6Hprk49kMXLDAjLJ6iLfskmRM7z3PJnm59RG48tFHIE/sxTNwxnGdZzzV/MtnUWim3dZHH43SvZ2dIYAGzPi7xYy5jdre1BSwqWVArTfV67amCdzqT6x5QJ62zabzNAdvpnNhzuHOBjiZmCDC+1tmxL//G/fqjaP22qaffDbU69j/Y3B8dd6u62Xa1us80u0v6X+Ul0Zf+88Acyn084xeuhm89+cv2ST1l1UxS58Wzapq8q1hYWbhGJiR31WUy80SNkRc231kWDcqNL9xMFI8rINi4EOaqEJlWsS4aKti9yRt8uUsr0fCfcf1RZPmwyRr6+sbKfLDVHkDKOB5H9VnnqD9V6sZEfBZXS1Ata2tLaum7gjN7rCgxSZ4mG/xTLOW1MXW6btpzuotzd/dzGcgyPPq4gJyW9dVvfXRs6wo4dBU6ZoxBUVTQj9tgP+YNCTB7TOT96v7Y4N/8LpYrMrivKCJy6bkozbokbto4Chk6Ufa70fv4xqw1xewyKP0TJg6m5SeAumQwgAwpjouM6aV57S19teBts+Lpn3MuByhccCr3nc9gTbv89dEora4zN/o+5uxkyZlscx336v1Xqd12H5gKs1XcF6KrCx+gPnkwT1ucpqQOj//7CN/Qj66e0S+W9NmS/Lhz0kKxJFe5VMww6wPWXjCYwKLTYQR8KjaHlAE3oyNZPCvoLekG/416rDhianpedGMhV/o35hORgPXpfUElGP6L4CQUA4OtS2HWkTuomMX/1QV042DuMjb9Bcbm9nhNDVYhxHd81788XneklyTEsFPnnEG386zlnpe1XmDEI+/ma7rmv4orxUXUOx9pj9g7ONgOB9Cih4J8NBw+h9usBy/q1UBHBNnJAlblzBNMQtknnZeV1csU2RH1wuijdXxWx/JMIsmXVYtSd4iN6GWwbsZfzTsZgKn/owLRvE3BgaHp2fF/WfDe3hgEa4KGDBS1YUE7OS+sE+z+c3zsiIeIuo8z8/haTPyY/wREcfoi2+qlX2Pfr/htYZdd35PXHv2KUC6r9qiRAanZcMuRLwBGKJYgnRGdv+d6AbjVeCTL88dlM1w3KCBUDChtyGFHXv/7ZsJ0hn/a3/86nH1qRP2cucmOlnCfK9Pog6o75u5vJFoETqJYb4FxfpUkle/NrlCgCPDX7cnjGGj7/fm8EZCkPCJV8p+QHMDy5LK8JyLeETTfW6QfjzOsRZDGaS/QN+f+RnPdna+l/TYDUiYx2FvA3mjPrb9L2/BBnjikWns8WB/Oy8u5spuGFzQ8c1MFDFF/mPmSF26/4/N0S0QweMGaKfxi6ydjykr6A1exPqTfuttb9JF//HnI8pxnt8kdebpduMY6RMf5i2g3TCheG7HZ+9PPMuKMephUgPiaettx7gyUPn861LP15+WdgLyFsBuIN6Grzd8peH0yZdfbIio/ecGymc3R9qevxsNs/1nAPPIxzd57t00lzo4LkkZNo8MUxo+WRclpS/SZqLhbfDxQK4TGuX9k8eUNc4zzI7oN2MEyZ1yBvH9/Vfg0kzGupZwlO7coKuoLQWKlLN5Toy8IZeLRzWnoPlZ10J/fa6yOGx99C4dzITj6c27/+ict7KaMuzUmiFs6kiHivbj1y1l25vvFu2c8PtoU5CDxx8MjYUdk9NmCpKVeTYDhu82jsK+r/0PoRmXkv6HGggS3CBlv/E9FSdOkHZyfYbKwOxGoZLG3/u++GQIDpiglDRrtyBd9vtfnH70+9a/75I0Bv3kf5cfpb9kpOLHL+h6x/hFtRwIJojSzwqKt5wKisgqBSuWb03Isr0boTHW9rbQvKAWO4f047Fal2LJ1qVRKRuZtUWa7eKTT26vAYyH03yv+H6Xy9Jf+AvT3zX+5TAPbpCz3pgLGXK08YQ009sPZDss/pj0A6YC4X2d/6I1LT93EmR4ghheUHw8qLuEo6MswCKP1bFXeUN5vNMlMqYzGu7QMko03h+gow0x7mYzXi1v4u2+Qc7Bs2FWVRgBk7oy7HKjEi8C7c3kvkGreT2MX+ULsrNbO+QnUZq/LhbMndHVHPPA7bPsfltuNs9Q3zcOk9+wlrC70P4evb5eT4TS6LgHZyMeHeMeTWP7j0zPYy+LclKtl11V6z83GFevawtTeGTTWwMBvoEwYrp8DdcOz80xgIczVrazyZbp7pvm6zC16tFoWPsN6gbhTdJOs/VylpH4N7REB5MVf+NqTp6zc6h0oplRN6qK99cSgtjzrGlByvfzJ7ofnRfLrCxvrzMHFfLtVs03eiaRZWw8EUxOyPWqb3Z7bsj/v65IbVF+uqQlL2SnG543OOxZMyWPDaq4qhE+TK6xClDU6ePpEUWDj+9OjyQefK81IF0EoHWm1gwZKDy5/sm8pk+y8nlFAR4y6P4CnWB1M02k3RgQt2a0nHxBfWkswl/t6tKS/LV3e7fGOJwMBFExcfZildX5m2pLYOHD6Nrwz80MIdnxTU/Rt6u6+AFWR/4/MUmgQH+W8OnPyjR99DKrG1pG5aWyC1LAS3+llQfES4VYZ4UzpdMYLrTh5T7oFVwLTD1Aw+2cZPXXmFCeycgypvtVkJIVzRun0emf/nfv44FydG/7HZsE5RfFtK6aiubwy/PzYprTVNb5+IumYnQ5cbloqs/rar1CXOFBEJtDIHY7X7yqWuZafLdzTl/GEcLTD7NfZItgxRdAPiLbk1KC5KP3t1+MuBjJ9AK/n7X5AtGkh+/n9vMbnCsPwM0p5Zt8q02LhXhueB9PECzscrDwmTdKmaFN4YH/3KI/PJ7KSP3ObvYLzcOL89Ns+Yp0UtbkrxXUgFGPPTfSzjy3HBMeKx7vKRnH61Y+2MjnsUd6+3bWwD1+VhPfb+yVoiUKflru9A3R6mv290L7gUwNyVPseQ9S4nGuKXnhQtjbpsXN02eRoUB86LnFooJ5bJQZJiZBKcj51yT2+7HSszrPSaQXX7Ozn0tOSl/TTE3bfPb/bpbqTq6M5D2B/NzwpVse/aHyJFL7X7Mjyx8MY/dnkTN82vx/bEr3/j88pXs/y1NqaPP/7im9ZbPB5EfseQ9igZE6Y32PWcHzBQVU86wcKwgK5b6c/DQp8/dTsbcgw9dfpsZzKwLegnCDw3W+7E1j3rygPvylZhk4tmTiNsglUB6qQLg0/J6uKFIEZCT9jf0L+ZD0Z34mHfz+SdW21eIGnhhMPFije1OK/jbwe7mnG6HfLrFI0LAYfvLlF6fvpjmv9aXR9O0AeyAKfV5dXOT1+LSuq3rro2dZgVRjW1H+hyYnKyn/qEQVhOlzStwsp3l6TlE+pWvF/dFpHdMyJCEQjdnxxHOKeG7KYd6QHTnm5V+ksbBECj6jISCdYUPor5HQEAWq2fT3WsP1V/1dkjq2NjcwM4OR3gZBF3RLSVkb5W+x+F4Xn+10d1PkKgAoHV8tZ28qTYT3oNqx7aa/x8a+9r6fPrppHYdfkUQRzaLpTj641SJQMPbf1VvWuMk83KA+iVeermk9fQquQCdOk21+MTIMH8exhUoysQnORr079JX1t6KT+MGJnIAo0gWE7gPJE8P1Z59M70cE7+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c59dhUpXAAA=&lt;/Code&gt;&lt;CodeSignature&gt;anTPZykcFegbIf9eg800pPNwpSFSYVs7AsOkjk4AnO4Om8ra4ipr2ozwGuHOcrO4SvBGJDJpvNWuC4QLwIHQH51U8cbPbbBAgNQSFtOlinCgz+0g9EsWqMXTXitoxmbK73jy7ZpO87XOSu++ZM6vhUk22Z/rR5LLGNYgOBMtJvYv0zivM6b5NZ0MA5+XCpFTlh3bdsSLg5ajKNIZ4a1577AC/DThQBLcGkORoz73ec1xvDVrYiWhKYamFNMAws05vGxe+BRCatkavuibraH78ikxeVOXRTentRhv53EV33P671oP0539pZ48SiByHcpVmdnwj3PrPjsTj+AGJTUqRA==&lt;/CodeSignature&gt;&lt;/SmartOptions&gt;&lt;SmartResize enabled=&quot;True&quot; minWidth=&quot;0&quot; minHeight=&quot;0&quot; /&gt;&lt;/SmartSettings&gt;"/>
          <p:cNvGrpSpPr/>
          <p:nvPr>
            <p:custDataLst>
              <p:tags r:id="rId15"/>
            </p:custDataLst>
          </p:nvPr>
        </p:nvGrpSpPr>
        <p:grpSpPr>
          <a:xfrm>
            <a:off x="6789147" y="3182257"/>
            <a:ext cx="3074194" cy="240302"/>
            <a:chOff x="595686" y="1261240"/>
            <a:chExt cx="3074194" cy="240302"/>
          </a:xfrm>
          <a:solidFill>
            <a:srgbClr val="FFFFFF"/>
          </a:solidFill>
        </p:grpSpPr>
        <p:cxnSp>
          <p:nvCxnSpPr>
            <p:cNvPr id="96" name="Line 1" descr="&lt;Tags&gt;&lt;SMARTRESIZEANCHORS&gt;Absolute,None,Absolute,None&lt;/SMARTRESIZEANCHORS&gt;&lt;/Tags&gt;"/>
            <p:cNvCxnSpPr/>
            <p:nvPr/>
          </p:nvCxnSpPr>
          <p:spPr>
            <a:xfrm flipH="1">
              <a:off x="595686" y="1261242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Line 2" descr="&lt;Tags&gt;&lt;SMARTRESIZEANCHORS&gt;Absolute,None,Absolute,Absolute&lt;/SMARTRESIZEANCHORS&gt;&lt;/Tags&gt;"/>
            <p:cNvCxnSpPr/>
            <p:nvPr/>
          </p:nvCxnSpPr>
          <p:spPr>
            <a:xfrm>
              <a:off x="1495762" y="1261242"/>
              <a:ext cx="217411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ab Selected" descr="&lt;Tags&gt;&lt;SMARTRESIZEANCHORS&gt;Absolute,Absolute,Absolute,None&lt;/SMARTRESIZEANCHORS&gt;&lt;/Tags&gt;"/>
            <p:cNvSpPr>
              <a:spLocks/>
            </p:cNvSpPr>
            <p:nvPr/>
          </p:nvSpPr>
          <p:spPr bwMode="auto">
            <a:xfrm>
              <a:off x="690899" y="1261240"/>
              <a:ext cx="804863" cy="240301"/>
            </a:xfrm>
            <a:custGeom>
              <a:avLst/>
              <a:gdLst>
                <a:gd name="T0" fmla="*/ 2218 w 2218"/>
                <a:gd name="T1" fmla="*/ 0 h 670"/>
                <a:gd name="T2" fmla="*/ 2218 w 2218"/>
                <a:gd name="T3" fmla="*/ 670 h 670"/>
                <a:gd name="T4" fmla="*/ 0 w 2218"/>
                <a:gd name="T5" fmla="*/ 670 h 670"/>
                <a:gd name="T6" fmla="*/ 0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0"/>
                  </a:moveTo>
                  <a:lnTo>
                    <a:pt x="2218" y="670"/>
                  </a:ln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ab" descr="&lt;Tags&gt;&lt;SMARTRESIZEANCHORS&gt;Absolute,Absolute,Absolute,None&lt;/SMARTRESIZEANCHORS&gt;&lt;/Tags&gt;"/>
            <p:cNvSpPr/>
            <p:nvPr/>
          </p:nvSpPr>
          <p:spPr>
            <a:xfrm>
              <a:off x="1552621" y="1261243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ab" descr="&lt;Tags&gt;&lt;SMARTRESIZEANCHORS&gt;Absolute,Absolute,Absolute,None&lt;/SMARTRESIZEANCHORS&gt;&lt;/Tags&gt;"/>
            <p:cNvSpPr/>
            <p:nvPr/>
          </p:nvSpPr>
          <p:spPr>
            <a:xfrm>
              <a:off x="2404705" y="1261242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/n5y0T4JaoLrJ3xWK9SJfrxSSvGd9s0rw3esS86RfZO0KkIXx2dz4Mhek8q7MpzWqTnld1mjHVWmLGD8ALvPw8X160c0LwXoigeYf559vZclbm9XfrbLUidNDtyTxbXuQz/2sCslyXZQhGWKq6zOu6mOXppKrK9GxZtFtnPkc9q+pF2nQ+GKVnx6tVSn3ecQA9jsMzIVYcM7z+23gxQAaPyNCWsMfrebbKG5DS/UGDyK+UfeQjbWy5iyGPX+fQKvlM2khvHp4RXPEU5+mW3934rBHonVcHXsdDk3w8m4ELFphRVg7xll2SjOm959kkL7c+Alc++gjkib14Bs44rvOMp5p/+SwKzbTb+uijUbq3szME0IAZf7eYMbdR25uaAja1DKj1pnrd1jSBW/2JNQ/I07bZdJ7m4M10Lsw53NkAJxMTRHh/y4z493/jXr1x1F7b9JPPhnod+38Mjq/O23W9TNt6nUe6/SX9j/LSaGv/GWAuhX6e0Us3g/f+/CWbpP6yKmbp06JZVU2+NSzMLBwDM/K7inK5WcKGiGu7jwzrRoXmNw5Giod1UAx8SBNVqEyLGBdtVeycpE2+nOX1SLjvuL5o0nyYZG19fSNFfpgqbwAFPO+j+swTtP9qNSMCPqurBai2tbVl1dQdodkdFrTYBA/zLZ5p1pK62Dp9N81ZvaX5u5v5DAR5Xl1cQG7ruqq3PnqWFSXcmSpdM6agaEropw3wH5OGJLh9ZvJ+dX9s8A9eF4tVWZwXNHHZlDzUBj1yFw0chSz9SPv96H1cA/b5AhZ5lJ4JU2eT0lMgHVIYAMZUx2XGtPJcttb+OtD2edG0jxmXIzQOeNX7rifQ5n3+mkjUFpf5G31/M3bSpCyW+e57td7rtA7bD0yl+QrOS5GVxQ8wnzy4x01OE1Ln55995E/IR3ePyHdr2mxJHvw5SYG40at8CmaY9SELT3hMYLGJMAIeVdsDisCbsZEM/hX0lnTDv0YdNjwxNT0vmrHwC/0b08lo4Lq0noByTP8FEBLKwaG25VCLyF107OKfqmK6cRAXeZv+YmMzO5ymBuswonveiz8+z1uSa1Ii+MkzzuDbedZSz6s6bxDg8TfTdV3TH+W14gKKvc/0B4x9HAznQ0jRIwEeGk7/ww2W43e1KoAj4owkYesSpilmgczTzuvqimWK7Oh6QbSxOn7rIxlm0aTLqiXJW+Qm1DJ4N+OPht1M4NSfccEo/sbA4PD0rLj/bHgPDyzCVQEDRqq6kHCd3Bf2aTa/eV5WxENEHQTIqSJvouVbvfimWtn36PcbXmvYdef3xLVnnwKk+6otSuRvWjbsQsQbgCGKJUhnZPffiW4wXgU++fLcQdkMxw0aCAUTehtS2LH3376ZIJ3xv/bHrx5XnzphL3duopMlzPf6JOqA+r6ZyxuJFqGTGOZbUKxPJXn1a5MrBDgy/HV7whg2+n5vDm8kBAmfeKXsBzQ3sCypDM+5iEc03ecG6cfjHGsxlEHyC/T9mZ/xbGfn+ydV21aLG5Awj8PeBvJGfWz7X96CDfDEI9PY48H+dl5czJXdMLig45uZKGKK/MfMkbp0/x+bo1sggscN0E7jF1k7H1NW0Bu8iPUn/dbb3qSL/uPPR5TjPL9J6szT7cYx0ic+zFtAu2FC8dyOz96feJYVY9TDpAbE09bbjnFloPL516Werz8t7QTkLYDdQLwNX2/4SsPpky+/2BBR+88NlM9ujrQ9fzcaZvvPAOaRj2/y3LtpLnVwXJIybB4ZpjR8si5KSl+kzUTD2+DjgVwnNMr7J48pa5xnmB3Rb8YIkjvlDOL7+6/ApZmMdS3hKN25QVdRWwoUKWfznBh5Qy4Xj2pOQfOzroX++lxlcdj66F06mAnH05t3/9E5b2U1ZdipNUPY1JEOFe3Hr1vKtjffLdo54ffRpiAHjz8YGgs7JqfNFCQr82wGDN9tHIV9X/sfQjMuJf0PNRAkuEHKfuN7Kk6cIO3k+gyVgdmNQiWNv/d98ckQHDBBKWnWbkG67Pe/OP3o961/3yVpDPrJ/y4/Sn/JSMWPX9D1jvGLajkQTBClnxUUbzkVFJFVClYs35qQZXs3QmOs7W2heUEtdg7px2O1LsWSrUujUjYya4s028Unn9xeAxgPp/le8f0ul6W/8Bemv2v8y2Ee3CBnvTEXZsiRxhPSTG8/kO2w+GPSD5gKhPd1/ovWtPjcSZDhCWJ4QfHxoO4Sjo6yAIs8Vsde5Q3l8U6XyJjOaLhDyyjReH+AjjbEuJvNeK28ibf7BjkHz4ZZVWEETOrKsMuNSrwItDeT+wat5vUwfpUvyM5u7ZCfRGn+ulgwd0ZXc8wDt8+y+2252TxDfd84TH7DWsLuQvt79Pp6PRFKo+MenI14dIx7NI3tPzI9j70sykm1XnZVrf/cYFy9ri1M4ZFNbw0E+AbCiOnyNVw7PDfHAB7OWNnOJlumu2+ar8PUqkejYe03qBuEN0k7zdbLWUbi39ASHUxW/I2rOXnOzqHSiWZG3agq3l9LCGLPs6YFKd/Pn+h+dF4ss7K8vc4cVMi3WzXf6JlElrHxRDA5IdervtntuSH//7oitUX56ZKWvJCdbnje4LBnzZQ8Nqjiqkb4MLnGKkBRp4+nRxQNPr47PZJ48L3WgHQRgNaZWjNkoPDk+ifzmj7JyucVBXjIoPsLdILVzTSRdmNA3JrRcvIF9aWxCH+1q0tL8tfe7d0a43AyEETFxNmLVVbnb6otgYUPo2vDPzczhGTHNz1F367q4gdYHfn/xCSBAv1Zwqc/K9P00cusbmgZlZfKLkgBL/2VVh4QLxVinRXOlE5juNCGl/ugV3AtMPUADbdzktVfY0J5JiPLmO5XQUpWNG+cRqd/+t+9jwfK0b3td2wSlF8U07pqKprDL8/Pi2lOU1nn4y+aitHlxOWiqT6vq/UKcYUHQWwOgdjtfPGqaplr8d3OOX0ZRwhPP8x+kS2CFV8A+YhsT0oJko/e334x4mIk0wv8ftbmC0STHr6f289vcK48ADenlG/yrTYtFuK54X08QbCwy8HCZ94oZYY2hQf+c4v+8HgqI/U7u9kvNA8vzk+z5SvSSVmTv1ZQA0Y99txIO/Pcckx4rHi8p2Qcr1v5YCOfxx7p7dtZA/f4WU18v7FXipYo+Gm50zdEq6/Z3wvtBzI1JE+x5z1Iice5puSFC2FvmxY3T59FhgLxoecWiwrmsVFmmJgEpSDnX5PY78dKz+o8J5FefM3Ofi45KX1NMzVt89n/u1mqO7kykvcE8nPDl2559IfKk0jtf82OLH8wjN2fRc7wafP/sSnd+//wlO79LE+poc3/u6f0ls0Gkx+x5z2IBUbqjPU9ZgXPFxRQzbNyrCAolPty8tOkzN9Pxd6CDF9/mRrPrQh4C8INDtf5sjeNefOC+vCXmmXg2JKJ2yCXQHmoAuHS8Hu6okgRkJH0N/Yv5EPSn/mZdPD7J1XbVosbeGIw8WCN7k0p+tvA7+WeboR+u8QiQcNi+MmXX5y+m+a81pdG07cD7IEo9Hl1cZHX49O6ruqtj55lBVKNbUX5H5qcrKT8oxJVEKbPKXGznObpOUX5lK4V90endUzLkIRANGbHE88p4rkph3lDduSYl3+RxsISKfiMhoB0hg2hv0ZCQxSoZtPfaw3XX/V3SerY2tzAzAxGehsEXdAtJWVtlL/F4ntdfLbT3U2RqwCgdHy1nL2pNBHeg2rHtpv+Hhv72vt++uimdRx+RRJFNIumO/ngVotAwdh/V29Z4ybzcIP6JF55uqb19Cm4Ap04Tbb5xcgwfBzHFirJxCY4G/Xu0FfW34pO4gcncgKiSBcQug8kTwzXn30yvS8R7MsBEbyF+683+JBfg2G/H6yxzc6IYRz2kIOG8JIFCCl1glNuchs3WnywXW+AH8xyN+a/buEGxTDbqKG7zy36wCNS5vUEFdbp93sbNbD/OIWKHIAHZ/MCr//87DtT5rklhfCcl1VGi76rbArjGhd/wzdkYQLliaUWsixRjbHpu+8Ws3ZO1mh/vLe3v/fp+S2nAI9HeOmio8/5s0/Cz6S7T8wgv2ZvmKBOZ/TRLYHdIkbBc7M7a54f0gxj0AOTuOErM7/3xnv7977p2f2a4OLT982wykZF7D8+QpLRkGz4LfvJwjWr13mLtKuvjEbiHt9aJZH1PH23yshxQNqDlnTOCcdp3jTkk99S13TySTebGP95Dzb+4WlPPO+BGJ6QCFYLuU+EsR73OfyT4CPDf7s75++BrHl6/QUG74b+SJg7I7glV+K5pX7Dc3sdh+fD5kEl3H3w7by4mLedeZBW/ifa7BuYB4UUTsTmDsOJuL2NwXPLebi1wqrzdl0vfVRvgcz/y7NtXR/ww3Ju7/HxrZNFeDaMcFPSKJvNvBRMwyxkU0IxYPE8V/9Dwwn9HMD7Zope5YvqkvJYSA7ZWJVzWR+aLrqsipmCV39k6+tminb//5cpiuaENkDt5XM+e498Dp7j3ppnBMMNCISJGhLjG+JwNz7hgQD7TS8OqorbAPg5FPaahxkK0tcW+c6f7ynSTd6KRD9u8jyd1vn5Z5Bkm7X+6O6RTVx/XcnW3PWNEn1e1eTJEoMXkUQpidIhfXH0WbpDP7e3by/ng1ziJKz4/hDNu7x53G4VA1n4uIryVpqHXez3xdwBHcI7WOAeSABH+OnWQcHXwXjvRoy1200Y9z8MdVv8ZW+oAYwB+cDHr1f5tDgv1ODNipqGAWVQnZOhhsROstqTiCFpMJKQL9cLL7JxDTqUvEFi38w5TUrrNTWQalZldk1KJZsYhUKaus2X7XvIKnmqo/fUGwNYTPKyuvqaWEik9w0hUiJi0nWs90cFMdQ3hEjN4cHXxuQVXg9YV3/8kv8HYlxZX0hXAAA=&lt;/Code&gt;&lt;CodeSignature&gt;ZCdlQj3rioDMn9dwOZ/6wzPI77R0I014dH8w8dheXam38yRIthBcA72qo6VBfeqZdkbrB50nrgDiKiFK0pr3D3uGTuvypuSRpNFiJMjLDIah6W0xFhk0wT7gxmK9NRUYlySGswV8l6CYe24820+M/SrFC7XaW2w7jJaiot8t5Yt2kwBSTd1VtDAIPaNnh/V3HKrkJVgNs0NJpgCiWMTD/eEq4Es99E7P/BLTq/xqzp9imhV5hi0J6a4uocjFUEnxchsivSgQ5+q2XDdv1W7qI0XgA8G//fisu/kYjjHHtXR4RE938FvYakyPngpUNN71U/5ZIgK2pVEUhNt4uzNWSA==&lt;/CodeSignature&gt;&lt;/SmartOptions&gt;&lt;SmartResize enabled=&quot;True&quot; minWidth=&quot;0&quot; minHeight=&quot;0&quot; /&gt;&lt;/SmartSettings&gt;"/>
          <p:cNvGrpSpPr/>
          <p:nvPr>
            <p:custDataLst>
              <p:tags r:id="rId16"/>
            </p:custDataLst>
          </p:nvPr>
        </p:nvGrpSpPr>
        <p:grpSpPr>
          <a:xfrm>
            <a:off x="6869724" y="3737324"/>
            <a:ext cx="798438" cy="1397821"/>
            <a:chOff x="597647" y="1261242"/>
            <a:chExt cx="798438" cy="1397821"/>
          </a:xfrm>
          <a:solidFill>
            <a:srgbClr val="FFFFFF"/>
          </a:solidFill>
        </p:grpSpPr>
        <p:cxnSp>
          <p:nvCxnSpPr>
            <p:cNvPr id="102" name="Line 1" descr="&lt;Tags&gt;&lt;SMARTRESIZEANCHORS&gt;Absolute,None,None,Absolute&lt;/SMARTRESIZEANCHORS&gt;&lt;/Tags&gt;"/>
            <p:cNvCxnSpPr/>
            <p:nvPr/>
          </p:nvCxnSpPr>
          <p:spPr>
            <a:xfrm flipV="1">
              <a:off x="1396085" y="1261242"/>
              <a:ext cx="0" cy="97926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Line 2" descr="&lt;Tags&gt;&lt;SMARTRESIZEANCHORS&gt;Absolute,Absolute,None,Absolute&lt;/SMARTRESIZEANCHORS&gt;&lt;/Tags&gt;"/>
            <p:cNvCxnSpPr/>
            <p:nvPr/>
          </p:nvCxnSpPr>
          <p:spPr>
            <a:xfrm>
              <a:off x="1396085" y="1599967"/>
              <a:ext cx="0" cy="1059096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ab Selected" descr="&lt;Tags&gt;&lt;SMARTRESIZEANCHORS&gt;Absolute,None,Absolute,Absolute&lt;/SMARTRESIZEANCHORS&gt;&lt;/Tags&gt;"/>
            <p:cNvSpPr>
              <a:spLocks/>
            </p:cNvSpPr>
            <p:nvPr/>
          </p:nvSpPr>
          <p:spPr bwMode="auto">
            <a:xfrm>
              <a:off x="597647" y="1359168"/>
              <a:ext cx="798438" cy="241300"/>
            </a:xfrm>
            <a:custGeom>
              <a:avLst/>
              <a:gdLst>
                <a:gd name="T0" fmla="*/ 2218 w 2218"/>
                <a:gd name="T1" fmla="*/ 670 h 670"/>
                <a:gd name="T2" fmla="*/ 0 w 2218"/>
                <a:gd name="T3" fmla="*/ 670 h 670"/>
                <a:gd name="T4" fmla="*/ 0 w 2218"/>
                <a:gd name="T5" fmla="*/ 0 h 670"/>
                <a:gd name="T6" fmla="*/ 2218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670"/>
                  </a:moveTo>
                  <a:lnTo>
                    <a:pt x="0" y="670"/>
                  </a:lnTo>
                  <a:lnTo>
                    <a:pt x="0" y="0"/>
                  </a:lnTo>
                  <a:lnTo>
                    <a:pt x="2218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Tab" descr="&lt;Tags&gt;&lt;SMARTRESIZEANCHORS&gt;Absolute,None,Absolute,Absolute&lt;/SMARTRESIZEANCHORS&gt;&lt;/Tags&gt;"/>
            <p:cNvSpPr/>
            <p:nvPr/>
          </p:nvSpPr>
          <p:spPr>
            <a:xfrm>
              <a:off x="597647" y="1641654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ab" descr="&lt;Tags&gt;&lt;SMARTRESIZEANCHORS&gt;Absolute,None,Absolute,Absolute&lt;/SMARTRESIZEANCHORS&gt;&lt;/Tags&gt;"/>
            <p:cNvSpPr/>
            <p:nvPr/>
          </p:nvSpPr>
          <p:spPr>
            <a:xfrm>
              <a:off x="597647" y="1923640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F8VF/OWKXBLXBfZu2KxXqTL9WKS14xwNmneGz/i3vSL7B1h0hBCuzsfhsJ0ntXZlKa1Sc+rOs2YbC1x4wfgBWZ+ni8v2jkheC9E0LzDDPTtbDkr8/q7dbZaETro9mSeLS/ymf81AVmuyzIEIzxVXeZ1XczydFJVZXq2LNqtM5+lnlX1Im06H4zSs+PVKqU+7ziAHsvhmRAvjhle/228GCCDR4RoS/jj9Txb5Q1I6f6gQeRXyj/ykTa27MWQx69zqJV8Jm2kNw/PCK54ivN0y+9ufNYI9M6rA6/joUk+ns3ABQvMKGuHeMsuScb03vNskpdbH4ErH30E8sRePANnHNd5xlPNv3wWhWbabX300Sjd29kZAmjAjL9bzJjbqO1NTQGbWgbUelO9bmuawK3+xJoH5GnbbDpPc/BmOhfmHO5sgJOJCSK8v2VG/Pu/ca/eOGqvbfrJZ0O9jv0/BsdX5+26XqZtvc4j3f6S/kd5adS1/wwwl0I/z+ilm8F7f/6STVJ/WRWz9GnRrKom3xoWZhaOgRn5XUW53CxhQ8S13UeGdaNC8xsHI8XDOigGPqSJKlSmRYyLtir2TtImX87yeiTcd1xfNGk+TLK2vr6RIj9MlTeAAp73UX3mCdp/tZoRAZ/V1QJU29rasmrqjtDsDgtabIKH+RbPNGtJXWydvpvmrN7S/N3NfAaCPK8uLiC3dV3VWx89y4oS/kyVrhlTUDQl9NMG+I9JQxLcPjN5v7o/NvgHr4vFqizOC5q4bEouaoMeuYsGjkKWfqT9fvQ+rgE7fQGLPErPhKmzSekpkA4pDABjquMyY1p5Pltrfx1o+7xo2seMyxEaB7zqfdcTaPM+f00kaovL/I2+vxk7aVIWy3z3vVrvdVqH7Qem0nwF56XIyuIHmE8e3OMmpwmp8/PPPvIn5KO7R+S7NW22JBf+nKRA/OhVPgUzzPqQhSc8JrDYRBgBj6rtAUXgzdhIBv8Keku64V+jDhuemJqeF81Y+IX+jelkNHBdWk9AOab/AggJ5eBQ23KoReQuOnbxT1Ux3TiIi7xNf7GxmR1OU4N1GNE978Ufn+ctyTUpEfzkGWfw7TxrqedVnTeI8Pib6bqu6Y/yWnEBxd5n+gPGPg6G8yGk6JEADw2n/+EGy/G7WhXAIXFGkrB1CdMUs0Dmaed1dcUyRXZ0vSDaWB2/9ZEMs2jSZdWS5C1yE2oZvJvxR8NuJnDqz7hgFH9jYHB4elbcfza8hwcW4aqAASNVXUi8Tu4L+zSb3zwvK+Ihos7z/ByeNiM/xh8RcYy++KZa2ffo9xtea9h15/fEtWefAqT7qi1KJHBaNuxCxBuAIYolSGdk99+JbjBeBT758txB2QzHDRoIBRN6G1LYsfffvpkgnfG/9sevHlefOmEvd26ikyXM9/ok6oD6vpnLG4kWoZMY5ltQrE8lefVrkysEODL8dXvCGDb6fm8ObyQECZ94pewHNDewLKkMz7mIRzTd5wbpx+McazGUQfYL9P2Zn/FsZ+f7J1XbVosbkDCPw94G8kZ9bPtf3oIN8MQj09jjwf52jnye5Zmw45uZKGKK/MfMkbp0/x+bo1sggscN0E7jF1k7H1NW0Bu8iPUn/dbb3qSL/uPPR5TjPL9J6szT7cYx0ic+zFtAu2FC8dyOz96feJYVY9TDpAbE09bbjnFloPL516Werz8t7QTkLYDdQLwNX2/4SsPpky+/2BBR+88NlM9ujrQ9fzcaZvvPAOaRj2/y3LtpLnVwXJIybB4ZpjR8si5KSl+kzUTD2+DjgVwnNMr7J48pa5xnmB3Rb8YIkjvlDOL7+6/ApZmMdS3hKN25QVdRWwoUKWfznBh5Qy4Xj2pOQfOzroX++lxlcdj66F06mAnH05t3/9E5b2U1ZdipNUPY1JEOFe3Hr1vKtjffLdo54ffRpiAHjz8YGgs7JqfNFCQr82wGDN9tHIV9X/sfQjMuJf0PNRAkuEHKfuN7Kk6cIO3k+gyVgdmNQiWNv/d98ckQHDBBKWnWbkG67Pe/OP3o961/3yVpDPrJ/y4/Sn/JSMWPX9D1jvGLajkQTBClnxUUbzkVFJFVClYs35qQZXs3QmOs7W2heUEtdg7px2O1LsWSrUujUjYya4s028Unn9xeAxgPp/le8f0ul6W/8Bemv2v8y2Ee3CBnvTEXOuRY4wlpprcfyHZY/DHpB0wFwvs6/0VrWn3uJMjwBDG8oPh4UHcJR0dZgEUeq2Ov8obyeKdLZExnNNyhZZRovD9ARxti3M1mvFjexNt9g5yDZ8OsqjACJnVl2OVGJV4E2pvJfYNW83oYv8oXZGe3dshPojR/XSyYO6OrOeaB22fZ/bbcbJ6hvm8cJr9hLWF3of09en29ngil0XEPzkY8OsY9msb2H5mex14W5aRaL7uq1n9uMK5e1xam8MimtwYCfANhxHT5Gq4dnptjAA9nrGxnky3T3TfN12Fq1aPRsPYb1A3Cm6SdZuvlLCPxb2iJDiYr/sbVnDxn51DpRDOjblQV768lBLHnWdOClO/nT3Q/Oi+WWVneXmcOKuTbrZpv9Ewiy9h4IpickOtV3+z23JD/f12R2qL8dElLXshONzxvcNizZkoeG1RxVSN8mFxjFaCo08fTI4oGH9+dHkk8+F5rQLoIQOtMrRkyUHhy/ZN5TZ9k5fOKAjxk0P0FOsHqZppIuzEgbs1oOfmC+tJYhL/a1aUl+Wvv9m6NcTgZCKJi4uzFKqvzN9WWwMKH0bXhn5sZQrLjm56ib1d18QOsjvx/YpJAgf4s4dOflWn66GVWN7SMyktlF6SAl/5KKw+IlwqxzgpnSqcxXGjDy33QK7gWmHqAhts5yeqvMaE8k5FlTPerICUrmjdOo9M//e/exwPl6N72OzYJyi+KaV01Fc3hl+fnxTSnqazz8RdNxehy4nLRVJ/X1XqFuMKDIDaHQOx2vnhVtcy1+G7nnL6MI4SnH2a/yBbBii+AfES2J6UEyUfvb78YcTGS6QV+P2vzBaJJD9/P7ec3OFcegJtTyjf5VpsWC/Hc8D6eIFjY5WDhM2+UMkObwgP/uUV/eDyVkfqd3ewXmocX56fZ8hXppKzJXyuoAaMee26knXluOSY8VjzeUzKO1618sJHPY4/09u2sgXv8rCa+39grRUsU/LTc6Rui1dfs74X2A5kakqfY8x6kxONcU/LChbC3TYubp88iQ4H40HOLRQXz2CgzTEyCUpDzr0ns92OlZ3Wek0gvvmZnP5eclL6mmZq2+ez/3SzVnVwZyXsC+bnhS7c8+kPlSaT2v2ZHlj8Yxu7PImf4tPn/2JTu/X94Svd+lqfU0Ob/3VN6y2aDyY/Y8x7EAiN1xvoes4LnCwqo5lk5VhAUyn05+WlS5u+nYm9Bhq+/TI3nVgS8BeEGh+t82ZvGvHlBffhLzTJwbMnEbZBLoDxUgXBp+D1dUaQIyEj6G/sX8iHpz/xMOvj9k6ptq8UNPDGYeLBG96YU/W3g93JPN0K/XWKRoGEx/OTLL07fTXNe60uj6dsB9kAU+ry6uMjr8WldV/XWR8+yAqnGtqL8D01OVlL+UYkqCNPnlLhZTvP0nKJ8SteK+6PTOqZlSEIgGrPjiecU8dyUw7whO3LMy79IY2GJFHxGQ0A6w4bQXyOhIQpUs+nvtYbrr/q7JHVsbW5gZgYjvQ2CLuiWkrI2yt9i8b0uPtvp7qbIVQBQOr5azt5UmgjvQbVj201/j4197X0/fXTTOg6/IokimkXTnXxwq0WgYOy/q7escZN5uEF9Eq88XdN6+hRcgU6cJtv8YmQYPo5jC5VkYhOcjXp36Cvrb0Un8YMTOQFRpAsI3QeSJ4brzz6Z3pMI7u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4cvVEElXAAA=&lt;/Code&gt;&lt;CodeSignature&gt;EYrRuZ5682VjXIUK8v5NDFbyx/Dx0zIPKqzdh2E/S+NrqCj0iplVARoS/UKwdlMOjv9OJEQ27Vy6ZcIdshN6QuJksxGMm0Gc+HVIGjhnA6EPA9/B/rioWlW/bBYjdz1E5J8BuKsjDAyqBBg/LAgisK7Qg/Oe0N6vrlnTXSUqFbvB4qQnM/z1mFqYAo433YV8QQS1mhSyxhQht7Hxj8W1rHcgi3b4SXKSXmruSKCj7qpGTfLhwcJqkzCeb85yf041PU9l5mQtAscy+wTnTUrCHCff72DYsgAPjvhuBpT5bomROZVs0451B2nw2AY6I4oJWxqDWQY4HWxgurXtAGe2Fg==&lt;/CodeSignature&gt;&lt;/SmartOptions&gt;&lt;SmartResize enabled=&quot;True&quot; minWidth=&quot;0&quot; minHeight=&quot;0&quot; /&gt;&lt;/SmartSettings&gt;"/>
          <p:cNvGrpSpPr/>
          <p:nvPr>
            <p:custDataLst>
              <p:tags r:id="rId17"/>
            </p:custDataLst>
          </p:nvPr>
        </p:nvGrpSpPr>
        <p:grpSpPr>
          <a:xfrm>
            <a:off x="8389594" y="3688067"/>
            <a:ext cx="798438" cy="1397821"/>
            <a:chOff x="644899" y="1212029"/>
            <a:chExt cx="798438" cy="1397821"/>
          </a:xfrm>
          <a:solidFill>
            <a:srgbClr val="FFFFFF"/>
          </a:solidFill>
        </p:grpSpPr>
        <p:cxnSp>
          <p:nvCxnSpPr>
            <p:cNvPr id="108" name="Line 1" descr="&lt;Tags&gt;&lt;SMARTRESIZEANCHORS&gt;Absolute,None,Absolute,None&lt;/SMARTRESIZEANCHORS&gt;&lt;/Tags&gt;"/>
            <p:cNvCxnSpPr/>
            <p:nvPr/>
          </p:nvCxnSpPr>
          <p:spPr>
            <a:xfrm flipV="1">
              <a:off x="644899" y="1212029"/>
              <a:ext cx="0" cy="9592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Line 2" descr="&lt;Tags&gt;&lt;SMARTRESIZEANCHORS&gt;Absolute,Absolute,Absolute,None&lt;/SMARTRESIZEANCHORS&gt;&lt;/Tags&gt;"/>
            <p:cNvCxnSpPr/>
            <p:nvPr/>
          </p:nvCxnSpPr>
          <p:spPr>
            <a:xfrm>
              <a:off x="644899" y="1550754"/>
              <a:ext cx="0" cy="1059096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ab Selected" descr="&lt;Tags&gt;&lt;SMARTRESIZEANCHORS&gt;Absolute,None,Absolute,Absolute&lt;/SMARTRESIZEANCHORS&gt;&lt;/Tags&gt;"/>
            <p:cNvSpPr>
              <a:spLocks/>
            </p:cNvSpPr>
            <p:nvPr/>
          </p:nvSpPr>
          <p:spPr bwMode="auto">
            <a:xfrm>
              <a:off x="644899" y="1307951"/>
              <a:ext cx="798438" cy="242888"/>
            </a:xfrm>
            <a:custGeom>
              <a:avLst/>
              <a:gdLst>
                <a:gd name="T0" fmla="*/ 0 w 2218"/>
                <a:gd name="T1" fmla="*/ 0 h 670"/>
                <a:gd name="T2" fmla="*/ 2218 w 2218"/>
                <a:gd name="T3" fmla="*/ 0 h 670"/>
                <a:gd name="T4" fmla="*/ 2218 w 2218"/>
                <a:gd name="T5" fmla="*/ 670 h 670"/>
                <a:gd name="T6" fmla="*/ 0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0"/>
                  </a:moveTo>
                  <a:lnTo>
                    <a:pt x="2218" y="0"/>
                  </a:lnTo>
                  <a:lnTo>
                    <a:pt x="2218" y="670"/>
                  </a:lnTo>
                  <a:lnTo>
                    <a:pt x="0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Tab" descr="&lt;Tags&gt;&lt;SMARTRESIZEANCHORS&gt;Absolute,None,Absolute,Absolute&lt;/SMARTRESIZEANCHORS&gt;&lt;/Tags&gt;"/>
            <p:cNvSpPr/>
            <p:nvPr/>
          </p:nvSpPr>
          <p:spPr>
            <a:xfrm>
              <a:off x="644899" y="1592441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ab" descr="&lt;Tags&gt;&lt;SMARTRESIZEANCHORS&gt;Absolute,None,Absolute,Absolute&lt;/SMARTRESIZEANCHORS&gt;&lt;/Tags&gt;"/>
            <p:cNvSpPr/>
            <p:nvPr/>
          </p:nvSpPr>
          <p:spPr>
            <a:xfrm>
              <a:off x="644899" y="1874427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/>
          <p:cNvGrpSpPr/>
          <p:nvPr>
            <p:custDataLst>
              <p:tags r:id="rId18"/>
            </p:custDataLst>
          </p:nvPr>
        </p:nvGrpSpPr>
        <p:grpSpPr>
          <a:xfrm>
            <a:off x="6601916" y="5637047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114" name="Line 1" descr="&lt;Tags&gt;&lt;SMARTRESIZEANCHORS&gt;None,Absolute,Absolute,None&lt;/SMARTRESIZEANCHORS&gt;&lt;/Tags&gt;"/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Line 2" descr="&lt;Tags&gt;&lt;SMARTRESIZEANCHORS&gt;None,Absolute,Absolute,Absolute&lt;/SMARTRESIZEANCHORS&gt;&lt;/Tags&gt;"/>
            <p:cNvCxnSpPr/>
            <p:nvPr/>
          </p:nvCxnSpPr>
          <p:spPr>
            <a:xfrm>
              <a:off x="1495762" y="2664289"/>
              <a:ext cx="2174118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ab Selected" descr="&lt;Tags&gt;&lt;SMARTRESIZEANCHORS&gt;Absolute,Absolute,Absolute,None&lt;/SMARTRESIZEANCHORS&gt;&lt;/Tags&gt;"/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ab" descr="&lt;Tags&gt;&lt;SMARTRESIZEANCHORS&gt;Absolute,Absolute,Absolute,None&lt;/SMARTRESIZEANCHORS&gt;&lt;/Tags&gt;"/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ab" descr="&lt;Tags&gt;&lt;SMARTRESIZEANCHORS&gt;Absolute,Absolute,Absolute,None&lt;/SMARTRESIZEANCHORS&gt;&lt;/Tags&gt;"/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Tab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9" name="Toolbar" descr="&lt;SmartSettings&gt;&lt;SmartResize enabled=&quot;True&quot; minWidth=&quot;1&quot; minHeight=&quot;0.5&quot; /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XWTvisV6kS7Xi0lep9V5Olm3LeakA+JuH8aqLi6zNk+n1LxNiSnSL7J3T+T19LN09z4P72sjMp1ndTYlgjXpeVWnmWKWtjTVH4YdmOV5vrxo54Tm3k6ApnmNJ+jb2XJW5vV362y1IqTQ88k8W17kM/9rArJcl2UIRuasuszrupjl6aSqyvRsWbRbZ/6UPavqRdp0PhilZ8erVUp93nEAvSnFM6G5HjO8/tt4MUAGjzDp1hvCY5LVr+fZKm/SNviLhpFfpUGLLYI1fp1DUPOZfCTwPcwi2OEpztOtAP74rFHYnZcHAOChuT2ezTD/C0wkS1y8ZZcMY3rveTbJy62PlCUffQSqxN49A0Mc13nGM8y/fBYFaNptffTRiPh7ZwigATP+bjFTJtu5qSlgU8uQZG+q121NE7fVn1DzgERtm03naQ6eTOfClMO9DXAwTX2E57fMkH//N+7VG4fttU0/+Wyo17H/x+D46rxd1yT19TqPdPtL+h/lpVGD/jPAYAr9PKOXbgbv/flLNkn7ZVXM0qdFs6qafGtYiFlEBmbkdxWlcrOcDRHXdh8Z1o2KzG8cjBQP654Y+JAmqkiZFjEu2qrY6qdNvpzl9Ui477i+aNJ8mGRtfX0jRX52Vd1Ap3jeT+WZJ3zjq9WMqPasrhYg1dbWllVOd4RQd1i6YrM6zKx4pllLOmLr9N00Z6WW5u9uZi7Q5Hl1cQFhreuq3vroWVaUJNVtla4ZU0PEtAH+Y9KLBLfPQd6v7o8NLsHrYrEqi/OC5iqbkr+HCZQuGvgGWfqR9vvR+7gC7EGFfPEoPRNWzialpzY6tDAQjGGOS4ppxaBT08fmts+Lpn3M7Y7SgkxcwKDelz05jgEoYfA2QghhDEyA+Qr+RZGVxQ8wCwzucZMTGev8/DNDf+nto7uEPflZ2ZLc2HNi3rQln65Z5VPM4awPWqbSmzuLTmT+8KiKDUWWf7yCNhGA/GvUfcITU57zohnLfNK/URsEIkAcXV9brq8Ip0fRFvfPKIMb0brI2/QXG9tk+UhNQvoLf6HHKRSIUISUHqU70c8/+8xnCvnwMKIpolhbe9awE5I6b+TGEUjDJ+uiJJWVNhNlx+DjAacGWvRruIrkI+bwgoQpvFETY/o0GNDEA1DxAKFmMtaIgSi9QZnjobbEgKSsnxfLfIPnxm2FsoyfeoBsh4DqV21RInxu2RK4IQy5XwzP9L1lQQ41j7hOPUbAo2xIkANvdON7ykBs+zsWTUcMF+RmNpLG3/t+WhIpodM4+HtNpqHdAj/Z739x+tHvW/++SzI/9JP/XX6U/pKRMhy/oL78+EW1zOOTwpSH2/8qb0jpnS5hE2bU65B72PNG8AxwEuk2ocTdjCIajbIHWTndQsRaUN87h/TjMQWv7Xz8RbHcYkooM468iPsOtfvkk/fnbsOBBJZ6Y+jfK76/kWkhEGjoRCISWt8gJF5/49friWCxteONyAO1EZuevEftrf8Af9C0pxk34LyBgniC7j24QspNb3bE/XVP3EdMpE1CH5Fk88SDIf8JMKcYV4i/tanPqJrAQzz+Kl+Q2SClMVsvZ9kS7r0k+eJvXM3JnUy90TqDdjPHvz+zC3bPs6bVYb6fcux+dF4ss7K8vQ4YVDC3i243qtlIuIkngslJmWf1zTr8BufwdVW3cAtL8jDhkotHB2ObNVMyQFAqVQ3rP7mGN1jU6ePp0fP8vH18d3qUXmbl+v0cQPV3yclszZiBw5Prb1d18QNKDmXl84qiHGK2Ld8pFsRuJou6pIC5RYno/IJ6U2eCv9odqarhv/Zu75kYA8pAxqAA8fhildX5m0p8yT3+NBrTfeg0ffQyqxty0NkhvygoxvadeOfUwoOH3dFpbOdZS4iv6rxBUole7oOmEbQcjQG0RrFfY0J5JiNetvvVc+5vnkbH3f3v2JNzYD+L5ljMI9MWhfM+dj/sc/zmesUd99ZYTsh/HX/RVDxstBovmurzulqv4Nh7EKxjv9v54lXVMvfju51z+jKOEJ6+j/mCViH8wAZAbIz9/oqWEReFnl7g9zNapYED5+H7uf38BlvtAYinxfznBkMdnTr/ueF9PIF/tsv+2WfeKE2UNeyO+c8t+sPjqZ7U7+xmB8M8HINOs+Ur0m2UwTMmf8D0xJ4baWeeW44JjxWP95SM43UrH2zk89gjvdn3b+w2aImuRTGRW0NcXH7d/iFvLGNPhuUr9rwHafF4SSju95YzbZ4+uwyFQkPPBt+0+8BX/dr88KzOc14m+sDpeEq26jo9ozzKz+KseGka8rhlvJsc/NjzszI1Q5190NQgnnlSvfuaM/PtrAGAZ7XO0GCfb+riNRlA6ZKU2tfsz3ICrx7+LDKBH/P8v58LbtlsMCKKPe9BMPBeZ6zvMTN4viA/eJ6VYwVBHviXvP70fnS/BRluaHLD17ci4C0INzhc5zrcNOYNmA5mAPBocKg5LhNRUBRI8WkBB3X41cGAzmnMTVgPvu7nfwfev13Er6toJ19+sWEhDc/AFGUbFtQKu9yS/uKdX9JZT2l0ZdKEqbzQNkqRHSY1u3WH9dZwoiwe8+O5KcdwQ3wp2WazPqRTToNBTBhbo7Mgb4gKRZ25fNR7pY2hLb7xZZPbT/Kgn7xBbgVXWqBszwwypMwdYt/r4bid7m5y/bmtxLk0MxaoRr5hT+Ona8qQT5Hw2CReIGsf1v8rQrIoam6Sb2ErbtEJHjdPzy2DdFK+/WTmDVPlP+G0uT78eXOfdibudl0orbqwb55H/7klufDcOL/+8x5w8cTH8l4T7z/v2Tse4QCf92StM2TF792aAfynEyf4UG/rsPiP/z5nHPv8xJ9+0v30u8WMlnk+QZ4+8vl2CJg/vJPeTffOPxTHN9Wqp6ros1tzuv/YeQrkts87X2+mus58APdrzlV3Wt5nsj64R0f68MOvAfj93+ikJ82aWIDhSHyBr8UL5H+cLsusvrB5a8rnnRMFpnnTkE/ynloDT08RmdkJPxSJObJ5GdPK/i3S8/794wmBdLl7E0LbIULvOcm3CIrM8x5NbxUJ+c97Ku/BCKmvE95HgG85wls0+395INmzcR8STw59EX9lANKtgzM8G4a+KUjLZrN+rKNrXxyTvV982f9QVwvhinUgvW9oJovdDYdiUOQGY44nPzQ+41W7/nJ62HggNIuEYbv/fw3DOnEWCdFNQZbrQMi7FYDY9OqgqPYg3IYA31x8041ZbiaC34VHhdu5VBvJcDOIn0PlUvNQewLbMNm+hnbp/Pme2qPJW1Eej5s8T6d1fv6Z0RgyNR/dPbJZqq+rQjQxdaPeCNZcY0KIZdgjWvimn9vbt1cSg8ziy/z3h8jeE9ZjenEgy3bDmKJS9U0Pyhfj4VH1pe+9hhXLvn0DuBuQQ1h7S50R44mnLxGdX+nHL/l/AAzZzR0DOwAA&lt;/Code&gt;&lt;CodeSignature&gt;Eo2stAzXgADsYjXuBZ0NP1/ETTHWpiRFUFFoHRocVK0wiJ9a2TzbNASvv03RvbT7IN7LyqXj7b9FHPg46P0pffskL0m8Ei5PGqcwiyBUiQBNxTGisdPoy0DZEp8dtwn0rNW/iB0rqjw6JWRctvtkowLU5PhGtsCloCxZbOSIMD+OjTwTQE3JUeZfnISJfnyODqLsvQqGFrq6SBXJeqrl4EGGpEazW4F+4yzvAmsVfoisrIjNaSFVYtBYmBLVyjK1tWKCJMYZURsnFyCNvvPRTV0qIKrVSAWINLmCOX4RIBQIUs108zHJZGCLuX1pfva1HTImNwRtqxzE+MXvBF91JQ==&lt;/CodeSignature&gt;&lt;/SmartOptions&gt;&lt;/SmartSettings&gt;"/>
          <p:cNvGrpSpPr/>
          <p:nvPr>
            <p:custDataLst>
              <p:tags r:id="rId19"/>
            </p:custDataLst>
          </p:nvPr>
        </p:nvGrpSpPr>
        <p:grpSpPr>
          <a:xfrm>
            <a:off x="386091" y="4380090"/>
            <a:ext cx="4998919" cy="772770"/>
            <a:chOff x="1430907" y="3740810"/>
            <a:chExt cx="11814184" cy="772770"/>
          </a:xfrm>
        </p:grpSpPr>
        <p:sp>
          <p:nvSpPr>
            <p:cNvPr id="120" name="Bar"/>
            <p:cNvSpPr/>
            <p:nvPr/>
          </p:nvSpPr>
          <p:spPr>
            <a:xfrm>
              <a:off x="1430907" y="3740810"/>
              <a:ext cx="11814184" cy="7727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1838057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1430914" y="4208442"/>
              <a:ext cx="1731691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3569753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3162608" y="4208442"/>
              <a:ext cx="1731693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Dummy Icon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/>
          </p:nvSpPr>
          <p:spPr bwMode="auto">
            <a:xfrm>
              <a:off x="5301444" y="3820262"/>
              <a:ext cx="917404" cy="388180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abel" descr="&lt;SmartSettings&gt;&lt;SmartResize anchorLeft=&quot;Absolute&quot; anchorTop=&quot;None&quot; anchorRight=&quot;None&quot; anchorBottom=&quot;None&quot; /&gt;&lt;/SmartSettings&gt;"/>
            <p:cNvSpPr txBox="1"/>
            <p:nvPr/>
          </p:nvSpPr>
          <p:spPr>
            <a:xfrm>
              <a:off x="4894301" y="4208442"/>
              <a:ext cx="1731693" cy="30513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Tree View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bZEtJN5trzIZ/7X6Wfpcl2WjJwFIzhUl3ldF7M8nVRVmZ4ti3brzEfhWVUv0qbzwSg9O16tUurzjgPooYhnQriPGV7/bbwYIINHiL71ps7znyzyq9fzbJU3aRv+SQPJr9KwzRaBG7/OwXf5TD6SLjzkIgjiKc7TrbCH8VljoHdeHwCB5+7d9Hg2S89Bq6myUbxllxZjeu95NsnLrY/OiOubRx+BMLE3zyAQx3We8STzL59FwZl2Wx99NEr3dnaGAG7gFSJxhLu2DOTf/417dRN0tB17bdNPPhvqdez/cRPI7xazdk540uBu0zu17Mzxm+p1WxO3bfW50Dx13q7rJb24ziN9/JL+R3lpZNV/BhhGoZ9n9NLN4L0/f8kmEb6siln6tGhWVZNvDUsmM/3A5P+uoilulpyhebTdR4Z1o3byGwcjxcMKJQY+pIlqR6ZFjGG3qslPk6ZIm3w5y+uRMPpxfdGk+TDJ/r+gm/B02n+1mhEtntXVAgTY2tqySuSODP8OC0h3rob47S7pucfNekFK5/oo/NgYIFKBaTvPiboy5LQRTDpA7vahmIkTo9ih9KP0TGY+m5SelHWoNoCf+eoN4bXI3hWL9YIYbjEhdKtzJll6SV2lBRSwh6kFGcEWj8WYlG+bkm+UfpG9M4izNieWuAcV9bXRLGiSlm0G/Z6W+SXpGKZw1sH6Q5F+DtCE7O4HIetoOp1ndUbTXzeWISD7+OqbRt2nN3j5eb68YONwvz8WA8A4L3HFY1ox66WrbJmX8uvG1mfPi6Z97GMjrHtkZdJ95pxk1RlD70bsk+r8jpbhH6+g30Tg+Neol4Ynps7nRTMWktC/UasIXw6qxPW15fqKqJD34qPP87ZJr+Y5sYoqEBF84qJ1VpbXKblIFangtiIO+gijTzH8j96HfYRy4udaRXojZS7yNv3FxmB73KCW8jBirKP9WivdsOuROh/kRhSk4ZN1UZLKTpuJck3w8YArAyPydTxaEts8m86dyXNcGWFoEsaNbD5grQb6xgO8m8lYpfko3RkAYR5qS7xONu15scw3uHVBW2teHc6eazjk2UZ8v96c41GWod4Cd3Pje8or7Lx0jLeyDfTozRwD8v2uN3oLgmGUVtLb976flkRP2DH0O369KimeA+/Z739x+tHvW/++Swo16Cf/u/wo/SUjZU5+QeOT8YtqmcdnBvFTSwYuI71OjTomIi0aQvUXrYs6n8WHykgaZvnss0Fu2TBg9tMQTb3Km+IH+ekSnsaMBj7ko7f19a2licYns3k3ozCR/YxBsUu3YNkK6nnnkH48JiPXzsdfFMtglKOer3GHWn/yyftLmvIVgFOf3Mf3iu9vFKDb6YSoufQfzBwGuElzUFaG0kUbhH/DyPBE8drUoYz9/UB2/WwQcUh74IloEPPEo0j/iY4IYb/3+UYMosoKD3Hpq3xBdorkZLZezjLw4TCvXs2LMnchyvDskfq+LQ+/P/sKxs9JcwQEeD/l3f3ovFjC6bi1fA8qj9ulDzaagUg8jyeCyQkp0PpmG3ODJ/a6qskVy0gTNOywqyNGFj5rpmQ0oSyqGo7I5BqeWlGnj6dHb6rV47vTo/QyK9dBuGd7vMGpbxDl6JCBwpPrn8xr+iQrn1dTDoC22EtmFjtSrG6miYafgLg1o5j0gvoSb1m+2h2pn89/7d3eQTLWnYGQhV8Rry9WWZ2/qcQt3sOHMTb8JR86Q3DEi6wkRmvYVb4ysTfpH/7goqCcRupy9v0g3PZyw6zwdEQc/2i8cfNsOA7tf8cenwP7WTQRZZ4Nhvx97LLPUQWFlc5ymaBMvhxUJz6AEmncjRDiMMKBj99cr3j0vbWYE3LJx180FQNEq/GiqT6vq/Uq/YW/0JsGVboEYhdfsG7Cl1+1RYlFmfYFLU/4oRuaeiHV++tgRkJHfoHfWZkjPe2Q+tx+foNH4AGIJyP950brH+EF/7nhfTyBS7bLLtln3iiF2pt8L/+5RX94PJWU+p3d7JyYh6PcabZ8lcOrzl8rqAF7FHtupJ15bjkmPJbV35PLnxFz8uLKL/yFt+8Mj3QGhmcmf0rK7jo9I0kf4vLY8x4DxOMUCVZjZLybvMHY05+5oTBk6NngY3Yf+Jxfe2rg8D6p3n3ozPAa2M/ipHjK+f9rs+JnIEUhfk1ib5rY/sQer1v54Gv2Zt+/sdugJbrmP15RCEGWo/y6/VvWegn6/SyyVpAh5r7fgyHw/NDY6pbNBqOf2PMexAIzd8b6HrOC54usJgKXYwVBHveXvJj3fuJ8CzLc0OSGr29FwFsQbnC4ziO4acwbMB3MA+Bh/6FofpLCjA1xrHk4k+PMnjig5L35Wlc+/Jmf8e2j9VQ3pXdvIJRD8iap+dpplxsw0KC5m7VknmwQJVP8XvBqz5aEaNUK6xiTqm2rxQ0SMBAKOxrexAADALyZ2Zwsx0MD/CJ7Sw7pus55+lJauJfJtes09I0ZJmU+CiyVFHVzg5xEsp09lrmNa30LWRLVaulGHToa3s6tlvccfmnA3zflTM0TiApSBKkfOfIHn/gffDsvLuaQm5tB4+mA8sJaBe3+Fsi30MC3oC6e2wui/0xonentLdp+fY28Uc/xdAjiX18Fxfi4q+W+ITbemG2FY4u8Qz8/7zmRo5DxRx0mHqVYL/7ZMiu8LnUzvfHEs5nmuV0el5Qd1jBPvvzi9N0052WoNH93+yQfcifPq4uLvB6f1nVVb330LCuQ2SX1XdgsXPqLd34J/UkZzOU0lyxck2NOqKGoxzEtjOXvRljlho+7dYe902HFOzz2mzLHN6QOZd0T6d2lMVM0FOQMv+aauuYJIytC3SWJ916/vMXCwo1LfWYJqt8mgnHZWUTQj29YL7oFmtvpbszAvE+mkubg6ZoWU6egNptg5qx4Y0ZD0qhW1jWrOjDI8Zk1C7abQdkLTJjA3Zyp26DXNmaZbvL8enjY9aZN/iSeW2jaTgatwxC3SqOJmxD1ORjd70XZovvcKhF3iwHhITZ6aZzRm7io+zjP4Xl+3t6GldDuFgPEE7opg7Cf9z2lm9qpA/XJ7fDAs3VroNudCTU+VXo33Tu/lTuIJ5Btz6u+3dueFDpLfoO0eyO5Wdy7D8Su29PNmXr/uSWz4rkV85vnPeDiiQzk1gqk+7xn13hEJwzEE++hH7rPe5HMPF8Dfzy+Pnlvzu0+XuyyWcN47PseKqb7dEKl2/T2fjrn1gqg+8BRmxnfkR20aGZhav2Mr9dNxNfpOzO6lHnbkMIPJySU+Jqzc2Og02/wzXU1/mo1I5WIRW+sb2yx0/oh03n6boWUCZMsnYvx2CL9s8ynedOQX/2e6sY8oQobzB5se0lqzQt4H9w6ETD09GAFquzWWH1tAg94ae+ThvCfW+SHu8+tMr6x52vq3TCV7onA1wOHZzDZ7Cbu6wjYexLzPZq/R9P3np73nJZb0I4N+vsQ8JbDu0WzWzS5NYFuSZhvgD8HaWptzW2o+UFpw6GvbqTWDVS6eWg3cssAdj/3abGMHJd+dskmlyQTNpDZ6n8YZnE2Nr8h8/UqX1SX8HDm8LmbVtCT9ZgPTn9dVpT3lh6ed5zDrW8s2XWU7t5+iiK+3cb01s9CeguP+CfRtNrPScroxpTFUxLJW8TCN4cAtwS0kbzCUQME/JooPi0aWqfbjNgG1Xdr1WGeGyZkkyqpefhDEnsLlWKer60s31/JNHkrOuZxQ+hN6/z8s4/MLMgMfHT3yC4WfF1Vo+sDN2qWYGHqdpKM1asjWcXa3r69vtkEnFaVbmS7W8jBMdnHWxsOKB4XXWxQNgPjGTTRDujQULxuP4tZLjwfyGffrUlu8prnF8zWiEqtzsn0gpIuV/A1OGxKwtbEDMij9EymMZuUnRRPhIoWXEXMnp6XVdamr6qqfZ5f5uXZcpYv24zVx2fpp+cREsXef72eRF7fvR/PtRoIZ7TqBUUzPB2mpczabSYwfMNP8d/qhSDrN7hGtVpPKDcby710ER11ETEf+NkYQ4fbS0E7L5qxUI7+HRJdNApo5v7Y9Ep0XWTTCwOp0tuqBKWmALAW/9a0uMjb9Bcbh9ThO2BFbujeOQpfr39v9LdHQDlwck3/sBi9T9/xLzZYd5idEr3QZMEG3fkia+fjV2RnZlsu0JFMb5AJ0k9iugILKxEdsMn2swfKaMCqpb/wFypSj9O9+/dvCEeV2Fug2B1+bUNHOSWbbgVuZwDIgJfSfB3a06Avs3LNho+p9fU9tN6yX3eqPomr9U9SweBbsRm70XftrgR0sPjE++C7xaydR/Wn/3STsFd4671ysJ1cq+LhfcKIRHg5SLZyo1ukQbqvhCnVW3f+TXnFw+qkaetieZEiT/4++sTpMoQAjPBXbVE248/zlnPuftrxZ0U2iD7LC6LZETl773wbi+7luxvmSRj8M/k5JjYXWmztjDaA3MipHVq87tFiJJ1thvJhvP7D4/OfXR6/NSOLYaYIo66LmWPo6rXM5u3dJZOtIt9b3/04/XikCpiGgrl8T2+Fwz0bPN0aE45FOXJJKVRPK45dmnhbzLfzxb52WubmpOZGM32zB40nSio8IdP+LIzidqsgMb8+1u49eZO5oLMmqWzKS5PvwxekX9UFklRKVG/jYT/ReHBDTkuQYUDSgBwrgFTlSh988sn7zwJnRAkKZQ7Szz5LSYpu0CSM5ieffJB7Nqnz7O3t5wuP51ymO+8/TAwRiRnQS3N9ZDoY4GYF7/dLluYmDw+PmUjT/H0FjDhHGFCTDfFWb9yIBjp4rngMudP9zEjnV/rxS/4fRuwjCa5WAAA=&lt;/Code&gt;&lt;CodeSignature&gt;JQ1H9RCQKHHZ0Z5iYoKJUpGOCKgHzrW0n7qxyKUK11va1f7kUFIAAE1vdq1bSWKs3Q5x+AEooN2gi+bOdaJrxwaBcD+LaFAPvuhqxHv720JtT5gha28DK31tPghUCB+293Nbwe57an/hGMDNniMtwI1ccHhlgpdUwKQb2C8t/piJfhnZHoV6/YQx6QY6m2YvvyW4SOV7oFHLCS4l6xoTWu/4DFnWXxMtfX6wTgIcseLh8Evj2tsPILf/kTSWDlvpFR06iRW8G2tX897+Bg8PKKiKU/gn2M0yH5YIu0nQfWtytiroPjqKQcUYViN8S3OvJIB35TKfdHQ29AUmGADIWA==&lt;/CodeSignature&gt;&lt;/SmartOptions&gt;&lt;SmartResize enabled=&quot;True&quot; minWidth=&quot;0&quot; minHeight=&quot;0&quot; /&gt;&lt;/SmartSettings&gt;"/>
          <p:cNvGrpSpPr/>
          <p:nvPr>
            <p:custDataLst>
              <p:tags r:id="rId20"/>
            </p:custDataLst>
          </p:nvPr>
        </p:nvGrpSpPr>
        <p:grpSpPr>
          <a:xfrm>
            <a:off x="10227301" y="2544678"/>
            <a:ext cx="1418309" cy="1735619"/>
            <a:chOff x="838200" y="1552575"/>
            <a:chExt cx="1418309" cy="1735619"/>
          </a:xfrm>
          <a:solidFill>
            <a:srgbClr val="FFFFFF"/>
          </a:solidFill>
        </p:grpSpPr>
        <p:sp>
          <p:nvSpPr>
            <p:cNvPr id="128" name="Panel"/>
            <p:cNvSpPr/>
            <p:nvPr/>
          </p:nvSpPr>
          <p:spPr>
            <a:xfrm>
              <a:off x="838200" y="1552575"/>
              <a:ext cx="1418309" cy="173561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abel" descr="&lt;Tags&gt;&lt;SMARTRESIZEANCHORS&gt;Absolute,None,Absolute,None&lt;/SMARTRESIZEANCHORS&gt;&lt;/Tags&gt;"/>
            <p:cNvSpPr txBox="1"/>
            <p:nvPr/>
          </p:nvSpPr>
          <p:spPr>
            <a:xfrm>
              <a:off x="1032014" y="1589266"/>
              <a:ext cx="74565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Root Item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914400" y="1636643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104900" y="1849008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abel" descr="&lt;Tags&gt;&lt;SMARTRESIZEANCHORS&gt;Absolute,None,Absolute,None&lt;/SMARTRESIZEANCHORS&gt;&lt;/Tags&gt;"/>
            <p:cNvSpPr txBox="1"/>
            <p:nvPr/>
          </p:nvSpPr>
          <p:spPr>
            <a:xfrm>
              <a:off x="1222514" y="1801632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104900" y="2061375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Label" descr="&lt;Tags&gt;&lt;SMARTRESIZEANCHORS&gt;Absolute,None,Absolute,None&lt;/SMARTRESIZEANCHORS&gt;&lt;/Tags&gt;"/>
            <p:cNvSpPr txBox="1"/>
            <p:nvPr/>
          </p:nvSpPr>
          <p:spPr>
            <a:xfrm>
              <a:off x="1222514" y="2013998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295400" y="2273740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abel" descr="&lt;Tags&gt;&lt;SMARTRESIZEANCHORS&gt;Absolute,None,Absolute,None&lt;/SMARTRESIZEANCHORS&gt;&lt;/Tags&gt;"/>
            <p:cNvSpPr txBox="1"/>
            <p:nvPr/>
          </p:nvSpPr>
          <p:spPr>
            <a:xfrm>
              <a:off x="1413014" y="2226364"/>
              <a:ext cx="7857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2.1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Dummy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104900" y="2486106"/>
              <a:ext cx="117614" cy="117613"/>
            </a:xfrm>
            <a:custGeom>
              <a:avLst/>
              <a:gdLst>
                <a:gd name="T0" fmla="*/ 547 w 547"/>
                <a:gd name="T1" fmla="*/ 0 h 547"/>
                <a:gd name="T2" fmla="*/ 0 w 547"/>
                <a:gd name="T3" fmla="*/ 547 h 547"/>
                <a:gd name="T4" fmla="*/ 0 w 547"/>
                <a:gd name="T5" fmla="*/ 0 h 547"/>
                <a:gd name="T6" fmla="*/ 547 w 547"/>
                <a:gd name="T7" fmla="*/ 547 h 547"/>
                <a:gd name="T8" fmla="*/ 0 w 547"/>
                <a:gd name="T9" fmla="*/ 0 h 547"/>
                <a:gd name="T10" fmla="*/ 547 w 547"/>
                <a:gd name="T11" fmla="*/ 0 h 547"/>
                <a:gd name="T12" fmla="*/ 547 w 547"/>
                <a:gd name="T13" fmla="*/ 547 h 547"/>
                <a:gd name="T14" fmla="*/ 0 w 547"/>
                <a:gd name="T15" fmla="*/ 547 h 547"/>
                <a:gd name="T16" fmla="*/ 0 w 547"/>
                <a:gd name="T1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547">
                  <a:moveTo>
                    <a:pt x="547" y="0"/>
                  </a:moveTo>
                  <a:lnTo>
                    <a:pt x="0" y="547"/>
                  </a:lnTo>
                  <a:moveTo>
                    <a:pt x="0" y="0"/>
                  </a:moveTo>
                  <a:lnTo>
                    <a:pt x="547" y="547"/>
                  </a:lnTo>
                  <a:moveTo>
                    <a:pt x="0" y="0"/>
                  </a:moveTo>
                  <a:lnTo>
                    <a:pt x="547" y="0"/>
                  </a:lnTo>
                  <a:lnTo>
                    <a:pt x="547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Label" descr="&lt;Tags&gt;&lt;SMARTRESIZEANCHORS&gt;Absolute,None,Absolute,None&lt;/SMARTRESIZEANCHORS&gt;&lt;/Tags&gt;"/>
            <p:cNvSpPr txBox="1"/>
            <p:nvPr/>
          </p:nvSpPr>
          <p:spPr>
            <a:xfrm>
              <a:off x="1222514" y="2438730"/>
              <a:ext cx="697563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 Item 3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58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Output</a:t>
            </a:r>
            <a:endParaRPr lang="ko-KR" altLang="en-US" sz="1800" dirty="0"/>
          </a:p>
        </p:txBody>
      </p:sp>
      <p:grpSp>
        <p:nvGrpSpPr>
          <p:cNvPr id="9" name="Bar Chart"/>
          <p:cNvGrpSpPr/>
          <p:nvPr/>
        </p:nvGrpSpPr>
        <p:grpSpPr>
          <a:xfrm>
            <a:off x="885706" y="888872"/>
            <a:ext cx="1070083" cy="974262"/>
            <a:chOff x="2932279" y="4508460"/>
            <a:chExt cx="1070083" cy="974262"/>
          </a:xfrm>
          <a:solidFill>
            <a:srgbClr val="FFFFFF"/>
          </a:solidFill>
        </p:grpSpPr>
        <p:sp>
          <p:nvSpPr>
            <p:cNvPr id="10" name="Bar 5"/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Bar 4"/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ar 3"/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ar 2"/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Bar 1"/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" name="Axis"/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Bar Chart"/>
          <p:cNvGrpSpPr/>
          <p:nvPr/>
        </p:nvGrpSpPr>
        <p:grpSpPr>
          <a:xfrm>
            <a:off x="2370643" y="1139947"/>
            <a:ext cx="1272112" cy="758322"/>
            <a:chOff x="1259157" y="4724401"/>
            <a:chExt cx="1272112" cy="758322"/>
          </a:xfrm>
          <a:solidFill>
            <a:srgbClr val="FFFFFF"/>
          </a:solidFill>
        </p:grpSpPr>
        <p:cxnSp>
          <p:nvCxnSpPr>
            <p:cNvPr id="17" name="Axis"/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ar 6"/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ar 5"/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Bar 4"/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ar 3"/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Bar 2"/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Bar 1"/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Bulleted List"/>
          <p:cNvSpPr txBox="1"/>
          <p:nvPr/>
        </p:nvSpPr>
        <p:spPr>
          <a:xfrm>
            <a:off x="4215251" y="959909"/>
            <a:ext cx="644664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  <a:p>
            <a:pPr marL="171450" indent="-171450" algn="just">
              <a:spcAft>
                <a:spcPts val="300"/>
              </a:spcAft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sp>
        <p:nvSpPr>
          <p:cNvPr id="25" name="Captcha"/>
          <p:cNvSpPr>
            <a:spLocks noChangeAspect="1" noEditPoints="1"/>
          </p:cNvSpPr>
          <p:nvPr/>
        </p:nvSpPr>
        <p:spPr bwMode="auto">
          <a:xfrm>
            <a:off x="5352204" y="988675"/>
            <a:ext cx="1322388" cy="268288"/>
          </a:xfrm>
          <a:custGeom>
            <a:avLst/>
            <a:gdLst>
              <a:gd name="T0" fmla="*/ 1579 w 3665"/>
              <a:gd name="T1" fmla="*/ 75 h 733"/>
              <a:gd name="T2" fmla="*/ 1403 w 3665"/>
              <a:gd name="T3" fmla="*/ 222 h 733"/>
              <a:gd name="T4" fmla="*/ 1270 w 3665"/>
              <a:gd name="T5" fmla="*/ 294 h 733"/>
              <a:gd name="T6" fmla="*/ 1184 w 3665"/>
              <a:gd name="T7" fmla="*/ 167 h 733"/>
              <a:gd name="T8" fmla="*/ 1024 w 3665"/>
              <a:gd name="T9" fmla="*/ 194 h 733"/>
              <a:gd name="T10" fmla="*/ 698 w 3665"/>
              <a:gd name="T11" fmla="*/ 278 h 733"/>
              <a:gd name="T12" fmla="*/ 575 w 3665"/>
              <a:gd name="T13" fmla="*/ 363 h 733"/>
              <a:gd name="T14" fmla="*/ 437 w 3665"/>
              <a:gd name="T15" fmla="*/ 414 h 733"/>
              <a:gd name="T16" fmla="*/ 284 w 3665"/>
              <a:gd name="T17" fmla="*/ 366 h 733"/>
              <a:gd name="T18" fmla="*/ 275 w 3665"/>
              <a:gd name="T19" fmla="*/ 511 h 733"/>
              <a:gd name="T20" fmla="*/ 336 w 3665"/>
              <a:gd name="T21" fmla="*/ 466 h 733"/>
              <a:gd name="T22" fmla="*/ 588 w 3665"/>
              <a:gd name="T23" fmla="*/ 541 h 733"/>
              <a:gd name="T24" fmla="*/ 739 w 3665"/>
              <a:gd name="T25" fmla="*/ 733 h 733"/>
              <a:gd name="T26" fmla="*/ 923 w 3665"/>
              <a:gd name="T27" fmla="*/ 465 h 733"/>
              <a:gd name="T28" fmla="*/ 1191 w 3665"/>
              <a:gd name="T29" fmla="*/ 404 h 733"/>
              <a:gd name="T30" fmla="*/ 1358 w 3665"/>
              <a:gd name="T31" fmla="*/ 470 h 733"/>
              <a:gd name="T32" fmla="*/ 1424 w 3665"/>
              <a:gd name="T33" fmla="*/ 322 h 733"/>
              <a:gd name="T34" fmla="*/ 1712 w 3665"/>
              <a:gd name="T35" fmla="*/ 400 h 733"/>
              <a:gd name="T36" fmla="*/ 1930 w 3665"/>
              <a:gd name="T37" fmla="*/ 406 h 733"/>
              <a:gd name="T38" fmla="*/ 1965 w 3665"/>
              <a:gd name="T39" fmla="*/ 387 h 733"/>
              <a:gd name="T40" fmla="*/ 2220 w 3665"/>
              <a:gd name="T41" fmla="*/ 450 h 733"/>
              <a:gd name="T42" fmla="*/ 2043 w 3665"/>
              <a:gd name="T43" fmla="*/ 213 h 733"/>
              <a:gd name="T44" fmla="*/ 1869 w 3665"/>
              <a:gd name="T45" fmla="*/ 166 h 733"/>
              <a:gd name="T46" fmla="*/ 1650 w 3665"/>
              <a:gd name="T47" fmla="*/ 0 h 733"/>
              <a:gd name="T48" fmla="*/ 3461 w 3665"/>
              <a:gd name="T49" fmla="*/ 309 h 733"/>
              <a:gd name="T50" fmla="*/ 3364 w 3665"/>
              <a:gd name="T51" fmla="*/ 228 h 733"/>
              <a:gd name="T52" fmla="*/ 3193 w 3665"/>
              <a:gd name="T53" fmla="*/ 329 h 733"/>
              <a:gd name="T54" fmla="*/ 2783 w 3665"/>
              <a:gd name="T55" fmla="*/ 396 h 733"/>
              <a:gd name="T56" fmla="*/ 2730 w 3665"/>
              <a:gd name="T57" fmla="*/ 248 h 733"/>
              <a:gd name="T58" fmla="*/ 2616 w 3665"/>
              <a:gd name="T59" fmla="*/ 356 h 733"/>
              <a:gd name="T60" fmla="*/ 2744 w 3665"/>
              <a:gd name="T61" fmla="*/ 498 h 733"/>
              <a:gd name="T62" fmla="*/ 2941 w 3665"/>
              <a:gd name="T63" fmla="*/ 613 h 733"/>
              <a:gd name="T64" fmla="*/ 2983 w 3665"/>
              <a:gd name="T65" fmla="*/ 414 h 733"/>
              <a:gd name="T66" fmla="*/ 3151 w 3665"/>
              <a:gd name="T67" fmla="*/ 580 h 733"/>
              <a:gd name="T68" fmla="*/ 3366 w 3665"/>
              <a:gd name="T69" fmla="*/ 465 h 733"/>
              <a:gd name="T70" fmla="*/ 3519 w 3665"/>
              <a:gd name="T71" fmla="*/ 556 h 733"/>
              <a:gd name="T72" fmla="*/ 3663 w 3665"/>
              <a:gd name="T73" fmla="*/ 398 h 733"/>
              <a:gd name="T74" fmla="*/ 3556 w 3665"/>
              <a:gd name="T75" fmla="*/ 283 h 733"/>
              <a:gd name="T76" fmla="*/ 1736 w 3665"/>
              <a:gd name="T77" fmla="*/ 196 h 733"/>
              <a:gd name="T78" fmla="*/ 1736 w 3665"/>
              <a:gd name="T79" fmla="*/ 196 h 733"/>
              <a:gd name="T80" fmla="*/ 745 w 3665"/>
              <a:gd name="T81" fmla="*/ 305 h 733"/>
              <a:gd name="T82" fmla="*/ 2100 w 3665"/>
              <a:gd name="T83" fmla="*/ 317 h 733"/>
              <a:gd name="T84" fmla="*/ 2100 w 3665"/>
              <a:gd name="T85" fmla="*/ 317 h 733"/>
              <a:gd name="T86" fmla="*/ 895 w 3665"/>
              <a:gd name="T87" fmla="*/ 319 h 733"/>
              <a:gd name="T88" fmla="*/ 895 w 3665"/>
              <a:gd name="T89" fmla="*/ 319 h 733"/>
              <a:gd name="T90" fmla="*/ 2936 w 3665"/>
              <a:gd name="T91" fmla="*/ 346 h 733"/>
              <a:gd name="T92" fmla="*/ 2975 w 3665"/>
              <a:gd name="T93" fmla="*/ 335 h 733"/>
              <a:gd name="T94" fmla="*/ 474 w 3665"/>
              <a:gd name="T95" fmla="*/ 453 h 733"/>
              <a:gd name="T96" fmla="*/ 474 w 3665"/>
              <a:gd name="T97" fmla="*/ 45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65" h="733">
                <a:moveTo>
                  <a:pt x="1650" y="0"/>
                </a:moveTo>
                <a:cubicBezTo>
                  <a:pt x="1588" y="2"/>
                  <a:pt x="1489" y="44"/>
                  <a:pt x="1579" y="75"/>
                </a:cubicBezTo>
                <a:cubicBezTo>
                  <a:pt x="1584" y="175"/>
                  <a:pt x="1647" y="325"/>
                  <a:pt x="1487" y="290"/>
                </a:cubicBezTo>
                <a:cubicBezTo>
                  <a:pt x="1411" y="312"/>
                  <a:pt x="1279" y="296"/>
                  <a:pt x="1403" y="222"/>
                </a:cubicBezTo>
                <a:cubicBezTo>
                  <a:pt x="1466" y="194"/>
                  <a:pt x="1492" y="344"/>
                  <a:pt x="1505" y="223"/>
                </a:cubicBezTo>
                <a:cubicBezTo>
                  <a:pt x="1488" y="106"/>
                  <a:pt x="1292" y="204"/>
                  <a:pt x="1270" y="294"/>
                </a:cubicBezTo>
                <a:cubicBezTo>
                  <a:pt x="1208" y="308"/>
                  <a:pt x="1097" y="234"/>
                  <a:pt x="1198" y="216"/>
                </a:cubicBezTo>
                <a:cubicBezTo>
                  <a:pt x="1288" y="236"/>
                  <a:pt x="1243" y="175"/>
                  <a:pt x="1184" y="167"/>
                </a:cubicBezTo>
                <a:cubicBezTo>
                  <a:pt x="1164" y="115"/>
                  <a:pt x="1274" y="38"/>
                  <a:pt x="1153" y="53"/>
                </a:cubicBezTo>
                <a:cubicBezTo>
                  <a:pt x="1049" y="49"/>
                  <a:pt x="1107" y="156"/>
                  <a:pt x="1024" y="194"/>
                </a:cubicBezTo>
                <a:cubicBezTo>
                  <a:pt x="1163" y="220"/>
                  <a:pt x="958" y="330"/>
                  <a:pt x="951" y="220"/>
                </a:cubicBezTo>
                <a:cubicBezTo>
                  <a:pt x="864" y="89"/>
                  <a:pt x="737" y="273"/>
                  <a:pt x="698" y="278"/>
                </a:cubicBezTo>
                <a:cubicBezTo>
                  <a:pt x="625" y="265"/>
                  <a:pt x="601" y="352"/>
                  <a:pt x="669" y="375"/>
                </a:cubicBezTo>
                <a:cubicBezTo>
                  <a:pt x="712" y="435"/>
                  <a:pt x="556" y="448"/>
                  <a:pt x="575" y="363"/>
                </a:cubicBezTo>
                <a:cubicBezTo>
                  <a:pt x="553" y="271"/>
                  <a:pt x="344" y="286"/>
                  <a:pt x="397" y="363"/>
                </a:cubicBezTo>
                <a:cubicBezTo>
                  <a:pt x="465" y="280"/>
                  <a:pt x="567" y="457"/>
                  <a:pt x="437" y="414"/>
                </a:cubicBezTo>
                <a:cubicBezTo>
                  <a:pt x="351" y="388"/>
                  <a:pt x="200" y="382"/>
                  <a:pt x="156" y="324"/>
                </a:cubicBezTo>
                <a:cubicBezTo>
                  <a:pt x="194" y="245"/>
                  <a:pt x="276" y="311"/>
                  <a:pt x="284" y="366"/>
                </a:cubicBezTo>
                <a:cubicBezTo>
                  <a:pt x="398" y="221"/>
                  <a:pt x="105" y="207"/>
                  <a:pt x="64" y="329"/>
                </a:cubicBezTo>
                <a:cubicBezTo>
                  <a:pt x="0" y="452"/>
                  <a:pt x="187" y="623"/>
                  <a:pt x="275" y="511"/>
                </a:cubicBezTo>
                <a:cubicBezTo>
                  <a:pt x="167" y="560"/>
                  <a:pt x="73" y="306"/>
                  <a:pt x="220" y="391"/>
                </a:cubicBezTo>
                <a:cubicBezTo>
                  <a:pt x="271" y="424"/>
                  <a:pt x="478" y="417"/>
                  <a:pt x="336" y="466"/>
                </a:cubicBezTo>
                <a:cubicBezTo>
                  <a:pt x="262" y="597"/>
                  <a:pt x="448" y="585"/>
                  <a:pt x="493" y="576"/>
                </a:cubicBezTo>
                <a:cubicBezTo>
                  <a:pt x="549" y="616"/>
                  <a:pt x="701" y="606"/>
                  <a:pt x="588" y="541"/>
                </a:cubicBezTo>
                <a:cubicBezTo>
                  <a:pt x="530" y="429"/>
                  <a:pt x="746" y="389"/>
                  <a:pt x="739" y="514"/>
                </a:cubicBezTo>
                <a:cubicBezTo>
                  <a:pt x="779" y="581"/>
                  <a:pt x="828" y="682"/>
                  <a:pt x="739" y="733"/>
                </a:cubicBezTo>
                <a:cubicBezTo>
                  <a:pt x="810" y="683"/>
                  <a:pt x="950" y="677"/>
                  <a:pt x="971" y="589"/>
                </a:cubicBezTo>
                <a:cubicBezTo>
                  <a:pt x="884" y="639"/>
                  <a:pt x="822" y="495"/>
                  <a:pt x="923" y="465"/>
                </a:cubicBezTo>
                <a:cubicBezTo>
                  <a:pt x="971" y="399"/>
                  <a:pt x="968" y="218"/>
                  <a:pt x="1066" y="309"/>
                </a:cubicBezTo>
                <a:cubicBezTo>
                  <a:pt x="1003" y="406"/>
                  <a:pt x="1174" y="502"/>
                  <a:pt x="1191" y="404"/>
                </a:cubicBezTo>
                <a:cubicBezTo>
                  <a:pt x="1097" y="420"/>
                  <a:pt x="1134" y="242"/>
                  <a:pt x="1218" y="314"/>
                </a:cubicBezTo>
                <a:cubicBezTo>
                  <a:pt x="1289" y="319"/>
                  <a:pt x="1238" y="476"/>
                  <a:pt x="1358" y="470"/>
                </a:cubicBezTo>
                <a:cubicBezTo>
                  <a:pt x="1421" y="526"/>
                  <a:pt x="1610" y="380"/>
                  <a:pt x="1461" y="427"/>
                </a:cubicBezTo>
                <a:cubicBezTo>
                  <a:pt x="1373" y="459"/>
                  <a:pt x="1286" y="277"/>
                  <a:pt x="1424" y="322"/>
                </a:cubicBezTo>
                <a:cubicBezTo>
                  <a:pt x="1512" y="324"/>
                  <a:pt x="1644" y="265"/>
                  <a:pt x="1611" y="407"/>
                </a:cubicBezTo>
                <a:cubicBezTo>
                  <a:pt x="1455" y="479"/>
                  <a:pt x="1854" y="445"/>
                  <a:pt x="1712" y="400"/>
                </a:cubicBezTo>
                <a:cubicBezTo>
                  <a:pt x="1627" y="308"/>
                  <a:pt x="1757" y="257"/>
                  <a:pt x="1815" y="297"/>
                </a:cubicBezTo>
                <a:cubicBezTo>
                  <a:pt x="1783" y="382"/>
                  <a:pt x="1846" y="455"/>
                  <a:pt x="1930" y="406"/>
                </a:cubicBezTo>
                <a:cubicBezTo>
                  <a:pt x="1863" y="326"/>
                  <a:pt x="1893" y="223"/>
                  <a:pt x="2006" y="277"/>
                </a:cubicBezTo>
                <a:cubicBezTo>
                  <a:pt x="2091" y="282"/>
                  <a:pt x="1917" y="311"/>
                  <a:pt x="1965" y="387"/>
                </a:cubicBezTo>
                <a:cubicBezTo>
                  <a:pt x="1986" y="479"/>
                  <a:pt x="2099" y="388"/>
                  <a:pt x="2127" y="469"/>
                </a:cubicBezTo>
                <a:cubicBezTo>
                  <a:pt x="2176" y="493"/>
                  <a:pt x="2319" y="520"/>
                  <a:pt x="2220" y="450"/>
                </a:cubicBezTo>
                <a:cubicBezTo>
                  <a:pt x="2181" y="359"/>
                  <a:pt x="2286" y="349"/>
                  <a:pt x="2244" y="291"/>
                </a:cubicBezTo>
                <a:cubicBezTo>
                  <a:pt x="2281" y="170"/>
                  <a:pt x="2035" y="102"/>
                  <a:pt x="2043" y="213"/>
                </a:cubicBezTo>
                <a:cubicBezTo>
                  <a:pt x="2113" y="145"/>
                  <a:pt x="2237" y="301"/>
                  <a:pt x="2118" y="283"/>
                </a:cubicBezTo>
                <a:cubicBezTo>
                  <a:pt x="2032" y="215"/>
                  <a:pt x="1876" y="294"/>
                  <a:pt x="1869" y="166"/>
                </a:cubicBezTo>
                <a:cubicBezTo>
                  <a:pt x="1808" y="74"/>
                  <a:pt x="1710" y="193"/>
                  <a:pt x="1668" y="174"/>
                </a:cubicBezTo>
                <a:cubicBezTo>
                  <a:pt x="1647" y="121"/>
                  <a:pt x="1686" y="38"/>
                  <a:pt x="1650" y="0"/>
                </a:cubicBezTo>
                <a:close/>
                <a:moveTo>
                  <a:pt x="3547" y="121"/>
                </a:moveTo>
                <a:cubicBezTo>
                  <a:pt x="3495" y="159"/>
                  <a:pt x="3479" y="269"/>
                  <a:pt x="3461" y="309"/>
                </a:cubicBezTo>
                <a:cubicBezTo>
                  <a:pt x="3531" y="399"/>
                  <a:pt x="3350" y="318"/>
                  <a:pt x="3318" y="332"/>
                </a:cubicBezTo>
                <a:cubicBezTo>
                  <a:pt x="3354" y="295"/>
                  <a:pt x="3494" y="228"/>
                  <a:pt x="3364" y="228"/>
                </a:cubicBezTo>
                <a:cubicBezTo>
                  <a:pt x="3313" y="287"/>
                  <a:pt x="3277" y="363"/>
                  <a:pt x="3225" y="248"/>
                </a:cubicBezTo>
                <a:cubicBezTo>
                  <a:pt x="3168" y="198"/>
                  <a:pt x="3084" y="317"/>
                  <a:pt x="3193" y="329"/>
                </a:cubicBezTo>
                <a:cubicBezTo>
                  <a:pt x="3269" y="362"/>
                  <a:pt x="3053" y="412"/>
                  <a:pt x="3080" y="328"/>
                </a:cubicBezTo>
                <a:cubicBezTo>
                  <a:pt x="2991" y="202"/>
                  <a:pt x="2870" y="383"/>
                  <a:pt x="2783" y="396"/>
                </a:cubicBezTo>
                <a:cubicBezTo>
                  <a:pt x="2695" y="422"/>
                  <a:pt x="2663" y="334"/>
                  <a:pt x="2767" y="356"/>
                </a:cubicBezTo>
                <a:cubicBezTo>
                  <a:pt x="2835" y="323"/>
                  <a:pt x="2649" y="332"/>
                  <a:pt x="2730" y="248"/>
                </a:cubicBezTo>
                <a:cubicBezTo>
                  <a:pt x="2796" y="121"/>
                  <a:pt x="2584" y="188"/>
                  <a:pt x="2631" y="275"/>
                </a:cubicBezTo>
                <a:cubicBezTo>
                  <a:pt x="2575" y="313"/>
                  <a:pt x="2569" y="324"/>
                  <a:pt x="2616" y="356"/>
                </a:cubicBezTo>
                <a:cubicBezTo>
                  <a:pt x="2612" y="406"/>
                  <a:pt x="2576" y="398"/>
                  <a:pt x="2611" y="432"/>
                </a:cubicBezTo>
                <a:cubicBezTo>
                  <a:pt x="2550" y="547"/>
                  <a:pt x="2728" y="607"/>
                  <a:pt x="2744" y="498"/>
                </a:cubicBezTo>
                <a:cubicBezTo>
                  <a:pt x="2646" y="530"/>
                  <a:pt x="2674" y="359"/>
                  <a:pt x="2764" y="414"/>
                </a:cubicBezTo>
                <a:cubicBezTo>
                  <a:pt x="2845" y="415"/>
                  <a:pt x="2805" y="625"/>
                  <a:pt x="2941" y="613"/>
                </a:cubicBezTo>
                <a:cubicBezTo>
                  <a:pt x="3018" y="625"/>
                  <a:pt x="3139" y="468"/>
                  <a:pt x="2993" y="524"/>
                </a:cubicBezTo>
                <a:cubicBezTo>
                  <a:pt x="2902" y="544"/>
                  <a:pt x="2860" y="379"/>
                  <a:pt x="2983" y="414"/>
                </a:cubicBezTo>
                <a:cubicBezTo>
                  <a:pt x="3055" y="425"/>
                  <a:pt x="3222" y="336"/>
                  <a:pt x="3228" y="410"/>
                </a:cubicBezTo>
                <a:cubicBezTo>
                  <a:pt x="3226" y="467"/>
                  <a:pt x="3065" y="556"/>
                  <a:pt x="3151" y="580"/>
                </a:cubicBezTo>
                <a:cubicBezTo>
                  <a:pt x="3224" y="541"/>
                  <a:pt x="3256" y="320"/>
                  <a:pt x="3301" y="486"/>
                </a:cubicBezTo>
                <a:cubicBezTo>
                  <a:pt x="3350" y="562"/>
                  <a:pt x="3399" y="554"/>
                  <a:pt x="3366" y="465"/>
                </a:cubicBezTo>
                <a:cubicBezTo>
                  <a:pt x="3357" y="396"/>
                  <a:pt x="3282" y="330"/>
                  <a:pt x="3398" y="362"/>
                </a:cubicBezTo>
                <a:cubicBezTo>
                  <a:pt x="3531" y="345"/>
                  <a:pt x="3343" y="575"/>
                  <a:pt x="3519" y="556"/>
                </a:cubicBezTo>
                <a:cubicBezTo>
                  <a:pt x="3600" y="542"/>
                  <a:pt x="3621" y="502"/>
                  <a:pt x="3526" y="495"/>
                </a:cubicBezTo>
                <a:cubicBezTo>
                  <a:pt x="3493" y="377"/>
                  <a:pt x="3623" y="433"/>
                  <a:pt x="3663" y="398"/>
                </a:cubicBezTo>
                <a:cubicBezTo>
                  <a:pt x="3648" y="383"/>
                  <a:pt x="3504" y="397"/>
                  <a:pt x="3574" y="330"/>
                </a:cubicBezTo>
                <a:cubicBezTo>
                  <a:pt x="3665" y="333"/>
                  <a:pt x="3605" y="287"/>
                  <a:pt x="3556" y="283"/>
                </a:cubicBezTo>
                <a:cubicBezTo>
                  <a:pt x="3512" y="234"/>
                  <a:pt x="3597" y="157"/>
                  <a:pt x="3547" y="121"/>
                </a:cubicBezTo>
                <a:close/>
                <a:moveTo>
                  <a:pt x="1736" y="196"/>
                </a:moveTo>
                <a:cubicBezTo>
                  <a:pt x="1821" y="213"/>
                  <a:pt x="1799" y="282"/>
                  <a:pt x="1714" y="265"/>
                </a:cubicBezTo>
                <a:cubicBezTo>
                  <a:pt x="1639" y="292"/>
                  <a:pt x="1705" y="192"/>
                  <a:pt x="1736" y="196"/>
                </a:cubicBezTo>
                <a:close/>
                <a:moveTo>
                  <a:pt x="824" y="267"/>
                </a:moveTo>
                <a:cubicBezTo>
                  <a:pt x="982" y="264"/>
                  <a:pt x="676" y="443"/>
                  <a:pt x="745" y="305"/>
                </a:cubicBezTo>
                <a:cubicBezTo>
                  <a:pt x="763" y="280"/>
                  <a:pt x="795" y="268"/>
                  <a:pt x="824" y="267"/>
                </a:cubicBezTo>
                <a:close/>
                <a:moveTo>
                  <a:pt x="2100" y="317"/>
                </a:moveTo>
                <a:cubicBezTo>
                  <a:pt x="2265" y="399"/>
                  <a:pt x="1916" y="435"/>
                  <a:pt x="2082" y="318"/>
                </a:cubicBezTo>
                <a:lnTo>
                  <a:pt x="2100" y="317"/>
                </a:lnTo>
                <a:lnTo>
                  <a:pt x="2100" y="317"/>
                </a:lnTo>
                <a:close/>
                <a:moveTo>
                  <a:pt x="895" y="319"/>
                </a:moveTo>
                <a:cubicBezTo>
                  <a:pt x="992" y="432"/>
                  <a:pt x="807" y="532"/>
                  <a:pt x="769" y="392"/>
                </a:cubicBezTo>
                <a:cubicBezTo>
                  <a:pt x="811" y="367"/>
                  <a:pt x="851" y="340"/>
                  <a:pt x="895" y="319"/>
                </a:cubicBezTo>
                <a:close/>
                <a:moveTo>
                  <a:pt x="2975" y="335"/>
                </a:moveTo>
                <a:cubicBezTo>
                  <a:pt x="3123" y="393"/>
                  <a:pt x="2790" y="433"/>
                  <a:pt x="2936" y="346"/>
                </a:cubicBezTo>
                <a:lnTo>
                  <a:pt x="2960" y="337"/>
                </a:lnTo>
                <a:lnTo>
                  <a:pt x="2975" y="335"/>
                </a:lnTo>
                <a:lnTo>
                  <a:pt x="2975" y="335"/>
                </a:lnTo>
                <a:close/>
                <a:moveTo>
                  <a:pt x="474" y="453"/>
                </a:moveTo>
                <a:cubicBezTo>
                  <a:pt x="600" y="493"/>
                  <a:pt x="380" y="613"/>
                  <a:pt x="415" y="488"/>
                </a:cubicBezTo>
                <a:cubicBezTo>
                  <a:pt x="426" y="467"/>
                  <a:pt x="450" y="453"/>
                  <a:pt x="474" y="45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opyright Notice"/>
          <p:cNvSpPr>
            <a:spLocks/>
          </p:cNvSpPr>
          <p:nvPr/>
        </p:nvSpPr>
        <p:spPr bwMode="auto">
          <a:xfrm>
            <a:off x="6921470" y="1060668"/>
            <a:ext cx="2853602" cy="212366"/>
          </a:xfrm>
          <a:prstGeom prst="rect">
            <a:avLst/>
          </a:prstGeom>
          <a:noFill/>
          <a:extLst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cap="small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Copyright © 2015 Your Company. All rights reserved.</a:t>
            </a:r>
          </a:p>
        </p:txBody>
      </p:sp>
      <p:sp>
        <p:nvSpPr>
          <p:cNvPr id="27" name="Text"/>
          <p:cNvSpPr txBox="1"/>
          <p:nvPr/>
        </p:nvSpPr>
        <p:spPr>
          <a:xfrm>
            <a:off x="688686" y="2235885"/>
            <a:ext cx="2213046" cy="112030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adipiscing elit. Pellentesque erat arcu, bibendum quis purus eu, ullamcorper malesuada quam.</a:t>
            </a:r>
          </a:p>
          <a:p>
            <a:pPr algn="just">
              <a:spcAft>
                <a:spcPts val="600"/>
              </a:spcAft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 vitae tellus lectus. Sed porttitor nec massa eu faucibus. Maecenas at justo nisi. Fusce eget turpis lorem.</a:t>
            </a:r>
          </a:p>
        </p:txBody>
      </p:sp>
      <p:grpSp>
        <p:nvGrpSpPr>
          <p:cNvPr id="28" name="Gauge"/>
          <p:cNvGrpSpPr>
            <a:grpSpLocks noChangeAspect="1"/>
          </p:cNvGrpSpPr>
          <p:nvPr/>
        </p:nvGrpSpPr>
        <p:grpSpPr>
          <a:xfrm>
            <a:off x="3540723" y="2379529"/>
            <a:ext cx="1266825" cy="788987"/>
            <a:chOff x="6521451" y="5715001"/>
            <a:chExt cx="1266825" cy="788987"/>
          </a:xfrm>
          <a:solidFill>
            <a:srgbClr val="FFFFFF"/>
          </a:solidFill>
        </p:grpSpPr>
        <p:sp>
          <p:nvSpPr>
            <p:cNvPr id="29" name="Arc"/>
            <p:cNvSpPr>
              <a:spLocks/>
            </p:cNvSpPr>
            <p:nvPr/>
          </p:nvSpPr>
          <p:spPr bwMode="auto">
            <a:xfrm>
              <a:off x="6521451" y="5715001"/>
              <a:ext cx="1266825" cy="633413"/>
            </a:xfrm>
            <a:custGeom>
              <a:avLst/>
              <a:gdLst>
                <a:gd name="T0" fmla="*/ 4930 w 9860"/>
                <a:gd name="T1" fmla="*/ 0 h 4930"/>
                <a:gd name="T2" fmla="*/ 0 w 9860"/>
                <a:gd name="T3" fmla="*/ 4930 h 4930"/>
                <a:gd name="T4" fmla="*/ 1806 w 9860"/>
                <a:gd name="T5" fmla="*/ 4930 h 4930"/>
                <a:gd name="T6" fmla="*/ 4930 w 9860"/>
                <a:gd name="T7" fmla="*/ 1806 h 4930"/>
                <a:gd name="T8" fmla="*/ 8054 w 9860"/>
                <a:gd name="T9" fmla="*/ 4930 h 4930"/>
                <a:gd name="T10" fmla="*/ 9860 w 9860"/>
                <a:gd name="T11" fmla="*/ 4930 h 4930"/>
                <a:gd name="T12" fmla="*/ 4930 w 9860"/>
                <a:gd name="T13" fmla="*/ 0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60" h="4930">
                  <a:moveTo>
                    <a:pt x="4930" y="0"/>
                  </a:moveTo>
                  <a:cubicBezTo>
                    <a:pt x="2207" y="0"/>
                    <a:pt x="0" y="2207"/>
                    <a:pt x="0" y="4930"/>
                  </a:cubicBezTo>
                  <a:lnTo>
                    <a:pt x="1806" y="4930"/>
                  </a:lnTo>
                  <a:cubicBezTo>
                    <a:pt x="1806" y="3204"/>
                    <a:pt x="3205" y="1806"/>
                    <a:pt x="4930" y="1806"/>
                  </a:cubicBezTo>
                  <a:cubicBezTo>
                    <a:pt x="6655" y="1806"/>
                    <a:pt x="8054" y="3204"/>
                    <a:pt x="8054" y="4930"/>
                  </a:cubicBezTo>
                  <a:lnTo>
                    <a:pt x="9860" y="4930"/>
                  </a:lnTo>
                  <a:cubicBezTo>
                    <a:pt x="9860" y="2207"/>
                    <a:pt x="7653" y="0"/>
                    <a:pt x="4930" y="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Needle"/>
            <p:cNvSpPr>
              <a:spLocks/>
            </p:cNvSpPr>
            <p:nvPr/>
          </p:nvSpPr>
          <p:spPr bwMode="auto">
            <a:xfrm>
              <a:off x="6659563" y="5853113"/>
              <a:ext cx="650875" cy="650875"/>
            </a:xfrm>
            <a:custGeom>
              <a:avLst/>
              <a:gdLst>
                <a:gd name="T0" fmla="*/ 0 w 5072"/>
                <a:gd name="T1" fmla="*/ 0 h 5072"/>
                <a:gd name="T2" fmla="*/ 3176 w 5072"/>
                <a:gd name="T3" fmla="*/ 3503 h 5072"/>
                <a:gd name="T4" fmla="*/ 3089 w 5072"/>
                <a:gd name="T5" fmla="*/ 3856 h 5072"/>
                <a:gd name="T6" fmla="*/ 3856 w 5072"/>
                <a:gd name="T7" fmla="*/ 4622 h 5072"/>
                <a:gd name="T8" fmla="*/ 4140 w 5072"/>
                <a:gd name="T9" fmla="*/ 4567 h 5072"/>
                <a:gd name="T10" fmla="*/ 4598 w 5072"/>
                <a:gd name="T11" fmla="*/ 5072 h 5072"/>
                <a:gd name="T12" fmla="*/ 5072 w 5072"/>
                <a:gd name="T13" fmla="*/ 4597 h 5072"/>
                <a:gd name="T14" fmla="*/ 4568 w 5072"/>
                <a:gd name="T15" fmla="*/ 4140 h 5072"/>
                <a:gd name="T16" fmla="*/ 4622 w 5072"/>
                <a:gd name="T17" fmla="*/ 3856 h 5072"/>
                <a:gd name="T18" fmla="*/ 3856 w 5072"/>
                <a:gd name="T19" fmla="*/ 3089 h 5072"/>
                <a:gd name="T20" fmla="*/ 3503 w 5072"/>
                <a:gd name="T21" fmla="*/ 3176 h 5072"/>
                <a:gd name="T22" fmla="*/ 0 w 5072"/>
                <a:gd name="T23" fmla="*/ 0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72" h="5072">
                  <a:moveTo>
                    <a:pt x="0" y="0"/>
                  </a:moveTo>
                  <a:lnTo>
                    <a:pt x="3176" y="3503"/>
                  </a:lnTo>
                  <a:cubicBezTo>
                    <a:pt x="3121" y="3609"/>
                    <a:pt x="3089" y="3728"/>
                    <a:pt x="3089" y="3856"/>
                  </a:cubicBezTo>
                  <a:cubicBezTo>
                    <a:pt x="3089" y="4279"/>
                    <a:pt x="3433" y="4622"/>
                    <a:pt x="3856" y="4622"/>
                  </a:cubicBezTo>
                  <a:cubicBezTo>
                    <a:pt x="3956" y="4622"/>
                    <a:pt x="4052" y="4602"/>
                    <a:pt x="4140" y="4567"/>
                  </a:cubicBezTo>
                  <a:lnTo>
                    <a:pt x="4598" y="5072"/>
                  </a:lnTo>
                  <a:lnTo>
                    <a:pt x="5072" y="4597"/>
                  </a:lnTo>
                  <a:lnTo>
                    <a:pt x="4568" y="4140"/>
                  </a:lnTo>
                  <a:cubicBezTo>
                    <a:pt x="4603" y="4052"/>
                    <a:pt x="4622" y="3956"/>
                    <a:pt x="4622" y="3856"/>
                  </a:cubicBezTo>
                  <a:cubicBezTo>
                    <a:pt x="4622" y="3433"/>
                    <a:pt x="4279" y="3089"/>
                    <a:pt x="3856" y="3089"/>
                  </a:cubicBezTo>
                  <a:cubicBezTo>
                    <a:pt x="3729" y="3089"/>
                    <a:pt x="3609" y="3121"/>
                    <a:pt x="3503" y="317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Header"/>
          <p:cNvSpPr txBox="1"/>
          <p:nvPr/>
        </p:nvSpPr>
        <p:spPr>
          <a:xfrm>
            <a:off x="5300969" y="2356413"/>
            <a:ext cx="1645130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(Large)</a:t>
            </a:r>
          </a:p>
        </p:txBody>
      </p:sp>
      <p:sp>
        <p:nvSpPr>
          <p:cNvPr id="32" name="Header"/>
          <p:cNvSpPr txBox="1"/>
          <p:nvPr/>
        </p:nvSpPr>
        <p:spPr>
          <a:xfrm>
            <a:off x="5230410" y="2838520"/>
            <a:ext cx="1543949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(Medium)</a:t>
            </a:r>
          </a:p>
        </p:txBody>
      </p:sp>
      <p:sp>
        <p:nvSpPr>
          <p:cNvPr id="33" name="Header"/>
          <p:cNvSpPr txBox="1"/>
          <p:nvPr/>
        </p:nvSpPr>
        <p:spPr>
          <a:xfrm>
            <a:off x="5251882" y="3239190"/>
            <a:ext cx="1280735" cy="25853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Header (Normal)</a:t>
            </a:r>
          </a:p>
        </p:txBody>
      </p:sp>
      <p:sp>
        <p:nvSpPr>
          <p:cNvPr id="34" name="Label"/>
          <p:cNvSpPr txBox="1"/>
          <p:nvPr/>
        </p:nvSpPr>
        <p:spPr>
          <a:xfrm>
            <a:off x="7776305" y="2491711"/>
            <a:ext cx="41703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Label</a:t>
            </a:r>
          </a:p>
        </p:txBody>
      </p:sp>
      <p:grpSp>
        <p:nvGrpSpPr>
          <p:cNvPr id="35" name="Line Chart"/>
          <p:cNvGrpSpPr/>
          <p:nvPr/>
        </p:nvGrpSpPr>
        <p:grpSpPr>
          <a:xfrm>
            <a:off x="8693588" y="2433542"/>
            <a:ext cx="1269778" cy="769026"/>
            <a:chOff x="6418005" y="5432068"/>
            <a:chExt cx="1269778" cy="769026"/>
          </a:xfrm>
          <a:solidFill>
            <a:srgbClr val="FFFFFF"/>
          </a:solidFill>
        </p:grpSpPr>
        <p:sp>
          <p:nvSpPr>
            <p:cNvPr id="36" name="Axes"/>
            <p:cNvSpPr>
              <a:spLocks/>
            </p:cNvSpPr>
            <p:nvPr/>
          </p:nvSpPr>
          <p:spPr bwMode="auto">
            <a:xfrm>
              <a:off x="6418005" y="5432068"/>
              <a:ext cx="1269778" cy="769026"/>
            </a:xfrm>
            <a:custGeom>
              <a:avLst/>
              <a:gdLst>
                <a:gd name="connsiteX0" fmla="*/ 1391943 w 1391943"/>
                <a:gd name="connsiteY0" fmla="*/ 880888 h 880888"/>
                <a:gd name="connsiteX1" fmla="*/ 0 w 1391943"/>
                <a:gd name="connsiteY1" fmla="*/ 880888 h 880888"/>
                <a:gd name="connsiteX2" fmla="*/ 0 w 1391943"/>
                <a:gd name="connsiteY2" fmla="*/ 0 h 88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43" h="880888">
                  <a:moveTo>
                    <a:pt x="1391943" y="880888"/>
                  </a:moveTo>
                  <a:lnTo>
                    <a:pt x="0" y="88088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"/>
            <p:cNvSpPr>
              <a:spLocks/>
            </p:cNvSpPr>
            <p:nvPr/>
          </p:nvSpPr>
          <p:spPr bwMode="auto">
            <a:xfrm>
              <a:off x="6497278" y="5527313"/>
              <a:ext cx="1106752" cy="558976"/>
            </a:xfrm>
            <a:custGeom>
              <a:avLst/>
              <a:gdLst>
                <a:gd name="T0" fmla="*/ 0 w 5203"/>
                <a:gd name="T1" fmla="*/ 2150 h 2622"/>
                <a:gd name="T2" fmla="*/ 868 w 5203"/>
                <a:gd name="T3" fmla="*/ 2622 h 2622"/>
                <a:gd name="T4" fmla="*/ 1735 w 5203"/>
                <a:gd name="T5" fmla="*/ 812 h 2622"/>
                <a:gd name="T6" fmla="*/ 2602 w 5203"/>
                <a:gd name="T7" fmla="*/ 2072 h 2622"/>
                <a:gd name="T8" fmla="*/ 3469 w 5203"/>
                <a:gd name="T9" fmla="*/ 1598 h 2622"/>
                <a:gd name="T10" fmla="*/ 4336 w 5203"/>
                <a:gd name="T11" fmla="*/ 1886 h 2622"/>
                <a:gd name="T12" fmla="*/ 5203 w 5203"/>
                <a:gd name="T13" fmla="*/ 0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03" h="2622">
                  <a:moveTo>
                    <a:pt x="0" y="2150"/>
                  </a:moveTo>
                  <a:lnTo>
                    <a:pt x="868" y="2622"/>
                  </a:lnTo>
                  <a:lnTo>
                    <a:pt x="1735" y="812"/>
                  </a:lnTo>
                  <a:lnTo>
                    <a:pt x="2602" y="2072"/>
                  </a:lnTo>
                  <a:lnTo>
                    <a:pt x="3469" y="1598"/>
                  </a:lnTo>
                  <a:lnTo>
                    <a:pt x="4336" y="1886"/>
                  </a:lnTo>
                  <a:lnTo>
                    <a:pt x="5203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8" name="Points"/>
            <p:cNvGrpSpPr/>
            <p:nvPr/>
          </p:nvGrpSpPr>
          <p:grpSpPr>
            <a:xfrm>
              <a:off x="6478158" y="5507474"/>
              <a:ext cx="1149472" cy="598946"/>
              <a:chOff x="6466858" y="5507474"/>
              <a:chExt cx="1149472" cy="598946"/>
            </a:xfrm>
            <a:grpFill/>
          </p:grpSpPr>
          <p:sp>
            <p:nvSpPr>
              <p:cNvPr id="39" name="Point 1"/>
              <p:cNvSpPr>
                <a:spLocks noChangeAspect="1"/>
              </p:cNvSpPr>
              <p:nvPr/>
            </p:nvSpPr>
            <p:spPr>
              <a:xfrm>
                <a:off x="6466858" y="596849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Point 2"/>
              <p:cNvSpPr>
                <a:spLocks noChangeAspect="1"/>
              </p:cNvSpPr>
              <p:nvPr/>
            </p:nvSpPr>
            <p:spPr>
              <a:xfrm>
                <a:off x="6650817" y="6060700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Point 3"/>
              <p:cNvSpPr>
                <a:spLocks noChangeAspect="1"/>
              </p:cNvSpPr>
              <p:nvPr/>
            </p:nvSpPr>
            <p:spPr>
              <a:xfrm>
                <a:off x="6834776" y="5677315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Point 4"/>
              <p:cNvSpPr>
                <a:spLocks noChangeAspect="1"/>
              </p:cNvSpPr>
              <p:nvPr/>
            </p:nvSpPr>
            <p:spPr>
              <a:xfrm>
                <a:off x="7018735" y="5944016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Point 5"/>
              <p:cNvSpPr>
                <a:spLocks noChangeAspect="1"/>
              </p:cNvSpPr>
              <p:nvPr/>
            </p:nvSpPr>
            <p:spPr>
              <a:xfrm>
                <a:off x="7202694" y="584895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Point 6"/>
              <p:cNvSpPr>
                <a:spLocks noChangeAspect="1"/>
              </p:cNvSpPr>
              <p:nvPr/>
            </p:nvSpPr>
            <p:spPr>
              <a:xfrm>
                <a:off x="7386653" y="5906298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Point 7"/>
              <p:cNvSpPr>
                <a:spLocks noChangeAspect="1"/>
              </p:cNvSpPr>
              <p:nvPr/>
            </p:nvSpPr>
            <p:spPr>
              <a:xfrm>
                <a:off x="7570610" y="5507474"/>
                <a:ext cx="45720" cy="4572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6" name="Notification 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u/8+k/jb2XJW5vV362y1ymsG471+Ms+nb/PZyTxbXuQz/4UoYJmH6jKv62KWp5OqKtOzZdFunfnTAF5Mm84Ho/TseLVKCYs7DqA3TXgmNH9jhtd/Gy8GyOARxtt6UbUFCWeG5k+qd6/n2Spv0mX0UxpWfpVG39iiPsavc0hrPpOPpF8P4wjWeIrzdCva3/is6fTVATYAEM/du+nxbJZ+dEZz9lE6VXmLt32veSUCRHhj6yyE8fuHQO54HOo/Z8+zSV4yAvLbZ725H9Mw+LstHsujj4ZgWSDjL7L6olgqsi+z2Ywmeqv79fh5ft6Oem+N31SryKevios5td4ZHIg39s/rar1iEPJbfEzdF7Y2jYtbDI/L/9obV/CxHVfwqY6r9/mTihBbpJ+k9zeh1deCDlA4RJo8artx7jrAxspBGG5cOKbo8bNAHPHZGIDevx/l1PQTGcSt5GHs/7Ghy6jOHyaVNt9IrT7Ir08whfW1evvZJFvE2g0TjRtvJFkX3NcnGEP6Gj39bBIrbt+H6WXabyRZBOjXp5oB9vX6+yZoF++4ztt1vUzbep1HUPsl/Y/y0riK/jNgiBX6eUYv3Qze+/OXbPKeLqtilj4tmlXV5FvDThFci1tTK/1dxW27hcdyW5Bji2Jk6LeG0vdy8QT0wcMeYKzDkJLq4DIFz0IUOl7LVjX5afLn0iZfzvJ6JH7PcX3RpPkwyQPHuw6EUeCkWRM06gwLU+a/ppOS/sJf6EMzUnHzXHXFkMme3t5sdvH5TOSvY0Ujjim//H59QbCGOuyboPfsc9jKbeq2q8rfs9MhS7Gpy4gSfM9ePU3bf/HnJu7BM6AhPyz+Mc8mY8SEel/la37tq458uV70iD6sEIjXR+FHyoqdT5lXOp+ZmRxQZncpzHvcrBcUX1wfhR+/LharkjCk6cumlBBq0rZKG5nP6jzN0o/8EaREso/GHcB3+5ANCSSdEuehR+mZaOFsUnp2skMWm6jQyD6u5E0rBp0WRErQWv66xQtXQuj3eifHNLzXG79IJynyUvjawHSZr5C9KLKy+AHmjEXucZMTrev8/LNgtiytP7p7RERp2mxJCbDzmiK2dp6nzSqfYuZn/S6EAbyJtmhFJhuPOh5x2ecfr2ArBTD/Gk3W4ImIfzsvmrFMPv0bVVcgyjMametry/XVdSt6PoGiL8mmrja5Eb2LvO1/uNnPC1nUM949VvS+67Cc+ybeFZ4+z+lbt1Jz78WWn+ctqYya3Bf6Cf5iszMjES+za/LIKSWBT30FTAR/92FMxoo71Kt4PnCSYGpua1QGQOBht9qf6PFPFk1B2g4mvJf1P6nqfPxFU72pi9ctaY3xAr+vfR8y9ihD3dZ3Mo/1LLoM98PEcXNGAY9FM+T9HyaSm6J4PBbFnqz9MLG8IWruCbN5SNye5ufZumzTy6xcRwJWPO/JZJFguPnhi19zVbTTebrF49pA1g0g8EwpXoyP/NHmF/EMiP/t2WED45lnWIJv182zgZxD9xkSwW+2lw1S9M12NKnz7O0N7eJzr2rrZ3v6bzuQD53/W7LZj6bfNwjfyOR/A8P40Mm/bT8fNvu3ZLH/D0y+sbM/mv+fjV4+mAFuyWi3mf+ZuEW3mOh2XldXHIhT1ne9oOzv6btpvsJAtj76atmsV6uqprxXP3Jh12Q8uLaCJ+JLDXx8U/ym4dPQmgCeiCt0UuZZ3UvMv29w+NHLrG4oEcEh4EVBGXI/aeGCdmQqzhFEcuaAWmctOZ+rOqekeIuX+6BXtGjOuaoPjS6DjH8/nRDNYrwP/frfwdF1sBAmRBZWzCM+eBROW1/3P9zgXLs+x2+uV9zxoHTxsNEK4sVrhEhFeBBOqjVNDYHYxRec58WXX7VF2YwpKfAiWwS5GDTtJxXf371nXLirJr3A72dtvkAS2sPtc/v5BgkDRTwA8eUt/7khYIjOhv/c8D4eyADlDtq0oAHtHtKPx595oxSi08effHJDvIjnFv3hYVoK9VK/s+8V37+FSsXD+bNptnxFiX6ynq8VVHs7pYznRtqZ55ZjwmM5/j2Z/Vmd5zQPi1tQ2DzvgRWeXoLIqAArYmNID0sMAk7OdA2JytDznjjh6SbQGZVbzqD/9FlhaH170zNgAYeewczWBuJqRPfDom9kveH/myTuLoIMEphjph8WeXtLM//fJG5kvWiQviYs+WGROLaW9f8ZKt+y6S2bnRfLrCx/dsxWhzTvOa9fkM89z8qxgjipFl9OfppW4MUabgo6/OcWZLihyQ1f34qAtyDc4HCdK3PTmDdg+rXjMDzk6CITffLlFzYyTPNYSntgmPCqn1cXF3kt2aetj55lRUkRJS3WF3Y5OP3FO7+ks87bEC2mCD15ypvxRyPqd4S1Ong5W3dYg8SDEzzx4A/PBy4WvsrtMqEXB36RN012kUfXrb9uJKdDCFtEyNz3xYYDgYFZGmTAAO4QD3adrtut0vKbMWfnm8O+C3poABGv5v3GEF/f/gZGEAIewr/nNrwf9oNL7d/AAHqwh8YQs8u3G4b3p/5KP37J/wPCqTlTojYAAA==&lt;/Code&gt;&lt;CodeSignature&gt;nQrQG5h2S/RIosOnO0tYvrksv4X4xImf+VA5FCJlW02DcreKe+9XsW0GehFG0qNMgW76rNUWwq1b47twA4VMhzwL2S3VOWmPAeALjnziPhqk1mxZr79Ct0GXVuyVf9ZL1lsbaOglnzAbHrZB8+Iv3OnINiu8tHvGxEaDJwTitEsaPYhwYbgzjEWlalqydanT9O9dmIaA/EVuFEIQsNAU0cqA/snIcE6WRQ9/6Uk4bv4npZM7y3MhjjPHTuhHVENgH1U0tB7BNIHinALyAy1Bl4+UGz1FssctFpztVyCcXHBkuG7EQlEjJd3uFjZPLTlQ1ZVWJBIoITLD5fIqu1TPjg==&lt;/CodeSignature&gt;&lt;/SmartOptions&gt;&lt;SmartResize enabled=&quot;True&quot; minWidth=&quot;55&quot; minHeight=&quot;2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325947" y="1515190"/>
            <a:ext cx="3423424" cy="470173"/>
            <a:chOff x="1652587" y="2331792"/>
            <a:chExt cx="3423424" cy="470173"/>
          </a:xfrm>
        </p:grpSpPr>
        <p:sp>
          <p:nvSpPr>
            <p:cNvPr id="47" name="Box"/>
            <p:cNvSpPr/>
            <p:nvPr/>
          </p:nvSpPr>
          <p:spPr>
            <a:xfrm>
              <a:off x="1652587" y="2331792"/>
              <a:ext cx="3423424" cy="47017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30352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</a:t>
              </a:r>
            </a:p>
            <a:p>
              <a:pPr>
                <a:spcAft>
                  <a:spcPts val="300"/>
                </a:spcAft>
              </a:pP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notification message here.</a:t>
              </a:r>
            </a:p>
          </p:txBody>
        </p:sp>
        <p:grpSp>
          <p:nvGrpSpPr>
            <p:cNvPr id="48" name="Icons"/>
            <p:cNvGrpSpPr/>
            <p:nvPr/>
          </p:nvGrpSpPr>
          <p:grpSpPr>
            <a:xfrm>
              <a:off x="1752599" y="2419085"/>
              <a:ext cx="340520" cy="295590"/>
              <a:chOff x="773534" y="1669713"/>
              <a:chExt cx="457200" cy="396875"/>
            </a:xfrm>
          </p:grpSpPr>
          <p:sp>
            <p:nvSpPr>
              <p:cNvPr id="49" name="Info Icon" descr="&lt;Tags&gt;&lt;SMARTRESIZEANCHORS&gt;Non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Warning Icon" descr="&lt;Tags&gt;&lt;SMARTRESIZEANCHORS&gt;Non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Error Icon" descr="&lt;Tags&gt;&lt;SMARTRESIZEANCHORS&gt;Non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Question Icon" descr="&lt;Tags&gt;&lt;SMARTRESIZEANCHORS&gt;Non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3" name="Numbered List"/>
          <p:cNvSpPr txBox="1"/>
          <p:nvPr/>
        </p:nvSpPr>
        <p:spPr>
          <a:xfrm>
            <a:off x="10331957" y="1246118"/>
            <a:ext cx="702372" cy="920252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1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2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3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4</a:t>
            </a:r>
          </a:p>
          <a:p>
            <a:pPr marL="228600" indent="-228600" algn="just">
              <a:spcAft>
                <a:spcPts val="300"/>
              </a:spcAft>
              <a:buClr>
                <a:srgbClr val="5F5F5F"/>
              </a:buClr>
              <a:buFont typeface="+mj-lt"/>
              <a:buAutoNum type="arabicPeriod"/>
            </a:pPr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5</a:t>
            </a:r>
          </a:p>
        </p:txBody>
      </p:sp>
      <p:grpSp>
        <p:nvGrpSpPr>
          <p:cNvPr id="54" name="Pie Chart"/>
          <p:cNvGrpSpPr>
            <a:grpSpLocks noChangeAspect="1"/>
          </p:cNvGrpSpPr>
          <p:nvPr/>
        </p:nvGrpSpPr>
        <p:grpSpPr>
          <a:xfrm>
            <a:off x="702199" y="3753317"/>
            <a:ext cx="952501" cy="925513"/>
            <a:chOff x="1384300" y="3494088"/>
            <a:chExt cx="952501" cy="925513"/>
          </a:xfrm>
          <a:solidFill>
            <a:srgbClr val="FFFFFF"/>
          </a:solidFill>
        </p:grpSpPr>
        <p:sp>
          <p:nvSpPr>
            <p:cNvPr id="55" name="Slice 3"/>
            <p:cNvSpPr>
              <a:spLocks/>
            </p:cNvSpPr>
            <p:nvPr/>
          </p:nvSpPr>
          <p:spPr bwMode="auto">
            <a:xfrm>
              <a:off x="1887538" y="3654426"/>
              <a:ext cx="449263" cy="628650"/>
            </a:xfrm>
            <a:custGeom>
              <a:avLst/>
              <a:gdLst>
                <a:gd name="T0" fmla="*/ 1489 w 2096"/>
                <a:gd name="T1" fmla="*/ 0 h 2951"/>
                <a:gd name="T2" fmla="*/ 0 w 2096"/>
                <a:gd name="T3" fmla="*/ 1474 h 2951"/>
                <a:gd name="T4" fmla="*/ 1487 w 2096"/>
                <a:gd name="T5" fmla="*/ 2951 h 2951"/>
                <a:gd name="T6" fmla="*/ 2096 w 2096"/>
                <a:gd name="T7" fmla="*/ 1474 h 2951"/>
                <a:gd name="T8" fmla="*/ 1489 w 2096"/>
                <a:gd name="T9" fmla="*/ 0 h 2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951">
                  <a:moveTo>
                    <a:pt x="1489" y="0"/>
                  </a:moveTo>
                  <a:lnTo>
                    <a:pt x="0" y="1474"/>
                  </a:lnTo>
                  <a:lnTo>
                    <a:pt x="1487" y="2951"/>
                  </a:lnTo>
                  <a:cubicBezTo>
                    <a:pt x="1863" y="2572"/>
                    <a:pt x="2096" y="2050"/>
                    <a:pt x="2096" y="1474"/>
                  </a:cubicBezTo>
                  <a:cubicBezTo>
                    <a:pt x="2096" y="899"/>
                    <a:pt x="1864" y="379"/>
                    <a:pt x="1489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lice 2"/>
            <p:cNvSpPr>
              <a:spLocks/>
            </p:cNvSpPr>
            <p:nvPr/>
          </p:nvSpPr>
          <p:spPr bwMode="auto">
            <a:xfrm>
              <a:off x="1797050" y="3494088"/>
              <a:ext cx="385763" cy="446088"/>
            </a:xfrm>
            <a:custGeom>
              <a:avLst/>
              <a:gdLst>
                <a:gd name="T0" fmla="*/ 314 w 1803"/>
                <a:gd name="T1" fmla="*/ 0 h 2096"/>
                <a:gd name="T2" fmla="*/ 0 w 1803"/>
                <a:gd name="T3" fmla="*/ 23 h 2096"/>
                <a:gd name="T4" fmla="*/ 314 w 1803"/>
                <a:gd name="T5" fmla="*/ 2096 h 2096"/>
                <a:gd name="T6" fmla="*/ 1803 w 1803"/>
                <a:gd name="T7" fmla="*/ 621 h 2096"/>
                <a:gd name="T8" fmla="*/ 314 w 1803"/>
                <a:gd name="T9" fmla="*/ 0 h 2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3" h="2096">
                  <a:moveTo>
                    <a:pt x="314" y="0"/>
                  </a:moveTo>
                  <a:cubicBezTo>
                    <a:pt x="207" y="0"/>
                    <a:pt x="102" y="8"/>
                    <a:pt x="0" y="23"/>
                  </a:cubicBezTo>
                  <a:lnTo>
                    <a:pt x="314" y="2096"/>
                  </a:lnTo>
                  <a:lnTo>
                    <a:pt x="1803" y="621"/>
                  </a:lnTo>
                  <a:cubicBezTo>
                    <a:pt x="1423" y="238"/>
                    <a:pt x="896" y="0"/>
                    <a:pt x="314" y="0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Slice 1"/>
            <p:cNvSpPr>
              <a:spLocks/>
            </p:cNvSpPr>
            <p:nvPr/>
          </p:nvSpPr>
          <p:spPr bwMode="auto">
            <a:xfrm>
              <a:off x="1384300" y="3530601"/>
              <a:ext cx="765175" cy="889000"/>
            </a:xfrm>
            <a:custGeom>
              <a:avLst/>
              <a:gdLst>
                <a:gd name="T0" fmla="*/ 1782 w 3584"/>
                <a:gd name="T1" fmla="*/ 0 h 4169"/>
                <a:gd name="T2" fmla="*/ 0 w 3584"/>
                <a:gd name="T3" fmla="*/ 2072 h 4169"/>
                <a:gd name="T4" fmla="*/ 2096 w 3584"/>
                <a:gd name="T5" fmla="*/ 4169 h 4169"/>
                <a:gd name="T6" fmla="*/ 3584 w 3584"/>
                <a:gd name="T7" fmla="*/ 3549 h 4169"/>
                <a:gd name="T8" fmla="*/ 2096 w 3584"/>
                <a:gd name="T9" fmla="*/ 2072 h 4169"/>
                <a:gd name="T10" fmla="*/ 1782 w 3584"/>
                <a:gd name="T11" fmla="*/ 0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4" h="4169">
                  <a:moveTo>
                    <a:pt x="1782" y="0"/>
                  </a:moveTo>
                  <a:cubicBezTo>
                    <a:pt x="773" y="151"/>
                    <a:pt x="0" y="1021"/>
                    <a:pt x="0" y="2072"/>
                  </a:cubicBezTo>
                  <a:cubicBezTo>
                    <a:pt x="0" y="3230"/>
                    <a:pt x="939" y="4169"/>
                    <a:pt x="2096" y="4169"/>
                  </a:cubicBezTo>
                  <a:cubicBezTo>
                    <a:pt x="2678" y="4169"/>
                    <a:pt x="3204" y="3931"/>
                    <a:pt x="3584" y="3549"/>
                  </a:cubicBezTo>
                  <a:lnTo>
                    <a:pt x="2096" y="2072"/>
                  </a:lnTo>
                  <a:lnTo>
                    <a:pt x="1782" y="0"/>
                  </a:ln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Popover" descr="&lt;SmartSettings&gt;&lt;SmartResize enabled=&quot;True&quot; minWidth=&quot;25&quot; minHeight=&quot;1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69062" y="3677415"/>
            <a:ext cx="1436488" cy="1011270"/>
            <a:chOff x="6106536" y="1688792"/>
            <a:chExt cx="1436488" cy="1011270"/>
          </a:xfrm>
          <a:solidFill>
            <a:srgbClr val="FFFFFF"/>
          </a:solidFill>
        </p:grpSpPr>
        <p:sp>
          <p:nvSpPr>
            <p:cNvPr id="59" name="Box" descr="&lt;Tags&gt;&lt;SMARTRESIZEANCHORS&gt;Absolute,Absolute,Absolute,Absolute&lt;/SMARTRESIZEANCHORS&gt;&lt;/Tags&gt;"/>
            <p:cNvSpPr/>
            <p:nvPr/>
          </p:nvSpPr>
          <p:spPr>
            <a:xfrm>
              <a:off x="6106536" y="1801905"/>
              <a:ext cx="1436488" cy="898157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Popover Bottom</a:t>
              </a:r>
            </a:p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adipiscing elit. Etiam nec urna sodales.</a:t>
              </a:r>
            </a:p>
          </p:txBody>
        </p:sp>
        <p:sp>
          <p:nvSpPr>
            <p:cNvPr id="60" name="Arrow" descr="&lt;Tags&gt;&lt;SMARTRESIZEANCHORS&gt;Absolute,None,None,None&lt;/SMARTRESIZEANCHORS&gt;&lt;/Tags&gt;"/>
            <p:cNvSpPr/>
            <p:nvPr/>
          </p:nvSpPr>
          <p:spPr>
            <a:xfrm>
              <a:off x="6725322" y="1688792"/>
              <a:ext cx="198915" cy="113112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1" name="Gap" descr="&lt;Tags&gt;&lt;SMARTRESIZEANCHORS&gt;Absolute,None,None,None&lt;/SMARTRESIZEANCHORS&gt;&lt;/Tags&gt;"/>
            <p:cNvCxnSpPr/>
            <p:nvPr/>
          </p:nvCxnSpPr>
          <p:spPr>
            <a:xfrm rot="10800000">
              <a:off x="6732703" y="1801904"/>
              <a:ext cx="1841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Popover" descr="&lt;SmartSettings&gt;&lt;SmartResize enabled=&quot;True&quot; minWidth=&quot;15&quot; minHeight=&quot;2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663660" y="3778004"/>
            <a:ext cx="1549601" cy="898157"/>
            <a:chOff x="4279245" y="1801904"/>
            <a:chExt cx="1549601" cy="898157"/>
          </a:xfrm>
          <a:solidFill>
            <a:srgbClr val="FFFFFF"/>
          </a:solidFill>
        </p:grpSpPr>
        <p:sp>
          <p:nvSpPr>
            <p:cNvPr id="63" name="Box" descr="&lt;Tags&gt;&lt;SMARTRESIZEANCHORS&gt;Absolute,Absolute,Absolute,Absolute&lt;/SMARTRESIZEANCHORS&gt;&lt;/Tags&gt;"/>
            <p:cNvSpPr/>
            <p:nvPr/>
          </p:nvSpPr>
          <p:spPr>
            <a:xfrm>
              <a:off x="4279245" y="1801904"/>
              <a:ext cx="1436488" cy="898157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Popover Left</a:t>
              </a:r>
            </a:p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adipiscing elit. Etiam nec urna sodales.</a:t>
              </a:r>
            </a:p>
          </p:txBody>
        </p:sp>
        <p:sp>
          <p:nvSpPr>
            <p:cNvPr id="64" name="Arrow" descr="&lt;Tags&gt;&lt;SMARTRESIZEANCHORS&gt;None,None,None,Absolute&lt;/SMARTRESIZEANCHORS&gt;&lt;/Tags&gt;"/>
            <p:cNvSpPr/>
            <p:nvPr/>
          </p:nvSpPr>
          <p:spPr>
            <a:xfrm rot="5400000">
              <a:off x="5672832" y="2194426"/>
              <a:ext cx="198915" cy="113112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5" name="Gap" descr="&lt;Tags&gt;&lt;SMARTRESIZEANCHORS&gt;None,None,None,Absolute&lt;/SMARTRESIZEANCHORS&gt;&lt;/Tags&gt;"/>
            <p:cNvCxnSpPr/>
            <p:nvPr/>
          </p:nvCxnSpPr>
          <p:spPr>
            <a:xfrm rot="16200000">
              <a:off x="5623658" y="2250980"/>
              <a:ext cx="1841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Popover" descr="&lt;SmartSettings&gt;&lt;SmartResize enabled=&quot;True&quot; minWidth=&quot;15&quot; minHeight=&quot;2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546978" y="3789011"/>
            <a:ext cx="1549600" cy="898157"/>
            <a:chOff x="2375433" y="1801905"/>
            <a:chExt cx="1549600" cy="898157"/>
          </a:xfrm>
          <a:solidFill>
            <a:srgbClr val="FFFFFF"/>
          </a:solidFill>
        </p:grpSpPr>
        <p:sp>
          <p:nvSpPr>
            <p:cNvPr id="67" name="Box" descr="&lt;Tags&gt;&lt;SMARTRESIZEANCHORS&gt;Absolute,Absolute,Absolute,Absolute&lt;/SMARTRESIZEANCHORS&gt;&lt;/Tags&gt;"/>
            <p:cNvSpPr/>
            <p:nvPr/>
          </p:nvSpPr>
          <p:spPr>
            <a:xfrm>
              <a:off x="2488545" y="1801905"/>
              <a:ext cx="1436488" cy="898157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Popover Right</a:t>
              </a:r>
            </a:p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adipiscing elit. Etiam nec urna sodales.</a:t>
              </a:r>
            </a:p>
          </p:txBody>
        </p:sp>
        <p:sp>
          <p:nvSpPr>
            <p:cNvPr id="68" name="Arrow" descr="&lt;Tags&gt;&lt;SMARTRESIZEANCHORS&gt;None,None,Absolute,None&lt;/SMARTRESIZEANCHORS&gt;&lt;/Tags&gt;"/>
            <p:cNvSpPr/>
            <p:nvPr/>
          </p:nvSpPr>
          <p:spPr>
            <a:xfrm rot="16200000">
              <a:off x="2332531" y="2194427"/>
              <a:ext cx="198915" cy="113112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9" name="Gap" descr="&lt;Tags&gt;&lt;SMARTRESIZEANCHORS&gt;None,None,Absolute,None&lt;/SMARTRESIZEANCHORS&gt;&lt;/Tags&gt;"/>
            <p:cNvCxnSpPr/>
            <p:nvPr/>
          </p:nvCxnSpPr>
          <p:spPr>
            <a:xfrm rot="5400000">
              <a:off x="2396470" y="2250985"/>
              <a:ext cx="1841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Popover" descr="&lt;SmartSettings&gt;&lt;SmartResize enabled=&quot;True&quot; minWidth=&quot;25&quot; minHeight=&quot;15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7332662" y="3721447"/>
            <a:ext cx="1436488" cy="1011269"/>
            <a:chOff x="661254" y="1801905"/>
            <a:chExt cx="1436488" cy="1011269"/>
          </a:xfrm>
          <a:solidFill>
            <a:srgbClr val="FFFFFF"/>
          </a:solidFill>
        </p:grpSpPr>
        <p:sp>
          <p:nvSpPr>
            <p:cNvPr id="71" name="Box" descr="&lt;Tags&gt;&lt;SMARTRESIZEANCHORS&gt;Absolute,Absolute,Absolute,Absolute&lt;/SMARTRESIZEANCHORS&gt;&lt;/Tags&gt;"/>
            <p:cNvSpPr/>
            <p:nvPr/>
          </p:nvSpPr>
          <p:spPr>
            <a:xfrm>
              <a:off x="661254" y="1801905"/>
              <a:ext cx="1436488" cy="898157"/>
            </a:xfrm>
            <a:prstGeom prst="roundRect">
              <a:avLst>
                <a:gd name="adj" fmla="val 3078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8016" tIns="45720" rIns="128016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sz="9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Popover Top</a:t>
              </a:r>
            </a:p>
            <a:p>
              <a:pPr>
                <a:spcAft>
                  <a:spcPts val="300"/>
                </a:spcAft>
              </a:pPr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Lorem ipsum dolor sit amet, consectetur adipiscing elit. Etiam nec urna sodales.</a:t>
              </a:r>
            </a:p>
          </p:txBody>
        </p:sp>
        <p:sp>
          <p:nvSpPr>
            <p:cNvPr id="72" name="Arrow" descr="&lt;Tags&gt;&lt;SMARTRESIZEANCHORS&gt;None,Absolute,None,None&lt;/SMARTRESIZEANCHORS&gt;&lt;/Tags&gt;"/>
            <p:cNvSpPr/>
            <p:nvPr/>
          </p:nvSpPr>
          <p:spPr>
            <a:xfrm rot="10800000">
              <a:off x="1280039" y="2700062"/>
              <a:ext cx="198915" cy="113112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3" name="Gap" descr="&lt;Tags&gt;&lt;SMARTRESIZEANCHORS&gt;None,Absolute,None,None&lt;/SMARTRESIZEANCHORS&gt;&lt;/Tags&gt;"/>
            <p:cNvCxnSpPr/>
            <p:nvPr/>
          </p:nvCxnSpPr>
          <p:spPr>
            <a:xfrm>
              <a:off x="1287423" y="2700062"/>
              <a:ext cx="18415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Progress Bar"/>
          <p:cNvGrpSpPr/>
          <p:nvPr/>
        </p:nvGrpSpPr>
        <p:grpSpPr>
          <a:xfrm>
            <a:off x="9116093" y="3754178"/>
            <a:ext cx="1724366" cy="175245"/>
            <a:chOff x="1404320" y="3118069"/>
            <a:chExt cx="1724366" cy="175245"/>
          </a:xfrm>
        </p:grpSpPr>
        <p:sp>
          <p:nvSpPr>
            <p:cNvPr id="75" name="Box"/>
            <p:cNvSpPr/>
            <p:nvPr/>
          </p:nvSpPr>
          <p:spPr>
            <a:xfrm>
              <a:off x="1404320" y="3118069"/>
              <a:ext cx="1724366" cy="1752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Progress"/>
            <p:cNvSpPr/>
            <p:nvPr/>
          </p:nvSpPr>
          <p:spPr>
            <a:xfrm>
              <a:off x="1404320" y="3118069"/>
              <a:ext cx="1033272" cy="175245"/>
            </a:xfrm>
            <a:prstGeom prst="rect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9144" rIns="91440" bIns="9144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60%</a:t>
              </a:r>
            </a:p>
          </p:txBody>
        </p:sp>
      </p:grpSp>
      <p:sp>
        <p:nvSpPr>
          <p:cNvPr id="77" name="QR-Code"/>
          <p:cNvSpPr>
            <a:spLocks noChangeAspect="1" noEditPoints="1"/>
          </p:cNvSpPr>
          <p:nvPr/>
        </p:nvSpPr>
        <p:spPr bwMode="auto">
          <a:xfrm>
            <a:off x="9110000" y="4206694"/>
            <a:ext cx="657225" cy="657225"/>
          </a:xfrm>
          <a:custGeom>
            <a:avLst/>
            <a:gdLst>
              <a:gd name="T0" fmla="*/ 10160 w 28222"/>
              <a:gd name="T1" fmla="*/ 1129 h 28222"/>
              <a:gd name="T2" fmla="*/ 12419 w 28222"/>
              <a:gd name="T3" fmla="*/ 1129 h 28222"/>
              <a:gd name="T4" fmla="*/ 15804 w 28222"/>
              <a:gd name="T5" fmla="*/ 1129 h 28222"/>
              <a:gd name="T6" fmla="*/ 20320 w 28222"/>
              <a:gd name="T7" fmla="*/ 0 h 28222"/>
              <a:gd name="T8" fmla="*/ 19191 w 28222"/>
              <a:gd name="T9" fmla="*/ 2258 h 28222"/>
              <a:gd name="T10" fmla="*/ 16933 w 28222"/>
              <a:gd name="T11" fmla="*/ 3387 h 28222"/>
              <a:gd name="T12" fmla="*/ 18062 w 28222"/>
              <a:gd name="T13" fmla="*/ 7902 h 28222"/>
              <a:gd name="T14" fmla="*/ 13546 w 28222"/>
              <a:gd name="T15" fmla="*/ 7902 h 28222"/>
              <a:gd name="T16" fmla="*/ 9031 w 28222"/>
              <a:gd name="T17" fmla="*/ 11289 h 28222"/>
              <a:gd name="T18" fmla="*/ 15804 w 28222"/>
              <a:gd name="T19" fmla="*/ 13547 h 28222"/>
              <a:gd name="T20" fmla="*/ 20320 w 28222"/>
              <a:gd name="T21" fmla="*/ 11289 h 28222"/>
              <a:gd name="T22" fmla="*/ 20320 w 28222"/>
              <a:gd name="T23" fmla="*/ 10160 h 28222"/>
              <a:gd name="T24" fmla="*/ 22579 w 28222"/>
              <a:gd name="T25" fmla="*/ 11289 h 28222"/>
              <a:gd name="T26" fmla="*/ 27093 w 28222"/>
              <a:gd name="T27" fmla="*/ 12418 h 28222"/>
              <a:gd name="T28" fmla="*/ 28222 w 28222"/>
              <a:gd name="T29" fmla="*/ 9031 h 28222"/>
              <a:gd name="T30" fmla="*/ 22579 w 28222"/>
              <a:gd name="T31" fmla="*/ 14676 h 28222"/>
              <a:gd name="T32" fmla="*/ 21449 w 28222"/>
              <a:gd name="T33" fmla="*/ 14676 h 28222"/>
              <a:gd name="T34" fmla="*/ 13546 w 28222"/>
              <a:gd name="T35" fmla="*/ 13547 h 28222"/>
              <a:gd name="T36" fmla="*/ 15804 w 28222"/>
              <a:gd name="T37" fmla="*/ 19191 h 28222"/>
              <a:gd name="T38" fmla="*/ 14676 w 28222"/>
              <a:gd name="T39" fmla="*/ 25964 h 28222"/>
              <a:gd name="T40" fmla="*/ 21449 w 28222"/>
              <a:gd name="T41" fmla="*/ 25964 h 28222"/>
              <a:gd name="T42" fmla="*/ 23706 w 28222"/>
              <a:gd name="T43" fmla="*/ 24836 h 28222"/>
              <a:gd name="T44" fmla="*/ 23706 w 28222"/>
              <a:gd name="T45" fmla="*/ 21449 h 28222"/>
              <a:gd name="T46" fmla="*/ 25964 w 28222"/>
              <a:gd name="T47" fmla="*/ 20320 h 28222"/>
              <a:gd name="T48" fmla="*/ 28222 w 28222"/>
              <a:gd name="T49" fmla="*/ 15804 h 28222"/>
              <a:gd name="T50" fmla="*/ 27093 w 28222"/>
              <a:gd name="T51" fmla="*/ 21449 h 28222"/>
              <a:gd name="T52" fmla="*/ 27093 w 28222"/>
              <a:gd name="T53" fmla="*/ 27093 h 28222"/>
              <a:gd name="T54" fmla="*/ 23706 w 28222"/>
              <a:gd name="T55" fmla="*/ 27093 h 28222"/>
              <a:gd name="T56" fmla="*/ 19191 w 28222"/>
              <a:gd name="T57" fmla="*/ 25964 h 28222"/>
              <a:gd name="T58" fmla="*/ 13546 w 28222"/>
              <a:gd name="T59" fmla="*/ 25964 h 28222"/>
              <a:gd name="T60" fmla="*/ 11289 w 28222"/>
              <a:gd name="T61" fmla="*/ 21449 h 28222"/>
              <a:gd name="T62" fmla="*/ 10160 w 28222"/>
              <a:gd name="T63" fmla="*/ 24836 h 28222"/>
              <a:gd name="T64" fmla="*/ 9031 w 28222"/>
              <a:gd name="T65" fmla="*/ 25964 h 28222"/>
              <a:gd name="T66" fmla="*/ 11289 w 28222"/>
              <a:gd name="T67" fmla="*/ 21449 h 28222"/>
              <a:gd name="T68" fmla="*/ 11289 w 28222"/>
              <a:gd name="T69" fmla="*/ 15804 h 28222"/>
              <a:gd name="T70" fmla="*/ 15804 w 28222"/>
              <a:gd name="T71" fmla="*/ 19191 h 28222"/>
              <a:gd name="T72" fmla="*/ 20320 w 28222"/>
              <a:gd name="T73" fmla="*/ 15804 h 28222"/>
              <a:gd name="T74" fmla="*/ 6773 w 28222"/>
              <a:gd name="T75" fmla="*/ 14676 h 28222"/>
              <a:gd name="T76" fmla="*/ 6773 w 28222"/>
              <a:gd name="T77" fmla="*/ 13547 h 28222"/>
              <a:gd name="T78" fmla="*/ 2259 w 28222"/>
              <a:gd name="T79" fmla="*/ 14676 h 28222"/>
              <a:gd name="T80" fmla="*/ 5644 w 28222"/>
              <a:gd name="T81" fmla="*/ 16933 h 28222"/>
              <a:gd name="T82" fmla="*/ 6773 w 28222"/>
              <a:gd name="T83" fmla="*/ 16933 h 28222"/>
              <a:gd name="T84" fmla="*/ 2259 w 28222"/>
              <a:gd name="T85" fmla="*/ 16933 h 28222"/>
              <a:gd name="T86" fmla="*/ 4516 w 28222"/>
              <a:gd name="T87" fmla="*/ 10160 h 28222"/>
              <a:gd name="T88" fmla="*/ 1129 w 28222"/>
              <a:gd name="T89" fmla="*/ 10160 h 28222"/>
              <a:gd name="T90" fmla="*/ 6773 w 28222"/>
              <a:gd name="T91" fmla="*/ 12418 h 28222"/>
              <a:gd name="T92" fmla="*/ 9031 w 28222"/>
              <a:gd name="T93" fmla="*/ 9031 h 28222"/>
              <a:gd name="T94" fmla="*/ 13546 w 28222"/>
              <a:gd name="T95" fmla="*/ 5644 h 28222"/>
              <a:gd name="T96" fmla="*/ 15804 w 28222"/>
              <a:gd name="T97" fmla="*/ 6773 h 28222"/>
              <a:gd name="T98" fmla="*/ 15804 w 28222"/>
              <a:gd name="T99" fmla="*/ 6773 h 28222"/>
              <a:gd name="T100" fmla="*/ 15804 w 28222"/>
              <a:gd name="T101" fmla="*/ 9031 h 28222"/>
              <a:gd name="T102" fmla="*/ 2259 w 28222"/>
              <a:gd name="T103" fmla="*/ 5644 h 28222"/>
              <a:gd name="T104" fmla="*/ 22579 w 28222"/>
              <a:gd name="T105" fmla="*/ 2258 h 28222"/>
              <a:gd name="T106" fmla="*/ 22579 w 28222"/>
              <a:gd name="T107" fmla="*/ 22578 h 28222"/>
              <a:gd name="T108" fmla="*/ 16933 w 28222"/>
              <a:gd name="T109" fmla="*/ 20320 h 28222"/>
              <a:gd name="T110" fmla="*/ 21449 w 28222"/>
              <a:gd name="T111" fmla="*/ 20320 h 28222"/>
              <a:gd name="T112" fmla="*/ 2259 w 28222"/>
              <a:gd name="T113" fmla="*/ 25964 h 28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222" h="28222">
                <a:moveTo>
                  <a:pt x="0" y="0"/>
                </a:moveTo>
                <a:lnTo>
                  <a:pt x="0" y="7902"/>
                </a:lnTo>
                <a:lnTo>
                  <a:pt x="7902" y="7902"/>
                </a:lnTo>
                <a:lnTo>
                  <a:pt x="7902" y="0"/>
                </a:lnTo>
                <a:lnTo>
                  <a:pt x="0" y="0"/>
                </a:lnTo>
                <a:close/>
                <a:moveTo>
                  <a:pt x="9031" y="0"/>
                </a:moveTo>
                <a:lnTo>
                  <a:pt x="9031" y="1129"/>
                </a:lnTo>
                <a:lnTo>
                  <a:pt x="10160" y="1129"/>
                </a:lnTo>
                <a:lnTo>
                  <a:pt x="10160" y="0"/>
                </a:lnTo>
                <a:lnTo>
                  <a:pt x="9031" y="0"/>
                </a:lnTo>
                <a:close/>
                <a:moveTo>
                  <a:pt x="10160" y="1129"/>
                </a:moveTo>
                <a:lnTo>
                  <a:pt x="10160" y="2258"/>
                </a:lnTo>
                <a:lnTo>
                  <a:pt x="11289" y="2258"/>
                </a:lnTo>
                <a:lnTo>
                  <a:pt x="11289" y="3387"/>
                </a:lnTo>
                <a:lnTo>
                  <a:pt x="12419" y="3387"/>
                </a:lnTo>
                <a:lnTo>
                  <a:pt x="12419" y="1129"/>
                </a:lnTo>
                <a:lnTo>
                  <a:pt x="10160" y="1129"/>
                </a:lnTo>
                <a:close/>
                <a:moveTo>
                  <a:pt x="12419" y="1129"/>
                </a:moveTo>
                <a:lnTo>
                  <a:pt x="14676" y="1129"/>
                </a:lnTo>
                <a:lnTo>
                  <a:pt x="14676" y="0"/>
                </a:lnTo>
                <a:lnTo>
                  <a:pt x="12419" y="0"/>
                </a:lnTo>
                <a:lnTo>
                  <a:pt x="12419" y="1129"/>
                </a:lnTo>
                <a:close/>
                <a:moveTo>
                  <a:pt x="15804" y="0"/>
                </a:moveTo>
                <a:lnTo>
                  <a:pt x="15804" y="1129"/>
                </a:lnTo>
                <a:lnTo>
                  <a:pt x="16933" y="1129"/>
                </a:lnTo>
                <a:lnTo>
                  <a:pt x="16933" y="0"/>
                </a:lnTo>
                <a:lnTo>
                  <a:pt x="15804" y="0"/>
                </a:lnTo>
                <a:close/>
                <a:moveTo>
                  <a:pt x="20320" y="0"/>
                </a:moveTo>
                <a:lnTo>
                  <a:pt x="20320" y="7902"/>
                </a:lnTo>
                <a:lnTo>
                  <a:pt x="28222" y="7902"/>
                </a:lnTo>
                <a:lnTo>
                  <a:pt x="28222" y="0"/>
                </a:lnTo>
                <a:lnTo>
                  <a:pt x="20320" y="0"/>
                </a:lnTo>
                <a:close/>
                <a:moveTo>
                  <a:pt x="1129" y="1129"/>
                </a:moveTo>
                <a:lnTo>
                  <a:pt x="6773" y="1129"/>
                </a:lnTo>
                <a:lnTo>
                  <a:pt x="6773" y="6773"/>
                </a:lnTo>
                <a:lnTo>
                  <a:pt x="1129" y="6773"/>
                </a:lnTo>
                <a:lnTo>
                  <a:pt x="1129" y="1129"/>
                </a:lnTo>
                <a:close/>
                <a:moveTo>
                  <a:pt x="18062" y="1129"/>
                </a:moveTo>
                <a:lnTo>
                  <a:pt x="18062" y="2258"/>
                </a:lnTo>
                <a:lnTo>
                  <a:pt x="19191" y="2258"/>
                </a:lnTo>
                <a:lnTo>
                  <a:pt x="19191" y="1129"/>
                </a:lnTo>
                <a:lnTo>
                  <a:pt x="18062" y="1129"/>
                </a:lnTo>
                <a:close/>
                <a:moveTo>
                  <a:pt x="18062" y="2258"/>
                </a:moveTo>
                <a:lnTo>
                  <a:pt x="13546" y="2258"/>
                </a:lnTo>
                <a:lnTo>
                  <a:pt x="13546" y="4516"/>
                </a:lnTo>
                <a:lnTo>
                  <a:pt x="15804" y="4516"/>
                </a:lnTo>
                <a:lnTo>
                  <a:pt x="15804" y="3387"/>
                </a:lnTo>
                <a:lnTo>
                  <a:pt x="16933" y="3387"/>
                </a:lnTo>
                <a:lnTo>
                  <a:pt x="16933" y="4516"/>
                </a:lnTo>
                <a:lnTo>
                  <a:pt x="18062" y="4516"/>
                </a:lnTo>
                <a:lnTo>
                  <a:pt x="18062" y="7902"/>
                </a:lnTo>
                <a:lnTo>
                  <a:pt x="19191" y="7902"/>
                </a:lnTo>
                <a:lnTo>
                  <a:pt x="19191" y="3387"/>
                </a:lnTo>
                <a:lnTo>
                  <a:pt x="18062" y="3387"/>
                </a:lnTo>
                <a:lnTo>
                  <a:pt x="18062" y="2258"/>
                </a:lnTo>
                <a:close/>
                <a:moveTo>
                  <a:pt x="18062" y="7902"/>
                </a:moveTo>
                <a:lnTo>
                  <a:pt x="16933" y="7902"/>
                </a:lnTo>
                <a:lnTo>
                  <a:pt x="16933" y="9031"/>
                </a:lnTo>
                <a:lnTo>
                  <a:pt x="15804" y="9031"/>
                </a:lnTo>
                <a:lnTo>
                  <a:pt x="15804" y="10160"/>
                </a:lnTo>
                <a:lnTo>
                  <a:pt x="14676" y="10160"/>
                </a:lnTo>
                <a:lnTo>
                  <a:pt x="14676" y="9031"/>
                </a:lnTo>
                <a:lnTo>
                  <a:pt x="13546" y="9031"/>
                </a:lnTo>
                <a:lnTo>
                  <a:pt x="13546" y="7902"/>
                </a:lnTo>
                <a:lnTo>
                  <a:pt x="12419" y="7902"/>
                </a:lnTo>
                <a:lnTo>
                  <a:pt x="12419" y="5644"/>
                </a:lnTo>
                <a:lnTo>
                  <a:pt x="11289" y="5644"/>
                </a:lnTo>
                <a:lnTo>
                  <a:pt x="11289" y="9031"/>
                </a:lnTo>
                <a:lnTo>
                  <a:pt x="10160" y="9031"/>
                </a:lnTo>
                <a:lnTo>
                  <a:pt x="10160" y="10160"/>
                </a:lnTo>
                <a:lnTo>
                  <a:pt x="9031" y="10160"/>
                </a:lnTo>
                <a:lnTo>
                  <a:pt x="9031" y="11289"/>
                </a:lnTo>
                <a:lnTo>
                  <a:pt x="11289" y="11289"/>
                </a:lnTo>
                <a:lnTo>
                  <a:pt x="11289" y="10160"/>
                </a:lnTo>
                <a:lnTo>
                  <a:pt x="13546" y="10160"/>
                </a:lnTo>
                <a:lnTo>
                  <a:pt x="13546" y="11289"/>
                </a:lnTo>
                <a:lnTo>
                  <a:pt x="14676" y="11289"/>
                </a:lnTo>
                <a:lnTo>
                  <a:pt x="14676" y="12418"/>
                </a:lnTo>
                <a:lnTo>
                  <a:pt x="15804" y="12418"/>
                </a:lnTo>
                <a:lnTo>
                  <a:pt x="15804" y="13547"/>
                </a:lnTo>
                <a:lnTo>
                  <a:pt x="16933" y="13547"/>
                </a:lnTo>
                <a:lnTo>
                  <a:pt x="16933" y="12418"/>
                </a:lnTo>
                <a:lnTo>
                  <a:pt x="19191" y="12418"/>
                </a:lnTo>
                <a:lnTo>
                  <a:pt x="19191" y="11289"/>
                </a:lnTo>
                <a:lnTo>
                  <a:pt x="18062" y="11289"/>
                </a:lnTo>
                <a:lnTo>
                  <a:pt x="18062" y="7902"/>
                </a:lnTo>
                <a:close/>
                <a:moveTo>
                  <a:pt x="19191" y="11289"/>
                </a:moveTo>
                <a:lnTo>
                  <a:pt x="20320" y="11289"/>
                </a:lnTo>
                <a:lnTo>
                  <a:pt x="20320" y="10160"/>
                </a:lnTo>
                <a:lnTo>
                  <a:pt x="19191" y="10160"/>
                </a:lnTo>
                <a:lnTo>
                  <a:pt x="19191" y="11289"/>
                </a:lnTo>
                <a:close/>
                <a:moveTo>
                  <a:pt x="20320" y="10160"/>
                </a:moveTo>
                <a:lnTo>
                  <a:pt x="21449" y="10160"/>
                </a:lnTo>
                <a:lnTo>
                  <a:pt x="21449" y="9031"/>
                </a:lnTo>
                <a:lnTo>
                  <a:pt x="20320" y="9031"/>
                </a:lnTo>
                <a:lnTo>
                  <a:pt x="20320" y="10160"/>
                </a:lnTo>
                <a:close/>
                <a:moveTo>
                  <a:pt x="21449" y="10160"/>
                </a:moveTo>
                <a:lnTo>
                  <a:pt x="21449" y="11289"/>
                </a:lnTo>
                <a:lnTo>
                  <a:pt x="20320" y="11289"/>
                </a:lnTo>
                <a:lnTo>
                  <a:pt x="20320" y="12418"/>
                </a:lnTo>
                <a:lnTo>
                  <a:pt x="21449" y="12418"/>
                </a:lnTo>
                <a:lnTo>
                  <a:pt x="21449" y="13547"/>
                </a:lnTo>
                <a:lnTo>
                  <a:pt x="22579" y="13547"/>
                </a:lnTo>
                <a:lnTo>
                  <a:pt x="22579" y="11289"/>
                </a:lnTo>
                <a:lnTo>
                  <a:pt x="23706" y="11289"/>
                </a:lnTo>
                <a:lnTo>
                  <a:pt x="23706" y="13547"/>
                </a:lnTo>
                <a:lnTo>
                  <a:pt x="27093" y="13547"/>
                </a:lnTo>
                <a:lnTo>
                  <a:pt x="27093" y="14676"/>
                </a:lnTo>
                <a:lnTo>
                  <a:pt x="28222" y="14676"/>
                </a:lnTo>
                <a:lnTo>
                  <a:pt x="28222" y="11289"/>
                </a:lnTo>
                <a:lnTo>
                  <a:pt x="27093" y="11289"/>
                </a:lnTo>
                <a:lnTo>
                  <a:pt x="27093" y="12418"/>
                </a:lnTo>
                <a:lnTo>
                  <a:pt x="24836" y="12418"/>
                </a:lnTo>
                <a:lnTo>
                  <a:pt x="24836" y="11289"/>
                </a:lnTo>
                <a:lnTo>
                  <a:pt x="27093" y="11289"/>
                </a:lnTo>
                <a:lnTo>
                  <a:pt x="27093" y="10160"/>
                </a:lnTo>
                <a:lnTo>
                  <a:pt x="21449" y="10160"/>
                </a:lnTo>
                <a:close/>
                <a:moveTo>
                  <a:pt x="27093" y="10160"/>
                </a:moveTo>
                <a:lnTo>
                  <a:pt x="28222" y="10160"/>
                </a:lnTo>
                <a:lnTo>
                  <a:pt x="28222" y="9031"/>
                </a:lnTo>
                <a:lnTo>
                  <a:pt x="27093" y="9031"/>
                </a:lnTo>
                <a:lnTo>
                  <a:pt x="27093" y="10160"/>
                </a:lnTo>
                <a:close/>
                <a:moveTo>
                  <a:pt x="27093" y="14676"/>
                </a:moveTo>
                <a:lnTo>
                  <a:pt x="25964" y="14676"/>
                </a:lnTo>
                <a:lnTo>
                  <a:pt x="25964" y="15804"/>
                </a:lnTo>
                <a:lnTo>
                  <a:pt x="23706" y="15804"/>
                </a:lnTo>
                <a:lnTo>
                  <a:pt x="23706" y="14676"/>
                </a:lnTo>
                <a:lnTo>
                  <a:pt x="22579" y="14676"/>
                </a:lnTo>
                <a:lnTo>
                  <a:pt x="22579" y="16933"/>
                </a:lnTo>
                <a:lnTo>
                  <a:pt x="21449" y="16933"/>
                </a:lnTo>
                <a:lnTo>
                  <a:pt x="21449" y="18062"/>
                </a:lnTo>
                <a:lnTo>
                  <a:pt x="18062" y="18062"/>
                </a:lnTo>
                <a:lnTo>
                  <a:pt x="18062" y="15804"/>
                </a:lnTo>
                <a:lnTo>
                  <a:pt x="19191" y="15804"/>
                </a:lnTo>
                <a:lnTo>
                  <a:pt x="19191" y="14676"/>
                </a:lnTo>
                <a:lnTo>
                  <a:pt x="21449" y="14676"/>
                </a:lnTo>
                <a:lnTo>
                  <a:pt x="21449" y="13547"/>
                </a:lnTo>
                <a:lnTo>
                  <a:pt x="16933" y="13547"/>
                </a:lnTo>
                <a:lnTo>
                  <a:pt x="16933" y="15804"/>
                </a:lnTo>
                <a:lnTo>
                  <a:pt x="15804" y="15804"/>
                </a:lnTo>
                <a:lnTo>
                  <a:pt x="15804" y="14676"/>
                </a:lnTo>
                <a:lnTo>
                  <a:pt x="14676" y="14676"/>
                </a:lnTo>
                <a:lnTo>
                  <a:pt x="14676" y="13547"/>
                </a:lnTo>
                <a:lnTo>
                  <a:pt x="13546" y="13547"/>
                </a:lnTo>
                <a:lnTo>
                  <a:pt x="13546" y="14676"/>
                </a:lnTo>
                <a:lnTo>
                  <a:pt x="12419" y="14676"/>
                </a:lnTo>
                <a:lnTo>
                  <a:pt x="12419" y="15804"/>
                </a:lnTo>
                <a:lnTo>
                  <a:pt x="14676" y="15804"/>
                </a:lnTo>
                <a:lnTo>
                  <a:pt x="14676" y="16933"/>
                </a:lnTo>
                <a:lnTo>
                  <a:pt x="16933" y="16933"/>
                </a:lnTo>
                <a:lnTo>
                  <a:pt x="16933" y="19191"/>
                </a:lnTo>
                <a:lnTo>
                  <a:pt x="15804" y="19191"/>
                </a:lnTo>
                <a:lnTo>
                  <a:pt x="15804" y="20320"/>
                </a:lnTo>
                <a:lnTo>
                  <a:pt x="14676" y="20320"/>
                </a:lnTo>
                <a:lnTo>
                  <a:pt x="14676" y="22578"/>
                </a:lnTo>
                <a:lnTo>
                  <a:pt x="16933" y="22578"/>
                </a:lnTo>
                <a:lnTo>
                  <a:pt x="16933" y="23707"/>
                </a:lnTo>
                <a:lnTo>
                  <a:pt x="14676" y="23707"/>
                </a:lnTo>
                <a:lnTo>
                  <a:pt x="14676" y="24836"/>
                </a:lnTo>
                <a:lnTo>
                  <a:pt x="14676" y="25964"/>
                </a:lnTo>
                <a:lnTo>
                  <a:pt x="15804" y="25964"/>
                </a:lnTo>
                <a:lnTo>
                  <a:pt x="15804" y="24836"/>
                </a:lnTo>
                <a:lnTo>
                  <a:pt x="18062" y="24836"/>
                </a:lnTo>
                <a:lnTo>
                  <a:pt x="18062" y="23707"/>
                </a:lnTo>
                <a:lnTo>
                  <a:pt x="19191" y="23707"/>
                </a:lnTo>
                <a:lnTo>
                  <a:pt x="19191" y="24836"/>
                </a:lnTo>
                <a:lnTo>
                  <a:pt x="21449" y="24836"/>
                </a:lnTo>
                <a:lnTo>
                  <a:pt x="21449" y="25964"/>
                </a:lnTo>
                <a:lnTo>
                  <a:pt x="19191" y="25964"/>
                </a:lnTo>
                <a:lnTo>
                  <a:pt x="19191" y="27093"/>
                </a:lnTo>
                <a:lnTo>
                  <a:pt x="18062" y="27093"/>
                </a:lnTo>
                <a:lnTo>
                  <a:pt x="18062" y="28222"/>
                </a:lnTo>
                <a:lnTo>
                  <a:pt x="21449" y="28222"/>
                </a:lnTo>
                <a:lnTo>
                  <a:pt x="21449" y="27093"/>
                </a:lnTo>
                <a:lnTo>
                  <a:pt x="23706" y="27093"/>
                </a:lnTo>
                <a:lnTo>
                  <a:pt x="23706" y="24836"/>
                </a:lnTo>
                <a:lnTo>
                  <a:pt x="22579" y="24836"/>
                </a:lnTo>
                <a:lnTo>
                  <a:pt x="22579" y="23707"/>
                </a:lnTo>
                <a:lnTo>
                  <a:pt x="23706" y="23707"/>
                </a:lnTo>
                <a:lnTo>
                  <a:pt x="23706" y="24836"/>
                </a:lnTo>
                <a:lnTo>
                  <a:pt x="24836" y="24836"/>
                </a:lnTo>
                <a:lnTo>
                  <a:pt x="24836" y="22578"/>
                </a:lnTo>
                <a:lnTo>
                  <a:pt x="23706" y="22578"/>
                </a:lnTo>
                <a:lnTo>
                  <a:pt x="23706" y="21449"/>
                </a:lnTo>
                <a:lnTo>
                  <a:pt x="24836" y="21449"/>
                </a:lnTo>
                <a:lnTo>
                  <a:pt x="24836" y="20320"/>
                </a:lnTo>
                <a:lnTo>
                  <a:pt x="23706" y="20320"/>
                </a:lnTo>
                <a:lnTo>
                  <a:pt x="23706" y="16933"/>
                </a:lnTo>
                <a:lnTo>
                  <a:pt x="24836" y="16933"/>
                </a:lnTo>
                <a:lnTo>
                  <a:pt x="24836" y="19191"/>
                </a:lnTo>
                <a:lnTo>
                  <a:pt x="25964" y="19191"/>
                </a:lnTo>
                <a:lnTo>
                  <a:pt x="25964" y="20320"/>
                </a:lnTo>
                <a:lnTo>
                  <a:pt x="27093" y="20320"/>
                </a:lnTo>
                <a:lnTo>
                  <a:pt x="27093" y="18062"/>
                </a:lnTo>
                <a:lnTo>
                  <a:pt x="25964" y="18062"/>
                </a:lnTo>
                <a:lnTo>
                  <a:pt x="25964" y="16933"/>
                </a:lnTo>
                <a:lnTo>
                  <a:pt x="27093" y="16933"/>
                </a:lnTo>
                <a:lnTo>
                  <a:pt x="27093" y="18062"/>
                </a:lnTo>
                <a:lnTo>
                  <a:pt x="28222" y="18062"/>
                </a:lnTo>
                <a:lnTo>
                  <a:pt x="28222" y="15804"/>
                </a:lnTo>
                <a:lnTo>
                  <a:pt x="27093" y="15804"/>
                </a:lnTo>
                <a:lnTo>
                  <a:pt x="27093" y="14676"/>
                </a:lnTo>
                <a:close/>
                <a:moveTo>
                  <a:pt x="27093" y="20320"/>
                </a:moveTo>
                <a:lnTo>
                  <a:pt x="27093" y="21449"/>
                </a:lnTo>
                <a:lnTo>
                  <a:pt x="28222" y="21449"/>
                </a:lnTo>
                <a:lnTo>
                  <a:pt x="28222" y="20320"/>
                </a:lnTo>
                <a:lnTo>
                  <a:pt x="27093" y="20320"/>
                </a:lnTo>
                <a:close/>
                <a:moveTo>
                  <a:pt x="27093" y="21449"/>
                </a:moveTo>
                <a:lnTo>
                  <a:pt x="25964" y="21449"/>
                </a:lnTo>
                <a:lnTo>
                  <a:pt x="25964" y="22578"/>
                </a:lnTo>
                <a:lnTo>
                  <a:pt x="27093" y="22578"/>
                </a:lnTo>
                <a:lnTo>
                  <a:pt x="27093" y="21449"/>
                </a:lnTo>
                <a:close/>
                <a:moveTo>
                  <a:pt x="24836" y="24836"/>
                </a:moveTo>
                <a:lnTo>
                  <a:pt x="24836" y="25964"/>
                </a:lnTo>
                <a:lnTo>
                  <a:pt x="24836" y="27093"/>
                </a:lnTo>
                <a:lnTo>
                  <a:pt x="27093" y="27093"/>
                </a:lnTo>
                <a:lnTo>
                  <a:pt x="27093" y="28222"/>
                </a:lnTo>
                <a:lnTo>
                  <a:pt x="28222" y="28222"/>
                </a:lnTo>
                <a:lnTo>
                  <a:pt x="28222" y="23707"/>
                </a:lnTo>
                <a:lnTo>
                  <a:pt x="25964" y="23707"/>
                </a:lnTo>
                <a:lnTo>
                  <a:pt x="25964" y="24836"/>
                </a:lnTo>
                <a:lnTo>
                  <a:pt x="24836" y="24836"/>
                </a:lnTo>
                <a:close/>
                <a:moveTo>
                  <a:pt x="24836" y="27093"/>
                </a:moveTo>
                <a:lnTo>
                  <a:pt x="23706" y="27093"/>
                </a:lnTo>
                <a:lnTo>
                  <a:pt x="23706" y="28222"/>
                </a:lnTo>
                <a:lnTo>
                  <a:pt x="24836" y="28222"/>
                </a:lnTo>
                <a:lnTo>
                  <a:pt x="24836" y="27093"/>
                </a:lnTo>
                <a:close/>
                <a:moveTo>
                  <a:pt x="19191" y="25964"/>
                </a:moveTo>
                <a:lnTo>
                  <a:pt x="19191" y="24836"/>
                </a:lnTo>
                <a:lnTo>
                  <a:pt x="18062" y="24836"/>
                </a:lnTo>
                <a:lnTo>
                  <a:pt x="18062" y="25964"/>
                </a:lnTo>
                <a:lnTo>
                  <a:pt x="19191" y="25964"/>
                </a:lnTo>
                <a:close/>
                <a:moveTo>
                  <a:pt x="14676" y="25964"/>
                </a:moveTo>
                <a:lnTo>
                  <a:pt x="13546" y="25964"/>
                </a:lnTo>
                <a:lnTo>
                  <a:pt x="13546" y="27093"/>
                </a:lnTo>
                <a:lnTo>
                  <a:pt x="12419" y="27093"/>
                </a:lnTo>
                <a:lnTo>
                  <a:pt x="12419" y="28222"/>
                </a:lnTo>
                <a:lnTo>
                  <a:pt x="14676" y="28222"/>
                </a:lnTo>
                <a:lnTo>
                  <a:pt x="14676" y="25964"/>
                </a:lnTo>
                <a:close/>
                <a:moveTo>
                  <a:pt x="13546" y="25964"/>
                </a:moveTo>
                <a:lnTo>
                  <a:pt x="13546" y="23707"/>
                </a:lnTo>
                <a:lnTo>
                  <a:pt x="14676" y="23707"/>
                </a:lnTo>
                <a:lnTo>
                  <a:pt x="14676" y="22578"/>
                </a:lnTo>
                <a:lnTo>
                  <a:pt x="13546" y="22578"/>
                </a:lnTo>
                <a:lnTo>
                  <a:pt x="13546" y="20320"/>
                </a:lnTo>
                <a:lnTo>
                  <a:pt x="12419" y="20320"/>
                </a:lnTo>
                <a:lnTo>
                  <a:pt x="12419" y="21449"/>
                </a:lnTo>
                <a:lnTo>
                  <a:pt x="11289" y="21449"/>
                </a:lnTo>
                <a:lnTo>
                  <a:pt x="11289" y="22578"/>
                </a:lnTo>
                <a:lnTo>
                  <a:pt x="12419" y="22578"/>
                </a:lnTo>
                <a:lnTo>
                  <a:pt x="12419" y="23707"/>
                </a:lnTo>
                <a:lnTo>
                  <a:pt x="11289" y="23707"/>
                </a:lnTo>
                <a:lnTo>
                  <a:pt x="11289" y="22578"/>
                </a:lnTo>
                <a:lnTo>
                  <a:pt x="9031" y="22578"/>
                </a:lnTo>
                <a:lnTo>
                  <a:pt x="9031" y="24836"/>
                </a:lnTo>
                <a:lnTo>
                  <a:pt x="10160" y="24836"/>
                </a:lnTo>
                <a:lnTo>
                  <a:pt x="10160" y="25964"/>
                </a:lnTo>
                <a:lnTo>
                  <a:pt x="11289" y="25964"/>
                </a:lnTo>
                <a:lnTo>
                  <a:pt x="11289" y="24836"/>
                </a:lnTo>
                <a:lnTo>
                  <a:pt x="12419" y="24836"/>
                </a:lnTo>
                <a:lnTo>
                  <a:pt x="12419" y="25964"/>
                </a:lnTo>
                <a:lnTo>
                  <a:pt x="13546" y="25964"/>
                </a:lnTo>
                <a:close/>
                <a:moveTo>
                  <a:pt x="10160" y="25964"/>
                </a:moveTo>
                <a:lnTo>
                  <a:pt x="9031" y="25964"/>
                </a:lnTo>
                <a:lnTo>
                  <a:pt x="9031" y="28222"/>
                </a:lnTo>
                <a:lnTo>
                  <a:pt x="10160" y="28222"/>
                </a:lnTo>
                <a:lnTo>
                  <a:pt x="10160" y="25964"/>
                </a:lnTo>
                <a:close/>
                <a:moveTo>
                  <a:pt x="11289" y="21449"/>
                </a:moveTo>
                <a:lnTo>
                  <a:pt x="11289" y="20320"/>
                </a:lnTo>
                <a:lnTo>
                  <a:pt x="10160" y="20320"/>
                </a:lnTo>
                <a:lnTo>
                  <a:pt x="10160" y="21449"/>
                </a:lnTo>
                <a:lnTo>
                  <a:pt x="11289" y="21449"/>
                </a:lnTo>
                <a:close/>
                <a:moveTo>
                  <a:pt x="10160" y="20320"/>
                </a:moveTo>
                <a:lnTo>
                  <a:pt x="10160" y="18062"/>
                </a:lnTo>
                <a:lnTo>
                  <a:pt x="9031" y="18062"/>
                </a:lnTo>
                <a:lnTo>
                  <a:pt x="9031" y="20320"/>
                </a:lnTo>
                <a:lnTo>
                  <a:pt x="10160" y="20320"/>
                </a:lnTo>
                <a:close/>
                <a:moveTo>
                  <a:pt x="10160" y="18062"/>
                </a:moveTo>
                <a:lnTo>
                  <a:pt x="11289" y="18062"/>
                </a:lnTo>
                <a:lnTo>
                  <a:pt x="11289" y="15804"/>
                </a:lnTo>
                <a:lnTo>
                  <a:pt x="10160" y="15804"/>
                </a:lnTo>
                <a:lnTo>
                  <a:pt x="10160" y="18062"/>
                </a:lnTo>
                <a:close/>
                <a:moveTo>
                  <a:pt x="11289" y="18062"/>
                </a:moveTo>
                <a:lnTo>
                  <a:pt x="11289" y="20320"/>
                </a:lnTo>
                <a:lnTo>
                  <a:pt x="12419" y="20320"/>
                </a:lnTo>
                <a:lnTo>
                  <a:pt x="12419" y="18062"/>
                </a:lnTo>
                <a:lnTo>
                  <a:pt x="11289" y="18062"/>
                </a:lnTo>
                <a:close/>
                <a:moveTo>
                  <a:pt x="15804" y="19191"/>
                </a:moveTo>
                <a:lnTo>
                  <a:pt x="15804" y="18062"/>
                </a:lnTo>
                <a:lnTo>
                  <a:pt x="13546" y="18062"/>
                </a:lnTo>
                <a:lnTo>
                  <a:pt x="13546" y="19191"/>
                </a:lnTo>
                <a:lnTo>
                  <a:pt x="15804" y="19191"/>
                </a:lnTo>
                <a:close/>
                <a:moveTo>
                  <a:pt x="19191" y="15804"/>
                </a:moveTo>
                <a:lnTo>
                  <a:pt x="19191" y="16933"/>
                </a:lnTo>
                <a:lnTo>
                  <a:pt x="20320" y="16933"/>
                </a:lnTo>
                <a:lnTo>
                  <a:pt x="20320" y="15804"/>
                </a:lnTo>
                <a:lnTo>
                  <a:pt x="19191" y="15804"/>
                </a:lnTo>
                <a:close/>
                <a:moveTo>
                  <a:pt x="13546" y="11289"/>
                </a:moveTo>
                <a:lnTo>
                  <a:pt x="11289" y="11289"/>
                </a:lnTo>
                <a:lnTo>
                  <a:pt x="11289" y="12418"/>
                </a:lnTo>
                <a:lnTo>
                  <a:pt x="10160" y="12418"/>
                </a:lnTo>
                <a:lnTo>
                  <a:pt x="10160" y="13547"/>
                </a:lnTo>
                <a:lnTo>
                  <a:pt x="6773" y="13547"/>
                </a:lnTo>
                <a:lnTo>
                  <a:pt x="6773" y="14676"/>
                </a:lnTo>
                <a:lnTo>
                  <a:pt x="10160" y="14676"/>
                </a:lnTo>
                <a:lnTo>
                  <a:pt x="11289" y="14676"/>
                </a:lnTo>
                <a:lnTo>
                  <a:pt x="11289" y="13547"/>
                </a:lnTo>
                <a:lnTo>
                  <a:pt x="12419" y="13547"/>
                </a:lnTo>
                <a:lnTo>
                  <a:pt x="12419" y="12418"/>
                </a:lnTo>
                <a:lnTo>
                  <a:pt x="13546" y="12418"/>
                </a:lnTo>
                <a:lnTo>
                  <a:pt x="13546" y="11289"/>
                </a:lnTo>
                <a:close/>
                <a:moveTo>
                  <a:pt x="6773" y="13547"/>
                </a:moveTo>
                <a:lnTo>
                  <a:pt x="6773" y="12418"/>
                </a:lnTo>
                <a:lnTo>
                  <a:pt x="3386" y="12418"/>
                </a:lnTo>
                <a:lnTo>
                  <a:pt x="3386" y="14676"/>
                </a:lnTo>
                <a:lnTo>
                  <a:pt x="5644" y="14676"/>
                </a:lnTo>
                <a:lnTo>
                  <a:pt x="5644" y="13547"/>
                </a:lnTo>
                <a:lnTo>
                  <a:pt x="6773" y="13547"/>
                </a:lnTo>
                <a:close/>
                <a:moveTo>
                  <a:pt x="3386" y="14676"/>
                </a:moveTo>
                <a:lnTo>
                  <a:pt x="2259" y="14676"/>
                </a:lnTo>
                <a:lnTo>
                  <a:pt x="2259" y="15804"/>
                </a:lnTo>
                <a:lnTo>
                  <a:pt x="2259" y="16933"/>
                </a:lnTo>
                <a:lnTo>
                  <a:pt x="4516" y="16933"/>
                </a:lnTo>
                <a:lnTo>
                  <a:pt x="4516" y="18062"/>
                </a:lnTo>
                <a:lnTo>
                  <a:pt x="5644" y="18062"/>
                </a:lnTo>
                <a:lnTo>
                  <a:pt x="6773" y="18062"/>
                </a:lnTo>
                <a:lnTo>
                  <a:pt x="6773" y="16933"/>
                </a:lnTo>
                <a:lnTo>
                  <a:pt x="5644" y="16933"/>
                </a:lnTo>
                <a:lnTo>
                  <a:pt x="5644" y="15804"/>
                </a:lnTo>
                <a:lnTo>
                  <a:pt x="3386" y="15804"/>
                </a:lnTo>
                <a:lnTo>
                  <a:pt x="3386" y="14676"/>
                </a:lnTo>
                <a:close/>
                <a:moveTo>
                  <a:pt x="6773" y="16933"/>
                </a:moveTo>
                <a:lnTo>
                  <a:pt x="7902" y="16933"/>
                </a:lnTo>
                <a:lnTo>
                  <a:pt x="7902" y="15804"/>
                </a:lnTo>
                <a:lnTo>
                  <a:pt x="6773" y="15804"/>
                </a:lnTo>
                <a:lnTo>
                  <a:pt x="6773" y="16933"/>
                </a:lnTo>
                <a:close/>
                <a:moveTo>
                  <a:pt x="6773" y="18062"/>
                </a:moveTo>
                <a:lnTo>
                  <a:pt x="6773" y="19191"/>
                </a:lnTo>
                <a:lnTo>
                  <a:pt x="7902" y="19191"/>
                </a:lnTo>
                <a:lnTo>
                  <a:pt x="7902" y="18062"/>
                </a:lnTo>
                <a:lnTo>
                  <a:pt x="6773" y="18062"/>
                </a:lnTo>
                <a:close/>
                <a:moveTo>
                  <a:pt x="4516" y="18062"/>
                </a:moveTo>
                <a:lnTo>
                  <a:pt x="2259" y="18062"/>
                </a:lnTo>
                <a:lnTo>
                  <a:pt x="2259" y="16933"/>
                </a:lnTo>
                <a:lnTo>
                  <a:pt x="1129" y="16933"/>
                </a:lnTo>
                <a:lnTo>
                  <a:pt x="1129" y="19191"/>
                </a:lnTo>
                <a:lnTo>
                  <a:pt x="4516" y="19191"/>
                </a:lnTo>
                <a:lnTo>
                  <a:pt x="4516" y="18062"/>
                </a:lnTo>
                <a:close/>
                <a:moveTo>
                  <a:pt x="3386" y="12418"/>
                </a:moveTo>
                <a:lnTo>
                  <a:pt x="3386" y="11289"/>
                </a:lnTo>
                <a:lnTo>
                  <a:pt x="4516" y="11289"/>
                </a:lnTo>
                <a:lnTo>
                  <a:pt x="4516" y="10160"/>
                </a:lnTo>
                <a:lnTo>
                  <a:pt x="5644" y="10160"/>
                </a:lnTo>
                <a:lnTo>
                  <a:pt x="5644" y="9031"/>
                </a:lnTo>
                <a:lnTo>
                  <a:pt x="3386" y="9031"/>
                </a:lnTo>
                <a:lnTo>
                  <a:pt x="3386" y="10160"/>
                </a:lnTo>
                <a:lnTo>
                  <a:pt x="2259" y="10160"/>
                </a:lnTo>
                <a:lnTo>
                  <a:pt x="2259" y="11289"/>
                </a:lnTo>
                <a:lnTo>
                  <a:pt x="1129" y="11289"/>
                </a:lnTo>
                <a:lnTo>
                  <a:pt x="1129" y="10160"/>
                </a:lnTo>
                <a:lnTo>
                  <a:pt x="2259" y="10160"/>
                </a:lnTo>
                <a:lnTo>
                  <a:pt x="2259" y="9031"/>
                </a:lnTo>
                <a:lnTo>
                  <a:pt x="0" y="9031"/>
                </a:lnTo>
                <a:lnTo>
                  <a:pt x="0" y="14676"/>
                </a:lnTo>
                <a:lnTo>
                  <a:pt x="1129" y="14676"/>
                </a:lnTo>
                <a:lnTo>
                  <a:pt x="1129" y="12418"/>
                </a:lnTo>
                <a:lnTo>
                  <a:pt x="3386" y="12418"/>
                </a:lnTo>
                <a:close/>
                <a:moveTo>
                  <a:pt x="6773" y="12418"/>
                </a:moveTo>
                <a:lnTo>
                  <a:pt x="7902" y="12418"/>
                </a:lnTo>
                <a:lnTo>
                  <a:pt x="7902" y="11289"/>
                </a:lnTo>
                <a:lnTo>
                  <a:pt x="6773" y="11289"/>
                </a:lnTo>
                <a:lnTo>
                  <a:pt x="6773" y="12418"/>
                </a:lnTo>
                <a:close/>
                <a:moveTo>
                  <a:pt x="10160" y="9031"/>
                </a:moveTo>
                <a:lnTo>
                  <a:pt x="10160" y="6773"/>
                </a:lnTo>
                <a:lnTo>
                  <a:pt x="9031" y="6773"/>
                </a:lnTo>
                <a:lnTo>
                  <a:pt x="9031" y="9031"/>
                </a:lnTo>
                <a:lnTo>
                  <a:pt x="10160" y="9031"/>
                </a:lnTo>
                <a:close/>
                <a:moveTo>
                  <a:pt x="11289" y="5644"/>
                </a:moveTo>
                <a:lnTo>
                  <a:pt x="11289" y="4516"/>
                </a:lnTo>
                <a:lnTo>
                  <a:pt x="10160" y="4516"/>
                </a:lnTo>
                <a:lnTo>
                  <a:pt x="10160" y="5644"/>
                </a:lnTo>
                <a:lnTo>
                  <a:pt x="11289" y="5644"/>
                </a:lnTo>
                <a:close/>
                <a:moveTo>
                  <a:pt x="12419" y="5644"/>
                </a:moveTo>
                <a:lnTo>
                  <a:pt x="13546" y="5644"/>
                </a:lnTo>
                <a:lnTo>
                  <a:pt x="13546" y="4516"/>
                </a:lnTo>
                <a:lnTo>
                  <a:pt x="12419" y="4516"/>
                </a:lnTo>
                <a:lnTo>
                  <a:pt x="12419" y="5644"/>
                </a:lnTo>
                <a:close/>
                <a:moveTo>
                  <a:pt x="13546" y="5644"/>
                </a:moveTo>
                <a:lnTo>
                  <a:pt x="13546" y="7902"/>
                </a:lnTo>
                <a:lnTo>
                  <a:pt x="14676" y="7902"/>
                </a:lnTo>
                <a:lnTo>
                  <a:pt x="14676" y="6773"/>
                </a:lnTo>
                <a:lnTo>
                  <a:pt x="15804" y="6773"/>
                </a:lnTo>
                <a:lnTo>
                  <a:pt x="15804" y="5644"/>
                </a:lnTo>
                <a:lnTo>
                  <a:pt x="13546" y="5644"/>
                </a:lnTo>
                <a:close/>
                <a:moveTo>
                  <a:pt x="15804" y="5644"/>
                </a:moveTo>
                <a:lnTo>
                  <a:pt x="16933" y="5644"/>
                </a:lnTo>
                <a:lnTo>
                  <a:pt x="16933" y="4516"/>
                </a:lnTo>
                <a:lnTo>
                  <a:pt x="15804" y="4516"/>
                </a:lnTo>
                <a:lnTo>
                  <a:pt x="15804" y="5644"/>
                </a:lnTo>
                <a:close/>
                <a:moveTo>
                  <a:pt x="15804" y="6773"/>
                </a:moveTo>
                <a:lnTo>
                  <a:pt x="15804" y="7902"/>
                </a:lnTo>
                <a:lnTo>
                  <a:pt x="16933" y="7902"/>
                </a:lnTo>
                <a:lnTo>
                  <a:pt x="16933" y="6773"/>
                </a:lnTo>
                <a:lnTo>
                  <a:pt x="15804" y="6773"/>
                </a:lnTo>
                <a:close/>
                <a:moveTo>
                  <a:pt x="15804" y="7902"/>
                </a:moveTo>
                <a:lnTo>
                  <a:pt x="14676" y="7902"/>
                </a:lnTo>
                <a:lnTo>
                  <a:pt x="14676" y="9031"/>
                </a:lnTo>
                <a:lnTo>
                  <a:pt x="15804" y="9031"/>
                </a:lnTo>
                <a:lnTo>
                  <a:pt x="15804" y="7902"/>
                </a:lnTo>
                <a:close/>
                <a:moveTo>
                  <a:pt x="21449" y="1129"/>
                </a:moveTo>
                <a:lnTo>
                  <a:pt x="27093" y="1129"/>
                </a:lnTo>
                <a:lnTo>
                  <a:pt x="27093" y="6773"/>
                </a:lnTo>
                <a:lnTo>
                  <a:pt x="21449" y="6773"/>
                </a:lnTo>
                <a:lnTo>
                  <a:pt x="21449" y="1129"/>
                </a:lnTo>
                <a:close/>
                <a:moveTo>
                  <a:pt x="2259" y="2258"/>
                </a:moveTo>
                <a:lnTo>
                  <a:pt x="2259" y="5644"/>
                </a:lnTo>
                <a:lnTo>
                  <a:pt x="5644" y="5644"/>
                </a:lnTo>
                <a:lnTo>
                  <a:pt x="5644" y="2258"/>
                </a:lnTo>
                <a:lnTo>
                  <a:pt x="2259" y="2258"/>
                </a:lnTo>
                <a:close/>
                <a:moveTo>
                  <a:pt x="22579" y="2258"/>
                </a:moveTo>
                <a:lnTo>
                  <a:pt x="22579" y="5644"/>
                </a:lnTo>
                <a:lnTo>
                  <a:pt x="25964" y="5644"/>
                </a:lnTo>
                <a:lnTo>
                  <a:pt x="25964" y="2258"/>
                </a:lnTo>
                <a:lnTo>
                  <a:pt x="22579" y="2258"/>
                </a:lnTo>
                <a:close/>
                <a:moveTo>
                  <a:pt x="6773" y="9031"/>
                </a:moveTo>
                <a:lnTo>
                  <a:pt x="6773" y="10160"/>
                </a:lnTo>
                <a:lnTo>
                  <a:pt x="7902" y="10160"/>
                </a:lnTo>
                <a:lnTo>
                  <a:pt x="7902" y="9031"/>
                </a:lnTo>
                <a:lnTo>
                  <a:pt x="6773" y="9031"/>
                </a:lnTo>
                <a:close/>
                <a:moveTo>
                  <a:pt x="19191" y="19191"/>
                </a:moveTo>
                <a:lnTo>
                  <a:pt x="22579" y="19191"/>
                </a:lnTo>
                <a:lnTo>
                  <a:pt x="22579" y="22578"/>
                </a:lnTo>
                <a:lnTo>
                  <a:pt x="19191" y="22578"/>
                </a:lnTo>
                <a:lnTo>
                  <a:pt x="19191" y="19191"/>
                </a:lnTo>
                <a:close/>
                <a:moveTo>
                  <a:pt x="0" y="20320"/>
                </a:moveTo>
                <a:lnTo>
                  <a:pt x="0" y="28222"/>
                </a:lnTo>
                <a:lnTo>
                  <a:pt x="7902" y="28222"/>
                </a:lnTo>
                <a:lnTo>
                  <a:pt x="7902" y="20320"/>
                </a:lnTo>
                <a:lnTo>
                  <a:pt x="0" y="20320"/>
                </a:lnTo>
                <a:close/>
                <a:moveTo>
                  <a:pt x="16933" y="20320"/>
                </a:moveTo>
                <a:lnTo>
                  <a:pt x="18062" y="20320"/>
                </a:lnTo>
                <a:lnTo>
                  <a:pt x="18062" y="21449"/>
                </a:lnTo>
                <a:lnTo>
                  <a:pt x="16933" y="21449"/>
                </a:lnTo>
                <a:lnTo>
                  <a:pt x="16933" y="20320"/>
                </a:lnTo>
                <a:close/>
                <a:moveTo>
                  <a:pt x="20320" y="20320"/>
                </a:moveTo>
                <a:lnTo>
                  <a:pt x="20320" y="21449"/>
                </a:lnTo>
                <a:lnTo>
                  <a:pt x="21449" y="21449"/>
                </a:lnTo>
                <a:lnTo>
                  <a:pt x="21449" y="20320"/>
                </a:lnTo>
                <a:lnTo>
                  <a:pt x="20320" y="20320"/>
                </a:lnTo>
                <a:close/>
                <a:moveTo>
                  <a:pt x="1129" y="21449"/>
                </a:moveTo>
                <a:lnTo>
                  <a:pt x="6773" y="21449"/>
                </a:lnTo>
                <a:lnTo>
                  <a:pt x="6773" y="27093"/>
                </a:lnTo>
                <a:lnTo>
                  <a:pt x="1129" y="27093"/>
                </a:lnTo>
                <a:lnTo>
                  <a:pt x="1129" y="21449"/>
                </a:lnTo>
                <a:close/>
                <a:moveTo>
                  <a:pt x="2259" y="22578"/>
                </a:moveTo>
                <a:lnTo>
                  <a:pt x="2259" y="25964"/>
                </a:lnTo>
                <a:lnTo>
                  <a:pt x="5644" y="25964"/>
                </a:lnTo>
                <a:lnTo>
                  <a:pt x="5644" y="22578"/>
                </a:lnTo>
                <a:lnTo>
                  <a:pt x="2259" y="22578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Status Bar" descr="&lt;SmartSettings&gt;&lt;SmartResize enabled=&quot;True&quot; minWidth=&quot;8&quot; minHeight=&quot;8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19634" y="5023362"/>
            <a:ext cx="6668461" cy="190740"/>
            <a:chOff x="595684" y="5761212"/>
            <a:chExt cx="6668461" cy="190740"/>
          </a:xfrm>
        </p:grpSpPr>
        <p:sp>
          <p:nvSpPr>
            <p:cNvPr id="79" name="Box"/>
            <p:cNvSpPr/>
            <p:nvPr/>
          </p:nvSpPr>
          <p:spPr>
            <a:xfrm>
              <a:off x="595684" y="5761212"/>
              <a:ext cx="6668461" cy="1907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Status</a:t>
              </a:r>
            </a:p>
          </p:txBody>
        </p:sp>
        <p:sp>
          <p:nvSpPr>
            <p:cNvPr id="80" name="Size Grip" descr="&lt;Tags&gt;&lt;SMARTRESIZEANCHORS&gt;None,Absolute,None,Absolute&lt;/SMARTRESIZEANCHORS&gt;&lt;/Tags&gt;"/>
            <p:cNvSpPr>
              <a:spLocks noEditPoints="1"/>
            </p:cNvSpPr>
            <p:nvPr/>
          </p:nvSpPr>
          <p:spPr bwMode="auto">
            <a:xfrm>
              <a:off x="7174453" y="5863847"/>
              <a:ext cx="73025" cy="71438"/>
            </a:xfrm>
            <a:custGeom>
              <a:avLst/>
              <a:gdLst>
                <a:gd name="T0" fmla="*/ 152 w 198"/>
                <a:gd name="T1" fmla="*/ 0 h 198"/>
                <a:gd name="T2" fmla="*/ 152 w 198"/>
                <a:gd name="T3" fmla="*/ 45 h 198"/>
                <a:gd name="T4" fmla="*/ 198 w 198"/>
                <a:gd name="T5" fmla="*/ 45 h 198"/>
                <a:gd name="T6" fmla="*/ 198 w 198"/>
                <a:gd name="T7" fmla="*/ 0 h 198"/>
                <a:gd name="T8" fmla="*/ 152 w 198"/>
                <a:gd name="T9" fmla="*/ 0 h 198"/>
                <a:gd name="T10" fmla="*/ 76 w 198"/>
                <a:gd name="T11" fmla="*/ 76 h 198"/>
                <a:gd name="T12" fmla="*/ 76 w 198"/>
                <a:gd name="T13" fmla="*/ 121 h 198"/>
                <a:gd name="T14" fmla="*/ 121 w 198"/>
                <a:gd name="T15" fmla="*/ 121 h 198"/>
                <a:gd name="T16" fmla="*/ 121 w 198"/>
                <a:gd name="T17" fmla="*/ 76 h 198"/>
                <a:gd name="T18" fmla="*/ 76 w 198"/>
                <a:gd name="T19" fmla="*/ 76 h 198"/>
                <a:gd name="T20" fmla="*/ 152 w 198"/>
                <a:gd name="T21" fmla="*/ 76 h 198"/>
                <a:gd name="T22" fmla="*/ 152 w 198"/>
                <a:gd name="T23" fmla="*/ 121 h 198"/>
                <a:gd name="T24" fmla="*/ 198 w 198"/>
                <a:gd name="T25" fmla="*/ 121 h 198"/>
                <a:gd name="T26" fmla="*/ 198 w 198"/>
                <a:gd name="T27" fmla="*/ 76 h 198"/>
                <a:gd name="T28" fmla="*/ 152 w 198"/>
                <a:gd name="T29" fmla="*/ 76 h 198"/>
                <a:gd name="T30" fmla="*/ 0 w 198"/>
                <a:gd name="T31" fmla="*/ 152 h 198"/>
                <a:gd name="T32" fmla="*/ 0 w 198"/>
                <a:gd name="T33" fmla="*/ 198 h 198"/>
                <a:gd name="T34" fmla="*/ 46 w 198"/>
                <a:gd name="T35" fmla="*/ 198 h 198"/>
                <a:gd name="T36" fmla="*/ 46 w 198"/>
                <a:gd name="T37" fmla="*/ 152 h 198"/>
                <a:gd name="T38" fmla="*/ 0 w 198"/>
                <a:gd name="T39" fmla="*/ 152 h 198"/>
                <a:gd name="T40" fmla="*/ 76 w 198"/>
                <a:gd name="T41" fmla="*/ 152 h 198"/>
                <a:gd name="T42" fmla="*/ 76 w 198"/>
                <a:gd name="T43" fmla="*/ 198 h 198"/>
                <a:gd name="T44" fmla="*/ 121 w 198"/>
                <a:gd name="T45" fmla="*/ 198 h 198"/>
                <a:gd name="T46" fmla="*/ 121 w 198"/>
                <a:gd name="T47" fmla="*/ 152 h 198"/>
                <a:gd name="T48" fmla="*/ 76 w 198"/>
                <a:gd name="T49" fmla="*/ 152 h 198"/>
                <a:gd name="T50" fmla="*/ 152 w 198"/>
                <a:gd name="T51" fmla="*/ 152 h 198"/>
                <a:gd name="T52" fmla="*/ 152 w 198"/>
                <a:gd name="T53" fmla="*/ 198 h 198"/>
                <a:gd name="T54" fmla="*/ 198 w 198"/>
                <a:gd name="T55" fmla="*/ 198 h 198"/>
                <a:gd name="T56" fmla="*/ 198 w 198"/>
                <a:gd name="T57" fmla="*/ 152 h 198"/>
                <a:gd name="T58" fmla="*/ 152 w 198"/>
                <a:gd name="T59" fmla="*/ 15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198">
                  <a:moveTo>
                    <a:pt x="152" y="0"/>
                  </a:moveTo>
                  <a:lnTo>
                    <a:pt x="152" y="45"/>
                  </a:lnTo>
                  <a:lnTo>
                    <a:pt x="198" y="45"/>
                  </a:lnTo>
                  <a:lnTo>
                    <a:pt x="198" y="0"/>
                  </a:lnTo>
                  <a:lnTo>
                    <a:pt x="152" y="0"/>
                  </a:lnTo>
                  <a:close/>
                  <a:moveTo>
                    <a:pt x="76" y="76"/>
                  </a:moveTo>
                  <a:lnTo>
                    <a:pt x="76" y="121"/>
                  </a:lnTo>
                  <a:lnTo>
                    <a:pt x="121" y="121"/>
                  </a:lnTo>
                  <a:lnTo>
                    <a:pt x="121" y="76"/>
                  </a:lnTo>
                  <a:lnTo>
                    <a:pt x="76" y="76"/>
                  </a:lnTo>
                  <a:close/>
                  <a:moveTo>
                    <a:pt x="152" y="76"/>
                  </a:moveTo>
                  <a:lnTo>
                    <a:pt x="152" y="121"/>
                  </a:lnTo>
                  <a:lnTo>
                    <a:pt x="198" y="121"/>
                  </a:lnTo>
                  <a:lnTo>
                    <a:pt x="198" y="76"/>
                  </a:lnTo>
                  <a:lnTo>
                    <a:pt x="152" y="76"/>
                  </a:lnTo>
                  <a:close/>
                  <a:moveTo>
                    <a:pt x="0" y="152"/>
                  </a:moveTo>
                  <a:lnTo>
                    <a:pt x="0" y="198"/>
                  </a:lnTo>
                  <a:lnTo>
                    <a:pt x="46" y="198"/>
                  </a:lnTo>
                  <a:lnTo>
                    <a:pt x="46" y="152"/>
                  </a:lnTo>
                  <a:lnTo>
                    <a:pt x="0" y="152"/>
                  </a:lnTo>
                  <a:close/>
                  <a:moveTo>
                    <a:pt x="76" y="152"/>
                  </a:moveTo>
                  <a:lnTo>
                    <a:pt x="76" y="198"/>
                  </a:lnTo>
                  <a:lnTo>
                    <a:pt x="121" y="198"/>
                  </a:lnTo>
                  <a:lnTo>
                    <a:pt x="121" y="152"/>
                  </a:lnTo>
                  <a:lnTo>
                    <a:pt x="76" y="152"/>
                  </a:lnTo>
                  <a:close/>
                  <a:moveTo>
                    <a:pt x="152" y="152"/>
                  </a:moveTo>
                  <a:lnTo>
                    <a:pt x="152" y="198"/>
                  </a:lnTo>
                  <a:lnTo>
                    <a:pt x="198" y="198"/>
                  </a:lnTo>
                  <a:lnTo>
                    <a:pt x="198" y="152"/>
                  </a:lnTo>
                  <a:lnTo>
                    <a:pt x="152" y="152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Map"/>
          <p:cNvGrpSpPr>
            <a:grpSpLocks noChangeAspect="1"/>
          </p:cNvGrpSpPr>
          <p:nvPr/>
        </p:nvGrpSpPr>
        <p:grpSpPr>
          <a:xfrm>
            <a:off x="9861322" y="4191883"/>
            <a:ext cx="2238375" cy="1633537"/>
            <a:chOff x="4585634" y="1597655"/>
            <a:chExt cx="2238375" cy="1633537"/>
          </a:xfrm>
        </p:grpSpPr>
        <p:sp>
          <p:nvSpPr>
            <p:cNvPr id="82" name="Background"/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iver"/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treets"/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5" name="Pointer"/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86" name="Pointer Outer"/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Pointer Inner"/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565662"/>
              </p:ext>
            </p:extLst>
          </p:nvPr>
        </p:nvGraphicFramePr>
        <p:xfrm>
          <a:off x="590934" y="5350818"/>
          <a:ext cx="4390989" cy="1143000"/>
        </p:xfrm>
        <a:graphic>
          <a:graphicData uri="http://schemas.openxmlformats.org/drawingml/2006/table">
            <a:tbl>
              <a:tblPr firstRow="1" bandRow="1"/>
              <a:tblGrid>
                <a:gridCol w="150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Company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Phone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Alfreds Futterkiste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Maria Anders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Berlin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030-0074321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 Taquería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México D.F.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(5) 555-3932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Around the Horn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Thomas Hardy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London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(171) 555-7788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Berglunds snabbköp</a:t>
                      </a:r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Christina Berglund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Luleå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0921-12 34 65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ag Cloud"/>
          <p:cNvSpPr>
            <a:spLocks/>
          </p:cNvSpPr>
          <p:nvPr/>
        </p:nvSpPr>
        <p:spPr bwMode="auto">
          <a:xfrm>
            <a:off x="5227176" y="5293397"/>
            <a:ext cx="1528390" cy="12578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sz="1200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Lorem ipsum</a:t>
            </a:r>
            <a:r>
              <a:rPr lang="en-US" sz="2400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dolor</a:t>
            </a:r>
            <a:r>
              <a:rPr 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sit amet</a:t>
            </a:r>
            <a:r>
              <a:rPr lang="en-US" sz="24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sz="14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adipisicing elit</a:t>
            </a:r>
            <a:r>
              <a:rPr 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sed do</a:t>
            </a:r>
            <a:r>
              <a:rPr lang="en-US" sz="2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eiusmod tempor</a:t>
            </a:r>
            <a:r>
              <a:rPr lang="en-US" sz="24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ut labore</a:t>
            </a:r>
            <a:r>
              <a:rPr lang="en-US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 dolore</a:t>
            </a:r>
            <a:r>
              <a:rPr lang="en-US" sz="14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magna</a:t>
            </a:r>
            <a:r>
              <a:rPr lang="en-US" sz="2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sz="12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ut enim</a:t>
            </a:r>
            <a:r>
              <a:rPr lang="en-US" sz="24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noProof="1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 minim</a:t>
            </a:r>
            <a:r>
              <a:rPr lang="en-US" sz="14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veniam</a:t>
            </a:r>
            <a:endParaRPr lang="en-US" sz="2000" b="1" noProof="1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Tags" descr="&lt;SmartSettings&gt;&lt;SmartResize enabled=&quot;True&quot; minWidth=&quot;0&quot; minHeight=&quot;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6940357" y="5325252"/>
            <a:ext cx="1912717" cy="159377"/>
            <a:chOff x="595686" y="1261242"/>
            <a:chExt cx="1912717" cy="159377"/>
          </a:xfrm>
        </p:grpSpPr>
        <p:grpSp>
          <p:nvGrpSpPr>
            <p:cNvPr id="91" name="Tag"/>
            <p:cNvGrpSpPr/>
            <p:nvPr/>
          </p:nvGrpSpPr>
          <p:grpSpPr>
            <a:xfrm>
              <a:off x="595686" y="1261242"/>
              <a:ext cx="514649" cy="159377"/>
              <a:chOff x="2249775" y="2057726"/>
              <a:chExt cx="514649" cy="159377"/>
            </a:xfrm>
            <a:solidFill>
              <a:srgbClr val="FFFFFF"/>
            </a:solidFill>
          </p:grpSpPr>
          <p:sp>
            <p:nvSpPr>
              <p:cNvPr id="98" name="Tag Box"/>
              <p:cNvSpPr/>
              <p:nvPr/>
            </p:nvSpPr>
            <p:spPr>
              <a:xfrm>
                <a:off x="2249775" y="2057726"/>
                <a:ext cx="514649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Green</a:t>
                </a:r>
              </a:p>
            </p:txBody>
          </p:sp>
          <p:sp>
            <p:nvSpPr>
              <p:cNvPr id="99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2" name="Tag"/>
            <p:cNvGrpSpPr/>
            <p:nvPr/>
          </p:nvGrpSpPr>
          <p:grpSpPr>
            <a:xfrm>
              <a:off x="1156638" y="1261242"/>
              <a:ext cx="509699" cy="159377"/>
              <a:chOff x="2254725" y="2057726"/>
              <a:chExt cx="509699" cy="159377"/>
            </a:xfrm>
            <a:solidFill>
              <a:srgbClr val="FFFFFF"/>
            </a:solidFill>
          </p:grpSpPr>
          <p:sp>
            <p:nvSpPr>
              <p:cNvPr id="96" name="Tag Box"/>
              <p:cNvSpPr/>
              <p:nvPr/>
            </p:nvSpPr>
            <p:spPr>
              <a:xfrm>
                <a:off x="2254725" y="2057726"/>
                <a:ext cx="509699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Violet</a:t>
                </a:r>
              </a:p>
            </p:txBody>
          </p:sp>
          <p:sp>
            <p:nvSpPr>
              <p:cNvPr id="97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3" name="Tag"/>
            <p:cNvGrpSpPr/>
            <p:nvPr/>
          </p:nvGrpSpPr>
          <p:grpSpPr>
            <a:xfrm>
              <a:off x="1712640" y="1261242"/>
              <a:ext cx="795763" cy="159377"/>
              <a:chOff x="1968661" y="2057726"/>
              <a:chExt cx="795763" cy="159377"/>
            </a:xfrm>
            <a:solidFill>
              <a:srgbClr val="FFFFFF"/>
            </a:solidFill>
          </p:grpSpPr>
          <p:sp>
            <p:nvSpPr>
              <p:cNvPr id="94" name="Tag Box"/>
              <p:cNvSpPr/>
              <p:nvPr/>
            </p:nvSpPr>
            <p:spPr>
              <a:xfrm>
                <a:off x="1968661" y="2057726"/>
                <a:ext cx="795763" cy="159377"/>
              </a:xfrm>
              <a:prstGeom prst="roundRect">
                <a:avLst>
                  <a:gd name="adj" fmla="val 20151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45720" tIns="9144" rIns="182880" bIns="9144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8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Aquamarine</a:t>
                </a:r>
              </a:p>
            </p:txBody>
          </p:sp>
          <p:sp>
            <p:nvSpPr>
              <p:cNvPr id="95" name="Close Button" descr="&lt;Tags&gt;&lt;SMARTRESIZEANCHORS&gt;None,None,None,Relative&lt;/SMARTRESIZEANCHORS&gt;&lt;/Tags&gt;"/>
              <p:cNvSpPr>
                <a:spLocks noEditPoints="1"/>
              </p:cNvSpPr>
              <p:nvPr/>
            </p:nvSpPr>
            <p:spPr bwMode="auto">
              <a:xfrm>
                <a:off x="2639378" y="2101899"/>
                <a:ext cx="73399" cy="71031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grp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0" name="Throbber"/>
          <p:cNvGrpSpPr>
            <a:grpSpLocks noChangeAspect="1"/>
          </p:cNvGrpSpPr>
          <p:nvPr/>
        </p:nvGrpSpPr>
        <p:grpSpPr>
          <a:xfrm>
            <a:off x="10360382" y="2474132"/>
            <a:ext cx="403225" cy="401637"/>
            <a:chOff x="2681288" y="1182688"/>
            <a:chExt cx="403225" cy="401637"/>
          </a:xfrm>
        </p:grpSpPr>
        <p:sp>
          <p:nvSpPr>
            <p:cNvPr id="101" name="Segment 8"/>
            <p:cNvSpPr>
              <a:spLocks/>
            </p:cNvSpPr>
            <p:nvPr/>
          </p:nvSpPr>
          <p:spPr bwMode="auto">
            <a:xfrm>
              <a:off x="2728913" y="1233488"/>
              <a:ext cx="114300" cy="114300"/>
            </a:xfrm>
            <a:custGeom>
              <a:avLst/>
              <a:gdLst>
                <a:gd name="T0" fmla="*/ 178 w 512"/>
                <a:gd name="T1" fmla="*/ 39 h 512"/>
                <a:gd name="T2" fmla="*/ 474 w 512"/>
                <a:gd name="T3" fmla="*/ 335 h 512"/>
                <a:gd name="T4" fmla="*/ 474 w 512"/>
                <a:gd name="T5" fmla="*/ 474 h 512"/>
                <a:gd name="T6" fmla="*/ 335 w 512"/>
                <a:gd name="T7" fmla="*/ 474 h 512"/>
                <a:gd name="T8" fmla="*/ 39 w 512"/>
                <a:gd name="T9" fmla="*/ 178 h 512"/>
                <a:gd name="T10" fmla="*/ 39 w 512"/>
                <a:gd name="T11" fmla="*/ 39 h 512"/>
                <a:gd name="T12" fmla="*/ 178 w 512"/>
                <a:gd name="T13" fmla="*/ 3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9"/>
                  </a:moveTo>
                  <a:lnTo>
                    <a:pt x="474" y="335"/>
                  </a:lnTo>
                  <a:cubicBezTo>
                    <a:pt x="512" y="373"/>
                    <a:pt x="512" y="435"/>
                    <a:pt x="474" y="474"/>
                  </a:cubicBezTo>
                  <a:cubicBezTo>
                    <a:pt x="435" y="512"/>
                    <a:pt x="373" y="512"/>
                    <a:pt x="335" y="474"/>
                  </a:cubicBezTo>
                  <a:lnTo>
                    <a:pt x="39" y="178"/>
                  </a:lnTo>
                  <a:cubicBezTo>
                    <a:pt x="0" y="139"/>
                    <a:pt x="0" y="77"/>
                    <a:pt x="39" y="39"/>
                  </a:cubicBezTo>
                  <a:cubicBezTo>
                    <a:pt x="77" y="0"/>
                    <a:pt x="139" y="0"/>
                    <a:pt x="178" y="39"/>
                  </a:cubicBezTo>
                  <a:close/>
                </a:path>
              </a:pathLst>
            </a:custGeom>
            <a:solidFill>
              <a:srgbClr val="60606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Segment 7"/>
            <p:cNvSpPr>
              <a:spLocks/>
            </p:cNvSpPr>
            <p:nvPr/>
          </p:nvSpPr>
          <p:spPr bwMode="auto">
            <a:xfrm>
              <a:off x="2681288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6 w 615"/>
                <a:gd name="T3" fmla="*/ 0 h 197"/>
                <a:gd name="T4" fmla="*/ 615 w 615"/>
                <a:gd name="T5" fmla="*/ 98 h 197"/>
                <a:gd name="T6" fmla="*/ 516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6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6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80808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egment 6"/>
            <p:cNvSpPr>
              <a:spLocks/>
            </p:cNvSpPr>
            <p:nvPr/>
          </p:nvSpPr>
          <p:spPr bwMode="auto">
            <a:xfrm>
              <a:off x="2728913" y="1417638"/>
              <a:ext cx="114300" cy="114300"/>
            </a:xfrm>
            <a:custGeom>
              <a:avLst/>
              <a:gdLst>
                <a:gd name="T0" fmla="*/ 39 w 512"/>
                <a:gd name="T1" fmla="*/ 334 h 512"/>
                <a:gd name="T2" fmla="*/ 335 w 512"/>
                <a:gd name="T3" fmla="*/ 38 h 512"/>
                <a:gd name="T4" fmla="*/ 474 w 512"/>
                <a:gd name="T5" fmla="*/ 38 h 512"/>
                <a:gd name="T6" fmla="*/ 474 w 512"/>
                <a:gd name="T7" fmla="*/ 177 h 512"/>
                <a:gd name="T8" fmla="*/ 178 w 512"/>
                <a:gd name="T9" fmla="*/ 473 h 512"/>
                <a:gd name="T10" fmla="*/ 39 w 512"/>
                <a:gd name="T11" fmla="*/ 473 h 512"/>
                <a:gd name="T12" fmla="*/ 39 w 512"/>
                <a:gd name="T13" fmla="*/ 33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4"/>
                  </a:moveTo>
                  <a:lnTo>
                    <a:pt x="335" y="38"/>
                  </a:lnTo>
                  <a:cubicBezTo>
                    <a:pt x="373" y="0"/>
                    <a:pt x="435" y="0"/>
                    <a:pt x="474" y="38"/>
                  </a:cubicBezTo>
                  <a:cubicBezTo>
                    <a:pt x="512" y="77"/>
                    <a:pt x="512" y="139"/>
                    <a:pt x="474" y="177"/>
                  </a:cubicBezTo>
                  <a:lnTo>
                    <a:pt x="178" y="473"/>
                  </a:lnTo>
                  <a:cubicBezTo>
                    <a:pt x="139" y="512"/>
                    <a:pt x="77" y="512"/>
                    <a:pt x="39" y="473"/>
                  </a:cubicBezTo>
                  <a:cubicBezTo>
                    <a:pt x="0" y="435"/>
                    <a:pt x="0" y="373"/>
                    <a:pt x="39" y="334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Segment 5"/>
            <p:cNvSpPr>
              <a:spLocks/>
            </p:cNvSpPr>
            <p:nvPr/>
          </p:nvSpPr>
          <p:spPr bwMode="auto">
            <a:xfrm>
              <a:off x="2862263" y="1447800"/>
              <a:ext cx="44450" cy="136525"/>
            </a:xfrm>
            <a:custGeom>
              <a:avLst/>
              <a:gdLst>
                <a:gd name="T0" fmla="*/ 0 w 196"/>
                <a:gd name="T1" fmla="*/ 516 h 615"/>
                <a:gd name="T2" fmla="*/ 0 w 196"/>
                <a:gd name="T3" fmla="*/ 98 h 615"/>
                <a:gd name="T4" fmla="*/ 98 w 196"/>
                <a:gd name="T5" fmla="*/ 0 h 615"/>
                <a:gd name="T6" fmla="*/ 196 w 196"/>
                <a:gd name="T7" fmla="*/ 98 h 615"/>
                <a:gd name="T8" fmla="*/ 196 w 196"/>
                <a:gd name="T9" fmla="*/ 516 h 615"/>
                <a:gd name="T10" fmla="*/ 98 w 196"/>
                <a:gd name="T11" fmla="*/ 615 h 615"/>
                <a:gd name="T12" fmla="*/ 0 w 196"/>
                <a:gd name="T13" fmla="*/ 51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6"/>
                  </a:moveTo>
                  <a:lnTo>
                    <a:pt x="0" y="98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8"/>
                  </a:cubicBezTo>
                  <a:lnTo>
                    <a:pt x="196" y="516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6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Segment 4"/>
            <p:cNvSpPr>
              <a:spLocks/>
            </p:cNvSpPr>
            <p:nvPr/>
          </p:nvSpPr>
          <p:spPr bwMode="auto">
            <a:xfrm>
              <a:off x="2924175" y="1417638"/>
              <a:ext cx="114300" cy="114300"/>
            </a:xfrm>
            <a:custGeom>
              <a:avLst/>
              <a:gdLst>
                <a:gd name="T0" fmla="*/ 178 w 512"/>
                <a:gd name="T1" fmla="*/ 38 h 512"/>
                <a:gd name="T2" fmla="*/ 474 w 512"/>
                <a:gd name="T3" fmla="*/ 334 h 512"/>
                <a:gd name="T4" fmla="*/ 474 w 512"/>
                <a:gd name="T5" fmla="*/ 473 h 512"/>
                <a:gd name="T6" fmla="*/ 335 w 512"/>
                <a:gd name="T7" fmla="*/ 473 h 512"/>
                <a:gd name="T8" fmla="*/ 39 w 512"/>
                <a:gd name="T9" fmla="*/ 177 h 512"/>
                <a:gd name="T10" fmla="*/ 39 w 512"/>
                <a:gd name="T11" fmla="*/ 38 h 512"/>
                <a:gd name="T12" fmla="*/ 178 w 512"/>
                <a:gd name="T13" fmla="*/ 3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178" y="38"/>
                  </a:moveTo>
                  <a:lnTo>
                    <a:pt x="474" y="334"/>
                  </a:lnTo>
                  <a:cubicBezTo>
                    <a:pt x="512" y="373"/>
                    <a:pt x="512" y="435"/>
                    <a:pt x="474" y="473"/>
                  </a:cubicBezTo>
                  <a:cubicBezTo>
                    <a:pt x="435" y="512"/>
                    <a:pt x="373" y="512"/>
                    <a:pt x="335" y="473"/>
                  </a:cubicBezTo>
                  <a:lnTo>
                    <a:pt x="39" y="177"/>
                  </a:lnTo>
                  <a:cubicBezTo>
                    <a:pt x="0" y="139"/>
                    <a:pt x="0" y="77"/>
                    <a:pt x="39" y="38"/>
                  </a:cubicBezTo>
                  <a:cubicBezTo>
                    <a:pt x="77" y="0"/>
                    <a:pt x="139" y="0"/>
                    <a:pt x="178" y="38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Segment 3"/>
            <p:cNvSpPr>
              <a:spLocks/>
            </p:cNvSpPr>
            <p:nvPr/>
          </p:nvSpPr>
          <p:spPr bwMode="auto">
            <a:xfrm>
              <a:off x="2946400" y="1360488"/>
              <a:ext cx="138113" cy="44450"/>
            </a:xfrm>
            <a:custGeom>
              <a:avLst/>
              <a:gdLst>
                <a:gd name="T0" fmla="*/ 98 w 615"/>
                <a:gd name="T1" fmla="*/ 0 h 197"/>
                <a:gd name="T2" fmla="*/ 517 w 615"/>
                <a:gd name="T3" fmla="*/ 0 h 197"/>
                <a:gd name="T4" fmla="*/ 615 w 615"/>
                <a:gd name="T5" fmla="*/ 98 h 197"/>
                <a:gd name="T6" fmla="*/ 517 w 615"/>
                <a:gd name="T7" fmla="*/ 197 h 197"/>
                <a:gd name="T8" fmla="*/ 98 w 615"/>
                <a:gd name="T9" fmla="*/ 197 h 197"/>
                <a:gd name="T10" fmla="*/ 0 w 615"/>
                <a:gd name="T11" fmla="*/ 98 h 197"/>
                <a:gd name="T12" fmla="*/ 98 w 615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197">
                  <a:moveTo>
                    <a:pt x="98" y="0"/>
                  </a:moveTo>
                  <a:lnTo>
                    <a:pt x="517" y="0"/>
                  </a:lnTo>
                  <a:cubicBezTo>
                    <a:pt x="571" y="0"/>
                    <a:pt x="615" y="44"/>
                    <a:pt x="615" y="98"/>
                  </a:cubicBezTo>
                  <a:cubicBezTo>
                    <a:pt x="615" y="153"/>
                    <a:pt x="571" y="197"/>
                    <a:pt x="517" y="197"/>
                  </a:cubicBezTo>
                  <a:lnTo>
                    <a:pt x="98" y="197"/>
                  </a:lnTo>
                  <a:cubicBezTo>
                    <a:pt x="44" y="197"/>
                    <a:pt x="0" y="153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Segment 2"/>
            <p:cNvSpPr>
              <a:spLocks/>
            </p:cNvSpPr>
            <p:nvPr/>
          </p:nvSpPr>
          <p:spPr bwMode="auto">
            <a:xfrm>
              <a:off x="2924175" y="1233488"/>
              <a:ext cx="114300" cy="114300"/>
            </a:xfrm>
            <a:custGeom>
              <a:avLst/>
              <a:gdLst>
                <a:gd name="T0" fmla="*/ 39 w 512"/>
                <a:gd name="T1" fmla="*/ 335 h 512"/>
                <a:gd name="T2" fmla="*/ 335 w 512"/>
                <a:gd name="T3" fmla="*/ 39 h 512"/>
                <a:gd name="T4" fmla="*/ 474 w 512"/>
                <a:gd name="T5" fmla="*/ 39 h 512"/>
                <a:gd name="T6" fmla="*/ 474 w 512"/>
                <a:gd name="T7" fmla="*/ 178 h 512"/>
                <a:gd name="T8" fmla="*/ 178 w 512"/>
                <a:gd name="T9" fmla="*/ 474 h 512"/>
                <a:gd name="T10" fmla="*/ 39 w 512"/>
                <a:gd name="T11" fmla="*/ 474 h 512"/>
                <a:gd name="T12" fmla="*/ 39 w 512"/>
                <a:gd name="T13" fmla="*/ 335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512">
                  <a:moveTo>
                    <a:pt x="39" y="335"/>
                  </a:moveTo>
                  <a:lnTo>
                    <a:pt x="335" y="39"/>
                  </a:lnTo>
                  <a:cubicBezTo>
                    <a:pt x="373" y="0"/>
                    <a:pt x="435" y="0"/>
                    <a:pt x="474" y="39"/>
                  </a:cubicBezTo>
                  <a:cubicBezTo>
                    <a:pt x="512" y="77"/>
                    <a:pt x="512" y="139"/>
                    <a:pt x="474" y="178"/>
                  </a:cubicBezTo>
                  <a:lnTo>
                    <a:pt x="178" y="474"/>
                  </a:lnTo>
                  <a:cubicBezTo>
                    <a:pt x="139" y="512"/>
                    <a:pt x="77" y="512"/>
                    <a:pt x="39" y="474"/>
                  </a:cubicBezTo>
                  <a:cubicBezTo>
                    <a:pt x="0" y="435"/>
                    <a:pt x="0" y="373"/>
                    <a:pt x="39" y="335"/>
                  </a:cubicBezTo>
                  <a:close/>
                </a:path>
              </a:pathLst>
            </a:custGeom>
            <a:solidFill>
              <a:srgbClr val="B3B3B3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Segment 1"/>
            <p:cNvSpPr>
              <a:spLocks/>
            </p:cNvSpPr>
            <p:nvPr/>
          </p:nvSpPr>
          <p:spPr bwMode="auto">
            <a:xfrm>
              <a:off x="2862263" y="1182688"/>
              <a:ext cx="44450" cy="136525"/>
            </a:xfrm>
            <a:custGeom>
              <a:avLst/>
              <a:gdLst>
                <a:gd name="T0" fmla="*/ 0 w 196"/>
                <a:gd name="T1" fmla="*/ 517 h 615"/>
                <a:gd name="T2" fmla="*/ 0 w 196"/>
                <a:gd name="T3" fmla="*/ 99 h 615"/>
                <a:gd name="T4" fmla="*/ 98 w 196"/>
                <a:gd name="T5" fmla="*/ 0 h 615"/>
                <a:gd name="T6" fmla="*/ 196 w 196"/>
                <a:gd name="T7" fmla="*/ 99 h 615"/>
                <a:gd name="T8" fmla="*/ 196 w 196"/>
                <a:gd name="T9" fmla="*/ 517 h 615"/>
                <a:gd name="T10" fmla="*/ 98 w 196"/>
                <a:gd name="T11" fmla="*/ 615 h 615"/>
                <a:gd name="T12" fmla="*/ 0 w 196"/>
                <a:gd name="T13" fmla="*/ 51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615">
                  <a:moveTo>
                    <a:pt x="0" y="517"/>
                  </a:moveTo>
                  <a:lnTo>
                    <a:pt x="0" y="99"/>
                  </a:lnTo>
                  <a:cubicBezTo>
                    <a:pt x="0" y="44"/>
                    <a:pt x="43" y="0"/>
                    <a:pt x="98" y="0"/>
                  </a:cubicBezTo>
                  <a:cubicBezTo>
                    <a:pt x="152" y="0"/>
                    <a:pt x="196" y="44"/>
                    <a:pt x="196" y="99"/>
                  </a:cubicBezTo>
                  <a:lnTo>
                    <a:pt x="196" y="517"/>
                  </a:lnTo>
                  <a:cubicBezTo>
                    <a:pt x="196" y="571"/>
                    <a:pt x="152" y="615"/>
                    <a:pt x="98" y="615"/>
                  </a:cubicBezTo>
                  <a:cubicBezTo>
                    <a:pt x="43" y="615"/>
                    <a:pt x="0" y="571"/>
                    <a:pt x="0" y="517"/>
                  </a:cubicBezTo>
                  <a:close/>
                </a:path>
              </a:pathLst>
            </a:custGeom>
            <a:solidFill>
              <a:srgbClr val="40404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Throbber"/>
          <p:cNvGrpSpPr>
            <a:grpSpLocks noChangeAspect="1"/>
          </p:cNvGrpSpPr>
          <p:nvPr/>
        </p:nvGrpSpPr>
        <p:grpSpPr>
          <a:xfrm>
            <a:off x="11020401" y="2448940"/>
            <a:ext cx="404813" cy="407988"/>
            <a:chOff x="1995488" y="1574801"/>
            <a:chExt cx="404813" cy="407988"/>
          </a:xfrm>
        </p:grpSpPr>
        <p:sp>
          <p:nvSpPr>
            <p:cNvPr id="110" name="Segment 10"/>
            <p:cNvSpPr>
              <a:spLocks/>
            </p:cNvSpPr>
            <p:nvPr/>
          </p:nvSpPr>
          <p:spPr bwMode="auto">
            <a:xfrm>
              <a:off x="2041526" y="1590676"/>
              <a:ext cx="104775" cy="100013"/>
            </a:xfrm>
            <a:custGeom>
              <a:avLst/>
              <a:gdLst>
                <a:gd name="T0" fmla="*/ 367 w 474"/>
                <a:gd name="T1" fmla="*/ 0 h 453"/>
                <a:gd name="T2" fmla="*/ 0 w 474"/>
                <a:gd name="T3" fmla="*/ 267 h 453"/>
                <a:gd name="T4" fmla="*/ 225 w 474"/>
                <a:gd name="T5" fmla="*/ 453 h 453"/>
                <a:gd name="T6" fmla="*/ 474 w 474"/>
                <a:gd name="T7" fmla="*/ 271 h 453"/>
                <a:gd name="T8" fmla="*/ 367 w 474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53">
                  <a:moveTo>
                    <a:pt x="367" y="0"/>
                  </a:moveTo>
                  <a:cubicBezTo>
                    <a:pt x="223" y="57"/>
                    <a:pt x="97" y="150"/>
                    <a:pt x="0" y="267"/>
                  </a:cubicBezTo>
                  <a:lnTo>
                    <a:pt x="225" y="453"/>
                  </a:lnTo>
                  <a:cubicBezTo>
                    <a:pt x="291" y="373"/>
                    <a:pt x="376" y="310"/>
                    <a:pt x="474" y="271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606060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Segment 9"/>
            <p:cNvSpPr>
              <a:spLocks/>
            </p:cNvSpPr>
            <p:nvPr/>
          </p:nvSpPr>
          <p:spPr bwMode="auto">
            <a:xfrm>
              <a:off x="1995488" y="1670051"/>
              <a:ext cx="85725" cy="100013"/>
            </a:xfrm>
            <a:custGeom>
              <a:avLst/>
              <a:gdLst>
                <a:gd name="T0" fmla="*/ 140 w 387"/>
                <a:gd name="T1" fmla="*/ 0 h 450"/>
                <a:gd name="T2" fmla="*/ 0 w 387"/>
                <a:gd name="T3" fmla="*/ 431 h 450"/>
                <a:gd name="T4" fmla="*/ 292 w 387"/>
                <a:gd name="T5" fmla="*/ 450 h 450"/>
                <a:gd name="T6" fmla="*/ 387 w 387"/>
                <a:gd name="T7" fmla="*/ 157 h 450"/>
                <a:gd name="T8" fmla="*/ 140 w 387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50">
                  <a:moveTo>
                    <a:pt x="140" y="0"/>
                  </a:moveTo>
                  <a:cubicBezTo>
                    <a:pt x="60" y="126"/>
                    <a:pt x="10" y="273"/>
                    <a:pt x="0" y="431"/>
                  </a:cubicBezTo>
                  <a:lnTo>
                    <a:pt x="292" y="450"/>
                  </a:lnTo>
                  <a:cubicBezTo>
                    <a:pt x="299" y="342"/>
                    <a:pt x="333" y="243"/>
                    <a:pt x="387" y="157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808080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Segment 8"/>
            <p:cNvSpPr>
              <a:spLocks/>
            </p:cNvSpPr>
            <p:nvPr/>
          </p:nvSpPr>
          <p:spPr bwMode="auto">
            <a:xfrm>
              <a:off x="1995488" y="1787526"/>
              <a:ext cx="85725" cy="98425"/>
            </a:xfrm>
            <a:custGeom>
              <a:avLst/>
              <a:gdLst>
                <a:gd name="T0" fmla="*/ 293 w 388"/>
                <a:gd name="T1" fmla="*/ 0 h 450"/>
                <a:gd name="T2" fmla="*/ 0 w 388"/>
                <a:gd name="T3" fmla="*/ 19 h 450"/>
                <a:gd name="T4" fmla="*/ 140 w 388"/>
                <a:gd name="T5" fmla="*/ 450 h 450"/>
                <a:gd name="T6" fmla="*/ 388 w 388"/>
                <a:gd name="T7" fmla="*/ 294 h 450"/>
                <a:gd name="T8" fmla="*/ 388 w 388"/>
                <a:gd name="T9" fmla="*/ 293 h 450"/>
                <a:gd name="T10" fmla="*/ 293 w 388"/>
                <a:gd name="T1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8" h="450">
                  <a:moveTo>
                    <a:pt x="293" y="0"/>
                  </a:moveTo>
                  <a:lnTo>
                    <a:pt x="0" y="19"/>
                  </a:lnTo>
                  <a:cubicBezTo>
                    <a:pt x="10" y="177"/>
                    <a:pt x="60" y="324"/>
                    <a:pt x="140" y="450"/>
                  </a:cubicBezTo>
                  <a:lnTo>
                    <a:pt x="388" y="294"/>
                  </a:lnTo>
                  <a:cubicBezTo>
                    <a:pt x="388" y="294"/>
                    <a:pt x="388" y="294"/>
                    <a:pt x="388" y="293"/>
                  </a:cubicBezTo>
                  <a:cubicBezTo>
                    <a:pt x="334" y="208"/>
                    <a:pt x="300" y="108"/>
                    <a:pt x="293" y="0"/>
                  </a:cubicBez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Segment 7"/>
            <p:cNvSpPr>
              <a:spLocks/>
            </p:cNvSpPr>
            <p:nvPr/>
          </p:nvSpPr>
          <p:spPr bwMode="auto">
            <a:xfrm>
              <a:off x="2041526" y="1866901"/>
              <a:ext cx="104775" cy="100013"/>
            </a:xfrm>
            <a:custGeom>
              <a:avLst/>
              <a:gdLst>
                <a:gd name="T0" fmla="*/ 225 w 474"/>
                <a:gd name="T1" fmla="*/ 0 h 453"/>
                <a:gd name="T2" fmla="*/ 0 w 474"/>
                <a:gd name="T3" fmla="*/ 187 h 453"/>
                <a:gd name="T4" fmla="*/ 367 w 474"/>
                <a:gd name="T5" fmla="*/ 453 h 453"/>
                <a:gd name="T6" fmla="*/ 474 w 474"/>
                <a:gd name="T7" fmla="*/ 181 h 453"/>
                <a:gd name="T8" fmla="*/ 225 w 474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53">
                  <a:moveTo>
                    <a:pt x="225" y="0"/>
                  </a:moveTo>
                  <a:lnTo>
                    <a:pt x="0" y="187"/>
                  </a:lnTo>
                  <a:cubicBezTo>
                    <a:pt x="97" y="303"/>
                    <a:pt x="223" y="396"/>
                    <a:pt x="367" y="453"/>
                  </a:cubicBezTo>
                  <a:lnTo>
                    <a:pt x="474" y="181"/>
                  </a:lnTo>
                  <a:cubicBezTo>
                    <a:pt x="376" y="142"/>
                    <a:pt x="291" y="79"/>
                    <a:pt x="225" y="0"/>
                  </a:cubicBez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Segment 6"/>
            <p:cNvSpPr>
              <a:spLocks/>
            </p:cNvSpPr>
            <p:nvPr/>
          </p:nvSpPr>
          <p:spPr bwMode="auto">
            <a:xfrm>
              <a:off x="2147888" y="1911351"/>
              <a:ext cx="100013" cy="71438"/>
            </a:xfrm>
            <a:custGeom>
              <a:avLst/>
              <a:gdLst>
                <a:gd name="T0" fmla="*/ 72 w 453"/>
                <a:gd name="T1" fmla="*/ 0 h 320"/>
                <a:gd name="T2" fmla="*/ 0 w 453"/>
                <a:gd name="T3" fmla="*/ 284 h 320"/>
                <a:gd name="T4" fmla="*/ 453 w 453"/>
                <a:gd name="T5" fmla="*/ 284 h 320"/>
                <a:gd name="T6" fmla="*/ 381 w 453"/>
                <a:gd name="T7" fmla="*/ 0 h 320"/>
                <a:gd name="T8" fmla="*/ 72 w 45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320">
                  <a:moveTo>
                    <a:pt x="72" y="0"/>
                  </a:moveTo>
                  <a:lnTo>
                    <a:pt x="0" y="284"/>
                  </a:lnTo>
                  <a:cubicBezTo>
                    <a:pt x="154" y="320"/>
                    <a:pt x="310" y="320"/>
                    <a:pt x="453" y="284"/>
                  </a:cubicBezTo>
                  <a:lnTo>
                    <a:pt x="381" y="0"/>
                  </a:lnTo>
                  <a:cubicBezTo>
                    <a:pt x="276" y="25"/>
                    <a:pt x="170" y="24"/>
                    <a:pt x="72" y="0"/>
                  </a:cubicBez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Segment 5"/>
            <p:cNvSpPr>
              <a:spLocks/>
            </p:cNvSpPr>
            <p:nvPr/>
          </p:nvSpPr>
          <p:spPr bwMode="auto">
            <a:xfrm>
              <a:off x="2247901" y="1866901"/>
              <a:ext cx="104775" cy="100013"/>
            </a:xfrm>
            <a:custGeom>
              <a:avLst/>
              <a:gdLst>
                <a:gd name="T0" fmla="*/ 250 w 475"/>
                <a:gd name="T1" fmla="*/ 0 h 453"/>
                <a:gd name="T2" fmla="*/ 0 w 475"/>
                <a:gd name="T3" fmla="*/ 181 h 453"/>
                <a:gd name="T4" fmla="*/ 108 w 475"/>
                <a:gd name="T5" fmla="*/ 453 h 453"/>
                <a:gd name="T6" fmla="*/ 475 w 475"/>
                <a:gd name="T7" fmla="*/ 187 h 453"/>
                <a:gd name="T8" fmla="*/ 250 w 475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453">
                  <a:moveTo>
                    <a:pt x="250" y="0"/>
                  </a:moveTo>
                  <a:cubicBezTo>
                    <a:pt x="184" y="80"/>
                    <a:pt x="98" y="142"/>
                    <a:pt x="0" y="181"/>
                  </a:cubicBezTo>
                  <a:lnTo>
                    <a:pt x="108" y="453"/>
                  </a:lnTo>
                  <a:cubicBezTo>
                    <a:pt x="252" y="396"/>
                    <a:pt x="378" y="303"/>
                    <a:pt x="475" y="187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Segment 4"/>
            <p:cNvSpPr>
              <a:spLocks/>
            </p:cNvSpPr>
            <p:nvPr/>
          </p:nvSpPr>
          <p:spPr bwMode="auto">
            <a:xfrm>
              <a:off x="2314576" y="1787526"/>
              <a:ext cx="85725" cy="98425"/>
            </a:xfrm>
            <a:custGeom>
              <a:avLst/>
              <a:gdLst>
                <a:gd name="T0" fmla="*/ 96 w 388"/>
                <a:gd name="T1" fmla="*/ 0 h 450"/>
                <a:gd name="T2" fmla="*/ 0 w 388"/>
                <a:gd name="T3" fmla="*/ 293 h 450"/>
                <a:gd name="T4" fmla="*/ 248 w 388"/>
                <a:gd name="T5" fmla="*/ 450 h 450"/>
                <a:gd name="T6" fmla="*/ 388 w 388"/>
                <a:gd name="T7" fmla="*/ 19 h 450"/>
                <a:gd name="T8" fmla="*/ 96 w 388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" h="450">
                  <a:moveTo>
                    <a:pt x="96" y="0"/>
                  </a:moveTo>
                  <a:cubicBezTo>
                    <a:pt x="89" y="108"/>
                    <a:pt x="54" y="207"/>
                    <a:pt x="0" y="293"/>
                  </a:cubicBezTo>
                  <a:lnTo>
                    <a:pt x="248" y="450"/>
                  </a:lnTo>
                  <a:cubicBezTo>
                    <a:pt x="328" y="324"/>
                    <a:pt x="378" y="177"/>
                    <a:pt x="388" y="1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Segment 3"/>
            <p:cNvSpPr>
              <a:spLocks/>
            </p:cNvSpPr>
            <p:nvPr/>
          </p:nvSpPr>
          <p:spPr bwMode="auto">
            <a:xfrm>
              <a:off x="2314576" y="1670051"/>
              <a:ext cx="85725" cy="100013"/>
            </a:xfrm>
            <a:custGeom>
              <a:avLst/>
              <a:gdLst>
                <a:gd name="T0" fmla="*/ 246 w 386"/>
                <a:gd name="T1" fmla="*/ 0 h 450"/>
                <a:gd name="T2" fmla="*/ 0 w 386"/>
                <a:gd name="T3" fmla="*/ 156 h 450"/>
                <a:gd name="T4" fmla="*/ 95 w 386"/>
                <a:gd name="T5" fmla="*/ 450 h 450"/>
                <a:gd name="T6" fmla="*/ 386 w 386"/>
                <a:gd name="T7" fmla="*/ 431 h 450"/>
                <a:gd name="T8" fmla="*/ 246 w 386"/>
                <a:gd name="T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450">
                  <a:moveTo>
                    <a:pt x="246" y="0"/>
                  </a:moveTo>
                  <a:lnTo>
                    <a:pt x="0" y="156"/>
                  </a:lnTo>
                  <a:cubicBezTo>
                    <a:pt x="55" y="242"/>
                    <a:pt x="88" y="342"/>
                    <a:pt x="95" y="450"/>
                  </a:cubicBezTo>
                  <a:lnTo>
                    <a:pt x="386" y="431"/>
                  </a:lnTo>
                  <a:cubicBezTo>
                    <a:pt x="376" y="273"/>
                    <a:pt x="326" y="126"/>
                    <a:pt x="246" y="0"/>
                  </a:cubicBez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Segment 2"/>
            <p:cNvSpPr>
              <a:spLocks/>
            </p:cNvSpPr>
            <p:nvPr/>
          </p:nvSpPr>
          <p:spPr bwMode="auto">
            <a:xfrm>
              <a:off x="2249488" y="1590676"/>
              <a:ext cx="103188" cy="100013"/>
            </a:xfrm>
            <a:custGeom>
              <a:avLst/>
              <a:gdLst>
                <a:gd name="T0" fmla="*/ 107 w 473"/>
                <a:gd name="T1" fmla="*/ 0 h 452"/>
                <a:gd name="T2" fmla="*/ 0 w 473"/>
                <a:gd name="T3" fmla="*/ 271 h 452"/>
                <a:gd name="T4" fmla="*/ 250 w 473"/>
                <a:gd name="T5" fmla="*/ 452 h 452"/>
                <a:gd name="T6" fmla="*/ 473 w 473"/>
                <a:gd name="T7" fmla="*/ 267 h 452"/>
                <a:gd name="T8" fmla="*/ 107 w 473"/>
                <a:gd name="T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452">
                  <a:moveTo>
                    <a:pt x="107" y="0"/>
                  </a:moveTo>
                  <a:lnTo>
                    <a:pt x="0" y="271"/>
                  </a:lnTo>
                  <a:cubicBezTo>
                    <a:pt x="97" y="310"/>
                    <a:pt x="184" y="373"/>
                    <a:pt x="250" y="452"/>
                  </a:cubicBezTo>
                  <a:lnTo>
                    <a:pt x="473" y="267"/>
                  </a:lnTo>
                  <a:cubicBezTo>
                    <a:pt x="376" y="150"/>
                    <a:pt x="251" y="57"/>
                    <a:pt x="107" y="0"/>
                  </a:cubicBezTo>
                  <a:close/>
                </a:path>
              </a:pathLst>
            </a:custGeom>
            <a:solidFill>
              <a:srgbClr val="B3B3B3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Segment 1"/>
            <p:cNvSpPr>
              <a:spLocks/>
            </p:cNvSpPr>
            <p:nvPr/>
          </p:nvSpPr>
          <p:spPr bwMode="auto">
            <a:xfrm>
              <a:off x="2147888" y="1574801"/>
              <a:ext cx="100013" cy="69850"/>
            </a:xfrm>
            <a:custGeom>
              <a:avLst/>
              <a:gdLst>
                <a:gd name="T0" fmla="*/ 0 w 453"/>
                <a:gd name="T1" fmla="*/ 37 h 321"/>
                <a:gd name="T2" fmla="*/ 72 w 453"/>
                <a:gd name="T3" fmla="*/ 320 h 321"/>
                <a:gd name="T4" fmla="*/ 381 w 453"/>
                <a:gd name="T5" fmla="*/ 321 h 321"/>
                <a:gd name="T6" fmla="*/ 453 w 453"/>
                <a:gd name="T7" fmla="*/ 37 h 321"/>
                <a:gd name="T8" fmla="*/ 0 w 453"/>
                <a:gd name="T9" fmla="*/ 3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321">
                  <a:moveTo>
                    <a:pt x="0" y="37"/>
                  </a:moveTo>
                  <a:lnTo>
                    <a:pt x="72" y="320"/>
                  </a:lnTo>
                  <a:cubicBezTo>
                    <a:pt x="177" y="295"/>
                    <a:pt x="283" y="296"/>
                    <a:pt x="381" y="321"/>
                  </a:cubicBezTo>
                  <a:lnTo>
                    <a:pt x="453" y="37"/>
                  </a:lnTo>
                  <a:cubicBezTo>
                    <a:pt x="299" y="0"/>
                    <a:pt x="143" y="1"/>
                    <a:pt x="0" y="37"/>
                  </a:cubicBezTo>
                  <a:close/>
                </a:path>
              </a:pathLst>
            </a:custGeom>
            <a:solidFill>
              <a:srgbClr val="404040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Tooltip" descr="&lt;Tags&gt;&lt;SMARTRESIZEENABLED&gt;True&lt;/SMARTRESIZEENABLED&gt;&lt;SMARTRESIZEMINSIZE&gt;6,20&lt;/SMARTRESIZEMINSIZE&gt;&lt;/Tags&gt;"/>
          <p:cNvGrpSpPr/>
          <p:nvPr/>
        </p:nvGrpSpPr>
        <p:grpSpPr>
          <a:xfrm>
            <a:off x="6928371" y="5631347"/>
            <a:ext cx="1033578" cy="273716"/>
            <a:chOff x="3666066" y="1149496"/>
            <a:chExt cx="1033578" cy="273716"/>
          </a:xfrm>
          <a:solidFill>
            <a:srgbClr val="FFFFFF"/>
          </a:solidFill>
        </p:grpSpPr>
        <p:sp>
          <p:nvSpPr>
            <p:cNvPr id="121" name="Box" descr="&lt;Tags&gt;&lt;SMARTRESIZEANCHORS&gt;Absolute,None,Absolute,Absolute&lt;/SMARTRESIZEANCHORS&gt;&lt;/Tags&gt;"/>
            <p:cNvSpPr/>
            <p:nvPr/>
          </p:nvSpPr>
          <p:spPr>
            <a:xfrm>
              <a:off x="3666066" y="1216186"/>
              <a:ext cx="1033578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Tooltip on bottom</a:t>
              </a:r>
            </a:p>
          </p:txBody>
        </p:sp>
        <p:sp>
          <p:nvSpPr>
            <p:cNvPr id="122" name="Arrow" descr="&lt;Tags&gt;&lt;SMARTRESIZEANCHORS&gt;Absolute,None,None,None&lt;/SMARTRESIZEANCHORS&gt;&lt;/Tags&gt;"/>
            <p:cNvSpPr/>
            <p:nvPr/>
          </p:nvSpPr>
          <p:spPr>
            <a:xfrm>
              <a:off x="4144175" y="1149496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3" name="Gap" descr="&lt;Tags&gt;&lt;SMARTRESIZEANCHORS&gt;Absolute,None,None,None&lt;/SMARTRESIZEANCHORS&gt;&lt;/Tags&gt;"/>
            <p:cNvCxnSpPr/>
            <p:nvPr/>
          </p:nvCxnSpPr>
          <p:spPr>
            <a:xfrm rot="10800000">
              <a:off x="4150471" y="1216186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Tooltip" descr="&lt;Tags&gt;&lt;SMARTRESIZEENABLED&gt;True&lt;/SMARTRESIZEENABLED&gt;&lt;SMARTRESIZEMINSIZE&gt;13,8&lt;/SMARTRESIZEMINSIZE&gt;&lt;/Tags&gt;"/>
          <p:cNvGrpSpPr/>
          <p:nvPr/>
        </p:nvGrpSpPr>
        <p:grpSpPr>
          <a:xfrm>
            <a:off x="6915357" y="6094006"/>
            <a:ext cx="883389" cy="207026"/>
            <a:chOff x="1631731" y="1217147"/>
            <a:chExt cx="883389" cy="207026"/>
          </a:xfrm>
          <a:solidFill>
            <a:srgbClr val="FFFFFF"/>
          </a:solidFill>
        </p:grpSpPr>
        <p:sp>
          <p:nvSpPr>
            <p:cNvPr id="125" name="Box" descr="&lt;Tags&gt;&lt;SMARTRESIZEANCHORS&gt;Absolute,Absolute,None,Absolute&lt;/SMARTRESIZEANCHORS&gt;&lt;/Tags&gt;"/>
            <p:cNvSpPr/>
            <p:nvPr/>
          </p:nvSpPr>
          <p:spPr>
            <a:xfrm>
              <a:off x="1631731" y="1217147"/>
              <a:ext cx="816699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Tooltip on left</a:t>
              </a:r>
            </a:p>
          </p:txBody>
        </p:sp>
        <p:sp>
          <p:nvSpPr>
            <p:cNvPr id="126" name="Arrow" descr="&lt;Tags&gt;&lt;SMARTRESIZEANCHORS&gt;None,None,None,Absolute&lt;/SMARTRESIZEANCHORS&gt;&lt;/Tags&gt;"/>
            <p:cNvSpPr/>
            <p:nvPr/>
          </p:nvSpPr>
          <p:spPr>
            <a:xfrm rot="5400000">
              <a:off x="2443095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7" name="Gap" descr="&lt;Tags&gt;&lt;SMARTRESIZEANCHORS&gt;None,None,None,Absolute&lt;/SMARTRESIZEANCHORS&gt;&lt;/Tags&gt;"/>
            <p:cNvCxnSpPr/>
            <p:nvPr/>
          </p:nvCxnSpPr>
          <p:spPr>
            <a:xfrm rot="16200000">
              <a:off x="2416045" y="1320661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Tooltip" descr="&lt;Tags&gt;&lt;SMARTRESIZEENABLED&gt;True&lt;/SMARTRESIZEENABLED&gt;&lt;SMARTRESIZEMINSIZE&gt;13,8&lt;/SMARTRESIZEMINSIZE&gt;&lt;/Tags&gt;"/>
          <p:cNvGrpSpPr/>
          <p:nvPr/>
        </p:nvGrpSpPr>
        <p:grpSpPr>
          <a:xfrm>
            <a:off x="8154893" y="5653684"/>
            <a:ext cx="959460" cy="207026"/>
            <a:chOff x="2674545" y="1217147"/>
            <a:chExt cx="959460" cy="207026"/>
          </a:xfrm>
          <a:solidFill>
            <a:srgbClr val="FFFFFF"/>
          </a:solidFill>
        </p:grpSpPr>
        <p:sp>
          <p:nvSpPr>
            <p:cNvPr id="129" name="Box" descr="&lt;Tags&gt;&lt;SMARTRESIZEANCHORS&gt;Absolute,Absolute,Absolute,None&lt;/SMARTRESIZEANCHORS&gt;&lt;/Tags&gt;"/>
            <p:cNvSpPr/>
            <p:nvPr/>
          </p:nvSpPr>
          <p:spPr>
            <a:xfrm>
              <a:off x="2741237" y="1217147"/>
              <a:ext cx="892768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Tooltip on right</a:t>
              </a:r>
            </a:p>
          </p:txBody>
        </p:sp>
        <p:sp>
          <p:nvSpPr>
            <p:cNvPr id="130" name="Arrow" descr="&lt;Tags&gt;&lt;SMARTRESIZEANCHORS&gt;None,None,Absolute,None&lt;/SMARTRESIZEANCHORS&gt;&lt;/Tags&gt;"/>
            <p:cNvSpPr/>
            <p:nvPr/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1" name="Gap" descr="&lt;Tags&gt;&lt;SMARTRESIZEANCHORS&gt;None,None,Absolute,None&lt;/SMARTRESIZEANCHORS&gt;&lt;/Tags&gt;"/>
            <p:cNvCxnSpPr/>
            <p:nvPr/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Tooltip" descr="&lt;Tags&gt;&lt;SMARTRESIZEENABLED&gt;True&lt;/SMARTRESIZEENABLED&gt;&lt;SMARTRESIZEMINSIZE&gt;6,20&lt;/SMARTRESIZEMINSIZE&gt;&lt;/Tags&gt;"/>
          <p:cNvGrpSpPr/>
          <p:nvPr/>
        </p:nvGrpSpPr>
        <p:grpSpPr>
          <a:xfrm>
            <a:off x="8166350" y="6049652"/>
            <a:ext cx="826410" cy="273716"/>
            <a:chOff x="899325" y="1673165"/>
            <a:chExt cx="826410" cy="273716"/>
          </a:xfrm>
        </p:grpSpPr>
        <p:sp>
          <p:nvSpPr>
            <p:cNvPr id="133" name="Box" descr="&lt;Tags&gt;&lt;SMARTRESIZEANCHORS&gt;None,Absolute,Absolute,Absolute&lt;/SMARTRESIZEANCHORS&gt;&lt;/Tags&gt;"/>
            <p:cNvSpPr/>
            <p:nvPr/>
          </p:nvSpPr>
          <p:spPr>
            <a:xfrm>
              <a:off x="899325" y="1673165"/>
              <a:ext cx="826410" cy="207026"/>
            </a:xfrm>
            <a:prstGeom prst="roundRect">
              <a:avLst>
                <a:gd name="adj" fmla="val 11391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Tooltip on top</a:t>
              </a:r>
            </a:p>
          </p:txBody>
        </p:sp>
        <p:sp>
          <p:nvSpPr>
            <p:cNvPr id="134" name="Arrow" descr="&lt;Tags&gt;&lt;SMARTRESIZEANCHORS&gt;None,Absolute,None,None&lt;/SMARTRESIZEANCHORS&gt;&lt;/Tags&gt;"/>
            <p:cNvSpPr/>
            <p:nvPr/>
          </p:nvSpPr>
          <p:spPr>
            <a:xfrm rot="10800000">
              <a:off x="1273852" y="1880191"/>
              <a:ext cx="77360" cy="66690"/>
            </a:xfrm>
            <a:prstGeom prst="triangl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5" name="Gap" descr="&lt;Tags&gt;&lt;SMARTRESIZEANCHORS&gt;None,Absolute,None,None&lt;/SMARTRESIZEANCHORS&gt;&lt;/Tags&gt;"/>
            <p:cNvCxnSpPr/>
            <p:nvPr/>
          </p:nvCxnSpPr>
          <p:spPr>
            <a:xfrm>
              <a:off x="1280146" y="1880191"/>
              <a:ext cx="6477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31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Icons-Actions</a:t>
            </a:r>
            <a:endParaRPr lang="ko-KR" altLang="en-US" sz="1800" dirty="0"/>
          </a:p>
        </p:txBody>
      </p:sp>
      <p:sp>
        <p:nvSpPr>
          <p:cNvPr id="10" name="Accept"/>
          <p:cNvSpPr>
            <a:spLocks noChangeAspect="1"/>
          </p:cNvSpPr>
          <p:nvPr/>
        </p:nvSpPr>
        <p:spPr bwMode="auto">
          <a:xfrm>
            <a:off x="1698668" y="1440736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dd"/>
          <p:cNvSpPr>
            <a:spLocks noChangeAspect="1"/>
          </p:cNvSpPr>
          <p:nvPr/>
        </p:nvSpPr>
        <p:spPr bwMode="auto">
          <a:xfrm>
            <a:off x="2106268" y="1433696"/>
            <a:ext cx="104775" cy="104775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chive"/>
          <p:cNvSpPr>
            <a:spLocks noChangeAspect="1" noEditPoints="1"/>
          </p:cNvSpPr>
          <p:nvPr/>
        </p:nvSpPr>
        <p:spPr bwMode="auto">
          <a:xfrm>
            <a:off x="2548299" y="1445289"/>
            <a:ext cx="123825" cy="147637"/>
          </a:xfrm>
          <a:custGeom>
            <a:avLst/>
            <a:gdLst>
              <a:gd name="T0" fmla="*/ 1 w 507"/>
              <a:gd name="T1" fmla="*/ 66 h 600"/>
              <a:gd name="T2" fmla="*/ 67 w 507"/>
              <a:gd name="T3" fmla="*/ 600 h 600"/>
              <a:gd name="T4" fmla="*/ 507 w 507"/>
              <a:gd name="T5" fmla="*/ 533 h 600"/>
              <a:gd name="T6" fmla="*/ 441 w 507"/>
              <a:gd name="T7" fmla="*/ 0 h 600"/>
              <a:gd name="T8" fmla="*/ 67 w 507"/>
              <a:gd name="T9" fmla="*/ 26 h 600"/>
              <a:gd name="T10" fmla="*/ 481 w 507"/>
              <a:gd name="T11" fmla="*/ 66 h 600"/>
              <a:gd name="T12" fmla="*/ 27 w 507"/>
              <a:gd name="T13" fmla="*/ 186 h 600"/>
              <a:gd name="T14" fmla="*/ 67 w 507"/>
              <a:gd name="T15" fmla="*/ 26 h 600"/>
              <a:gd name="T16" fmla="*/ 184 w 507"/>
              <a:gd name="T17" fmla="*/ 80 h 600"/>
              <a:gd name="T18" fmla="*/ 183 w 507"/>
              <a:gd name="T19" fmla="*/ 120 h 600"/>
              <a:gd name="T20" fmla="*/ 294 w 507"/>
              <a:gd name="T21" fmla="*/ 133 h 600"/>
              <a:gd name="T22" fmla="*/ 334 w 507"/>
              <a:gd name="T23" fmla="*/ 93 h 600"/>
              <a:gd name="T24" fmla="*/ 307 w 507"/>
              <a:gd name="T25" fmla="*/ 93 h 600"/>
              <a:gd name="T26" fmla="*/ 294 w 507"/>
              <a:gd name="T27" fmla="*/ 106 h 600"/>
              <a:gd name="T28" fmla="*/ 203 w 507"/>
              <a:gd name="T29" fmla="*/ 103 h 600"/>
              <a:gd name="T30" fmla="*/ 186 w 507"/>
              <a:gd name="T31" fmla="*/ 79 h 600"/>
              <a:gd name="T32" fmla="*/ 481 w 507"/>
              <a:gd name="T33" fmla="*/ 213 h 600"/>
              <a:gd name="T34" fmla="*/ 27 w 507"/>
              <a:gd name="T35" fmla="*/ 386 h 600"/>
              <a:gd name="T36" fmla="*/ 186 w 507"/>
              <a:gd name="T37" fmla="*/ 293 h 600"/>
              <a:gd name="T38" fmla="*/ 174 w 507"/>
              <a:gd name="T39" fmla="*/ 306 h 600"/>
              <a:gd name="T40" fmla="*/ 214 w 507"/>
              <a:gd name="T41" fmla="*/ 346 h 600"/>
              <a:gd name="T42" fmla="*/ 325 w 507"/>
              <a:gd name="T43" fmla="*/ 333 h 600"/>
              <a:gd name="T44" fmla="*/ 321 w 507"/>
              <a:gd name="T45" fmla="*/ 293 h 600"/>
              <a:gd name="T46" fmla="*/ 304 w 507"/>
              <a:gd name="T47" fmla="*/ 316 h 600"/>
              <a:gd name="T48" fmla="*/ 214 w 507"/>
              <a:gd name="T49" fmla="*/ 320 h 600"/>
              <a:gd name="T50" fmla="*/ 201 w 507"/>
              <a:gd name="T51" fmla="*/ 306 h 600"/>
              <a:gd name="T52" fmla="*/ 27 w 507"/>
              <a:gd name="T53" fmla="*/ 413 h 600"/>
              <a:gd name="T54" fmla="*/ 481 w 507"/>
              <a:gd name="T55" fmla="*/ 533 h 600"/>
              <a:gd name="T56" fmla="*/ 67 w 507"/>
              <a:gd name="T57" fmla="*/ 573 h 600"/>
              <a:gd name="T58" fmla="*/ 27 w 507"/>
              <a:gd name="T59" fmla="*/ 413 h 600"/>
              <a:gd name="T60" fmla="*/ 184 w 507"/>
              <a:gd name="T61" fmla="*/ 480 h 600"/>
              <a:gd name="T62" fmla="*/ 183 w 507"/>
              <a:gd name="T63" fmla="*/ 520 h 600"/>
              <a:gd name="T64" fmla="*/ 294 w 507"/>
              <a:gd name="T65" fmla="*/ 533 h 600"/>
              <a:gd name="T66" fmla="*/ 334 w 507"/>
              <a:gd name="T67" fmla="*/ 493 h 600"/>
              <a:gd name="T68" fmla="*/ 307 w 507"/>
              <a:gd name="T69" fmla="*/ 493 h 600"/>
              <a:gd name="T70" fmla="*/ 294 w 507"/>
              <a:gd name="T71" fmla="*/ 506 h 600"/>
              <a:gd name="T72" fmla="*/ 203 w 507"/>
              <a:gd name="T73" fmla="*/ 503 h 600"/>
              <a:gd name="T74" fmla="*/ 186 w 507"/>
              <a:gd name="T75" fmla="*/ 47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07" h="600">
                <a:moveTo>
                  <a:pt x="67" y="0"/>
                </a:moveTo>
                <a:cubicBezTo>
                  <a:pt x="31" y="0"/>
                  <a:pt x="1" y="30"/>
                  <a:pt x="1" y="66"/>
                </a:cubicBezTo>
                <a:cubicBezTo>
                  <a:pt x="0" y="222"/>
                  <a:pt x="1" y="377"/>
                  <a:pt x="1" y="533"/>
                </a:cubicBezTo>
                <a:cubicBezTo>
                  <a:pt x="1" y="570"/>
                  <a:pt x="31" y="600"/>
                  <a:pt x="67" y="600"/>
                </a:cubicBezTo>
                <a:lnTo>
                  <a:pt x="441" y="600"/>
                </a:lnTo>
                <a:cubicBezTo>
                  <a:pt x="477" y="600"/>
                  <a:pt x="507" y="570"/>
                  <a:pt x="507" y="533"/>
                </a:cubicBezTo>
                <a:cubicBezTo>
                  <a:pt x="507" y="377"/>
                  <a:pt x="507" y="222"/>
                  <a:pt x="507" y="66"/>
                </a:cubicBezTo>
                <a:cubicBezTo>
                  <a:pt x="507" y="30"/>
                  <a:pt x="477" y="0"/>
                  <a:pt x="441" y="0"/>
                </a:cubicBezTo>
                <a:lnTo>
                  <a:pt x="67" y="0"/>
                </a:lnTo>
                <a:close/>
                <a:moveTo>
                  <a:pt x="67" y="26"/>
                </a:moveTo>
                <a:lnTo>
                  <a:pt x="441" y="26"/>
                </a:lnTo>
                <a:cubicBezTo>
                  <a:pt x="463" y="26"/>
                  <a:pt x="481" y="44"/>
                  <a:pt x="481" y="66"/>
                </a:cubicBezTo>
                <a:lnTo>
                  <a:pt x="481" y="186"/>
                </a:lnTo>
                <a:lnTo>
                  <a:pt x="27" y="186"/>
                </a:lnTo>
                <a:lnTo>
                  <a:pt x="27" y="66"/>
                </a:lnTo>
                <a:cubicBezTo>
                  <a:pt x="27" y="44"/>
                  <a:pt x="45" y="26"/>
                  <a:pt x="67" y="26"/>
                </a:cubicBezTo>
                <a:close/>
                <a:moveTo>
                  <a:pt x="186" y="79"/>
                </a:moveTo>
                <a:cubicBezTo>
                  <a:pt x="185" y="79"/>
                  <a:pt x="185" y="79"/>
                  <a:pt x="184" y="80"/>
                </a:cubicBezTo>
                <a:cubicBezTo>
                  <a:pt x="178" y="81"/>
                  <a:pt x="174" y="87"/>
                  <a:pt x="174" y="93"/>
                </a:cubicBezTo>
                <a:cubicBezTo>
                  <a:pt x="174" y="102"/>
                  <a:pt x="176" y="112"/>
                  <a:pt x="183" y="120"/>
                </a:cubicBezTo>
                <a:cubicBezTo>
                  <a:pt x="189" y="128"/>
                  <a:pt x="201" y="133"/>
                  <a:pt x="214" y="133"/>
                </a:cubicBezTo>
                <a:lnTo>
                  <a:pt x="294" y="133"/>
                </a:lnTo>
                <a:cubicBezTo>
                  <a:pt x="307" y="133"/>
                  <a:pt x="318" y="128"/>
                  <a:pt x="325" y="120"/>
                </a:cubicBezTo>
                <a:cubicBezTo>
                  <a:pt x="331" y="112"/>
                  <a:pt x="334" y="102"/>
                  <a:pt x="334" y="93"/>
                </a:cubicBezTo>
                <a:cubicBezTo>
                  <a:pt x="334" y="86"/>
                  <a:pt x="328" y="79"/>
                  <a:pt x="321" y="79"/>
                </a:cubicBezTo>
                <a:cubicBezTo>
                  <a:pt x="313" y="79"/>
                  <a:pt x="307" y="86"/>
                  <a:pt x="307" y="93"/>
                </a:cubicBezTo>
                <a:cubicBezTo>
                  <a:pt x="307" y="97"/>
                  <a:pt x="306" y="101"/>
                  <a:pt x="304" y="103"/>
                </a:cubicBezTo>
                <a:cubicBezTo>
                  <a:pt x="303" y="104"/>
                  <a:pt x="301" y="106"/>
                  <a:pt x="294" y="106"/>
                </a:cubicBezTo>
                <a:lnTo>
                  <a:pt x="214" y="106"/>
                </a:lnTo>
                <a:cubicBezTo>
                  <a:pt x="207" y="106"/>
                  <a:pt x="205" y="105"/>
                  <a:pt x="203" y="103"/>
                </a:cubicBezTo>
                <a:cubicBezTo>
                  <a:pt x="202" y="101"/>
                  <a:pt x="201" y="97"/>
                  <a:pt x="201" y="93"/>
                </a:cubicBezTo>
                <a:cubicBezTo>
                  <a:pt x="201" y="85"/>
                  <a:pt x="193" y="79"/>
                  <a:pt x="186" y="79"/>
                </a:cubicBezTo>
                <a:close/>
                <a:moveTo>
                  <a:pt x="27" y="213"/>
                </a:moveTo>
                <a:lnTo>
                  <a:pt x="481" y="213"/>
                </a:lnTo>
                <a:lnTo>
                  <a:pt x="481" y="386"/>
                </a:lnTo>
                <a:lnTo>
                  <a:pt x="27" y="386"/>
                </a:lnTo>
                <a:lnTo>
                  <a:pt x="27" y="213"/>
                </a:lnTo>
                <a:close/>
                <a:moveTo>
                  <a:pt x="186" y="293"/>
                </a:moveTo>
                <a:cubicBezTo>
                  <a:pt x="185" y="293"/>
                  <a:pt x="185" y="293"/>
                  <a:pt x="184" y="293"/>
                </a:cubicBezTo>
                <a:cubicBezTo>
                  <a:pt x="178" y="294"/>
                  <a:pt x="174" y="300"/>
                  <a:pt x="174" y="306"/>
                </a:cubicBezTo>
                <a:cubicBezTo>
                  <a:pt x="174" y="315"/>
                  <a:pt x="176" y="325"/>
                  <a:pt x="183" y="333"/>
                </a:cubicBezTo>
                <a:cubicBezTo>
                  <a:pt x="189" y="341"/>
                  <a:pt x="201" y="346"/>
                  <a:pt x="214" y="346"/>
                </a:cubicBezTo>
                <a:lnTo>
                  <a:pt x="294" y="346"/>
                </a:lnTo>
                <a:cubicBezTo>
                  <a:pt x="307" y="346"/>
                  <a:pt x="318" y="342"/>
                  <a:pt x="325" y="333"/>
                </a:cubicBezTo>
                <a:cubicBezTo>
                  <a:pt x="331" y="325"/>
                  <a:pt x="334" y="315"/>
                  <a:pt x="334" y="306"/>
                </a:cubicBezTo>
                <a:cubicBezTo>
                  <a:pt x="334" y="299"/>
                  <a:pt x="328" y="293"/>
                  <a:pt x="321" y="293"/>
                </a:cubicBezTo>
                <a:cubicBezTo>
                  <a:pt x="313" y="293"/>
                  <a:pt x="307" y="299"/>
                  <a:pt x="307" y="306"/>
                </a:cubicBezTo>
                <a:cubicBezTo>
                  <a:pt x="307" y="311"/>
                  <a:pt x="306" y="314"/>
                  <a:pt x="304" y="316"/>
                </a:cubicBezTo>
                <a:cubicBezTo>
                  <a:pt x="303" y="318"/>
                  <a:pt x="301" y="320"/>
                  <a:pt x="294" y="320"/>
                </a:cubicBezTo>
                <a:lnTo>
                  <a:pt x="214" y="320"/>
                </a:lnTo>
                <a:cubicBezTo>
                  <a:pt x="207" y="320"/>
                  <a:pt x="205" y="318"/>
                  <a:pt x="203" y="316"/>
                </a:cubicBezTo>
                <a:cubicBezTo>
                  <a:pt x="202" y="314"/>
                  <a:pt x="201" y="311"/>
                  <a:pt x="201" y="306"/>
                </a:cubicBezTo>
                <a:cubicBezTo>
                  <a:pt x="201" y="299"/>
                  <a:pt x="193" y="292"/>
                  <a:pt x="186" y="293"/>
                </a:cubicBezTo>
                <a:close/>
                <a:moveTo>
                  <a:pt x="27" y="413"/>
                </a:moveTo>
                <a:lnTo>
                  <a:pt x="481" y="413"/>
                </a:lnTo>
                <a:lnTo>
                  <a:pt x="481" y="533"/>
                </a:lnTo>
                <a:cubicBezTo>
                  <a:pt x="481" y="555"/>
                  <a:pt x="463" y="573"/>
                  <a:pt x="441" y="573"/>
                </a:cubicBezTo>
                <a:lnTo>
                  <a:pt x="67" y="573"/>
                </a:lnTo>
                <a:cubicBezTo>
                  <a:pt x="45" y="573"/>
                  <a:pt x="27" y="555"/>
                  <a:pt x="27" y="533"/>
                </a:cubicBezTo>
                <a:lnTo>
                  <a:pt x="27" y="413"/>
                </a:lnTo>
                <a:close/>
                <a:moveTo>
                  <a:pt x="186" y="479"/>
                </a:moveTo>
                <a:cubicBezTo>
                  <a:pt x="185" y="479"/>
                  <a:pt x="185" y="479"/>
                  <a:pt x="184" y="480"/>
                </a:cubicBezTo>
                <a:cubicBezTo>
                  <a:pt x="178" y="481"/>
                  <a:pt x="174" y="487"/>
                  <a:pt x="174" y="493"/>
                </a:cubicBezTo>
                <a:cubicBezTo>
                  <a:pt x="174" y="502"/>
                  <a:pt x="176" y="512"/>
                  <a:pt x="183" y="520"/>
                </a:cubicBezTo>
                <a:cubicBezTo>
                  <a:pt x="189" y="528"/>
                  <a:pt x="201" y="533"/>
                  <a:pt x="214" y="533"/>
                </a:cubicBezTo>
                <a:lnTo>
                  <a:pt x="294" y="533"/>
                </a:lnTo>
                <a:cubicBezTo>
                  <a:pt x="307" y="533"/>
                  <a:pt x="318" y="528"/>
                  <a:pt x="325" y="520"/>
                </a:cubicBezTo>
                <a:cubicBezTo>
                  <a:pt x="331" y="512"/>
                  <a:pt x="334" y="502"/>
                  <a:pt x="334" y="493"/>
                </a:cubicBezTo>
                <a:cubicBezTo>
                  <a:pt x="334" y="486"/>
                  <a:pt x="328" y="479"/>
                  <a:pt x="321" y="479"/>
                </a:cubicBezTo>
                <a:cubicBezTo>
                  <a:pt x="313" y="479"/>
                  <a:pt x="307" y="486"/>
                  <a:pt x="307" y="493"/>
                </a:cubicBezTo>
                <a:cubicBezTo>
                  <a:pt x="307" y="497"/>
                  <a:pt x="306" y="501"/>
                  <a:pt x="304" y="503"/>
                </a:cubicBezTo>
                <a:cubicBezTo>
                  <a:pt x="303" y="504"/>
                  <a:pt x="301" y="506"/>
                  <a:pt x="294" y="506"/>
                </a:cubicBezTo>
                <a:lnTo>
                  <a:pt x="214" y="506"/>
                </a:lnTo>
                <a:cubicBezTo>
                  <a:pt x="207" y="506"/>
                  <a:pt x="205" y="505"/>
                  <a:pt x="203" y="503"/>
                </a:cubicBezTo>
                <a:cubicBezTo>
                  <a:pt x="202" y="501"/>
                  <a:pt x="201" y="497"/>
                  <a:pt x="201" y="493"/>
                </a:cubicBezTo>
                <a:cubicBezTo>
                  <a:pt x="201" y="485"/>
                  <a:pt x="193" y="479"/>
                  <a:pt x="186" y="479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Bookmark"/>
          <p:cNvSpPr>
            <a:spLocks noChangeAspect="1" noEditPoints="1"/>
          </p:cNvSpPr>
          <p:nvPr/>
        </p:nvSpPr>
        <p:spPr bwMode="auto">
          <a:xfrm>
            <a:off x="2980804" y="1450845"/>
            <a:ext cx="161925" cy="136525"/>
          </a:xfrm>
          <a:custGeom>
            <a:avLst/>
            <a:gdLst>
              <a:gd name="T0" fmla="*/ 66 w 666"/>
              <a:gd name="T1" fmla="*/ 0 h 560"/>
              <a:gd name="T2" fmla="*/ 0 w 666"/>
              <a:gd name="T3" fmla="*/ 66 h 560"/>
              <a:gd name="T4" fmla="*/ 0 w 666"/>
              <a:gd name="T5" fmla="*/ 453 h 560"/>
              <a:gd name="T6" fmla="*/ 66 w 666"/>
              <a:gd name="T7" fmla="*/ 520 h 560"/>
              <a:gd name="T8" fmla="*/ 280 w 666"/>
              <a:gd name="T9" fmla="*/ 520 h 560"/>
              <a:gd name="T10" fmla="*/ 320 w 666"/>
              <a:gd name="T11" fmla="*/ 560 h 560"/>
              <a:gd name="T12" fmla="*/ 346 w 666"/>
              <a:gd name="T13" fmla="*/ 560 h 560"/>
              <a:gd name="T14" fmla="*/ 386 w 666"/>
              <a:gd name="T15" fmla="*/ 520 h 560"/>
              <a:gd name="T16" fmla="*/ 600 w 666"/>
              <a:gd name="T17" fmla="*/ 520 h 560"/>
              <a:gd name="T18" fmla="*/ 666 w 666"/>
              <a:gd name="T19" fmla="*/ 453 h 560"/>
              <a:gd name="T20" fmla="*/ 666 w 666"/>
              <a:gd name="T21" fmla="*/ 66 h 560"/>
              <a:gd name="T22" fmla="*/ 600 w 666"/>
              <a:gd name="T23" fmla="*/ 0 h 560"/>
              <a:gd name="T24" fmla="*/ 386 w 666"/>
              <a:gd name="T25" fmla="*/ 0 h 560"/>
              <a:gd name="T26" fmla="*/ 333 w 666"/>
              <a:gd name="T27" fmla="*/ 27 h 560"/>
              <a:gd name="T28" fmla="*/ 280 w 666"/>
              <a:gd name="T29" fmla="*/ 0 h 560"/>
              <a:gd name="T30" fmla="*/ 66 w 666"/>
              <a:gd name="T31" fmla="*/ 0 h 560"/>
              <a:gd name="T32" fmla="*/ 66 w 666"/>
              <a:gd name="T33" fmla="*/ 26 h 560"/>
              <a:gd name="T34" fmla="*/ 280 w 666"/>
              <a:gd name="T35" fmla="*/ 26 h 560"/>
              <a:gd name="T36" fmla="*/ 320 w 666"/>
              <a:gd name="T37" fmla="*/ 66 h 560"/>
              <a:gd name="T38" fmla="*/ 320 w 666"/>
              <a:gd name="T39" fmla="*/ 508 h 560"/>
              <a:gd name="T40" fmla="*/ 280 w 666"/>
              <a:gd name="T41" fmla="*/ 493 h 560"/>
              <a:gd name="T42" fmla="*/ 66 w 666"/>
              <a:gd name="T43" fmla="*/ 493 h 560"/>
              <a:gd name="T44" fmla="*/ 26 w 666"/>
              <a:gd name="T45" fmla="*/ 453 h 560"/>
              <a:gd name="T46" fmla="*/ 26 w 666"/>
              <a:gd name="T47" fmla="*/ 66 h 560"/>
              <a:gd name="T48" fmla="*/ 66 w 666"/>
              <a:gd name="T49" fmla="*/ 26 h 560"/>
              <a:gd name="T50" fmla="*/ 386 w 666"/>
              <a:gd name="T51" fmla="*/ 26 h 560"/>
              <a:gd name="T52" fmla="*/ 600 w 666"/>
              <a:gd name="T53" fmla="*/ 26 h 560"/>
              <a:gd name="T54" fmla="*/ 640 w 666"/>
              <a:gd name="T55" fmla="*/ 66 h 560"/>
              <a:gd name="T56" fmla="*/ 640 w 666"/>
              <a:gd name="T57" fmla="*/ 453 h 560"/>
              <a:gd name="T58" fmla="*/ 600 w 666"/>
              <a:gd name="T59" fmla="*/ 493 h 560"/>
              <a:gd name="T60" fmla="*/ 386 w 666"/>
              <a:gd name="T61" fmla="*/ 493 h 560"/>
              <a:gd name="T62" fmla="*/ 346 w 666"/>
              <a:gd name="T63" fmla="*/ 508 h 560"/>
              <a:gd name="T64" fmla="*/ 346 w 666"/>
              <a:gd name="T65" fmla="*/ 66 h 560"/>
              <a:gd name="T66" fmla="*/ 386 w 666"/>
              <a:gd name="T67" fmla="*/ 26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560">
                <a:moveTo>
                  <a:pt x="66" y="0"/>
                </a:moveTo>
                <a:cubicBezTo>
                  <a:pt x="30" y="0"/>
                  <a:pt x="0" y="30"/>
                  <a:pt x="0" y="66"/>
                </a:cubicBezTo>
                <a:lnTo>
                  <a:pt x="0" y="453"/>
                </a:lnTo>
                <a:cubicBezTo>
                  <a:pt x="0" y="490"/>
                  <a:pt x="30" y="520"/>
                  <a:pt x="66" y="520"/>
                </a:cubicBezTo>
                <a:lnTo>
                  <a:pt x="280" y="520"/>
                </a:lnTo>
                <a:cubicBezTo>
                  <a:pt x="302" y="520"/>
                  <a:pt x="320" y="538"/>
                  <a:pt x="320" y="560"/>
                </a:cubicBezTo>
                <a:lnTo>
                  <a:pt x="346" y="560"/>
                </a:lnTo>
                <a:cubicBezTo>
                  <a:pt x="346" y="538"/>
                  <a:pt x="364" y="520"/>
                  <a:pt x="386" y="520"/>
                </a:cubicBezTo>
                <a:lnTo>
                  <a:pt x="600" y="520"/>
                </a:lnTo>
                <a:cubicBezTo>
                  <a:pt x="636" y="520"/>
                  <a:pt x="666" y="490"/>
                  <a:pt x="666" y="453"/>
                </a:cubicBezTo>
                <a:lnTo>
                  <a:pt x="666" y="66"/>
                </a:lnTo>
                <a:cubicBezTo>
                  <a:pt x="666" y="30"/>
                  <a:pt x="636" y="0"/>
                  <a:pt x="600" y="0"/>
                </a:cubicBezTo>
                <a:lnTo>
                  <a:pt x="386" y="0"/>
                </a:lnTo>
                <a:cubicBezTo>
                  <a:pt x="365" y="0"/>
                  <a:pt x="345" y="11"/>
                  <a:pt x="333" y="27"/>
                </a:cubicBezTo>
                <a:cubicBezTo>
                  <a:pt x="321" y="11"/>
                  <a:pt x="301" y="0"/>
                  <a:pt x="280" y="0"/>
                </a:cubicBezTo>
                <a:lnTo>
                  <a:pt x="66" y="0"/>
                </a:lnTo>
                <a:close/>
                <a:moveTo>
                  <a:pt x="66" y="26"/>
                </a:moveTo>
                <a:lnTo>
                  <a:pt x="280" y="26"/>
                </a:lnTo>
                <a:cubicBezTo>
                  <a:pt x="302" y="26"/>
                  <a:pt x="320" y="44"/>
                  <a:pt x="320" y="66"/>
                </a:cubicBezTo>
                <a:lnTo>
                  <a:pt x="320" y="508"/>
                </a:lnTo>
                <a:cubicBezTo>
                  <a:pt x="308" y="499"/>
                  <a:pt x="295" y="493"/>
                  <a:pt x="280" y="493"/>
                </a:cubicBezTo>
                <a:lnTo>
                  <a:pt x="66" y="493"/>
                </a:lnTo>
                <a:cubicBezTo>
                  <a:pt x="44" y="493"/>
                  <a:pt x="26" y="475"/>
                  <a:pt x="26" y="453"/>
                </a:cubicBezTo>
                <a:lnTo>
                  <a:pt x="26" y="66"/>
                </a:lnTo>
                <a:cubicBezTo>
                  <a:pt x="26" y="44"/>
                  <a:pt x="44" y="26"/>
                  <a:pt x="66" y="26"/>
                </a:cubicBezTo>
                <a:close/>
                <a:moveTo>
                  <a:pt x="386" y="26"/>
                </a:moveTo>
                <a:lnTo>
                  <a:pt x="600" y="26"/>
                </a:lnTo>
                <a:cubicBezTo>
                  <a:pt x="622" y="26"/>
                  <a:pt x="640" y="44"/>
                  <a:pt x="640" y="66"/>
                </a:cubicBezTo>
                <a:lnTo>
                  <a:pt x="640" y="453"/>
                </a:lnTo>
                <a:cubicBezTo>
                  <a:pt x="640" y="475"/>
                  <a:pt x="622" y="493"/>
                  <a:pt x="600" y="493"/>
                </a:cubicBezTo>
                <a:lnTo>
                  <a:pt x="386" y="493"/>
                </a:lnTo>
                <a:cubicBezTo>
                  <a:pt x="371" y="493"/>
                  <a:pt x="358" y="499"/>
                  <a:pt x="346" y="508"/>
                </a:cubicBezTo>
                <a:lnTo>
                  <a:pt x="346" y="66"/>
                </a:lnTo>
                <a:cubicBezTo>
                  <a:pt x="346" y="44"/>
                  <a:pt x="364" y="26"/>
                  <a:pt x="386" y="2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reate"/>
          <p:cNvSpPr>
            <a:spLocks noChangeAspect="1" noEditPoints="1"/>
          </p:cNvSpPr>
          <p:nvPr/>
        </p:nvSpPr>
        <p:spPr bwMode="auto">
          <a:xfrm>
            <a:off x="3420552" y="1416129"/>
            <a:ext cx="163513" cy="161925"/>
          </a:xfrm>
          <a:custGeom>
            <a:avLst/>
            <a:gdLst>
              <a:gd name="T0" fmla="*/ 612 w 672"/>
              <a:gd name="T1" fmla="*/ 0 h 666"/>
              <a:gd name="T2" fmla="*/ 573 w 672"/>
              <a:gd name="T3" fmla="*/ 16 h 666"/>
              <a:gd name="T4" fmla="*/ 564 w 672"/>
              <a:gd name="T5" fmla="*/ 25 h 666"/>
              <a:gd name="T6" fmla="*/ 641 w 672"/>
              <a:gd name="T7" fmla="*/ 102 h 666"/>
              <a:gd name="T8" fmla="*/ 651 w 672"/>
              <a:gd name="T9" fmla="*/ 93 h 666"/>
              <a:gd name="T10" fmla="*/ 651 w 672"/>
              <a:gd name="T11" fmla="*/ 16 h 666"/>
              <a:gd name="T12" fmla="*/ 612 w 672"/>
              <a:gd name="T13" fmla="*/ 0 h 666"/>
              <a:gd name="T14" fmla="*/ 548 w 672"/>
              <a:gd name="T15" fmla="*/ 41 h 666"/>
              <a:gd name="T16" fmla="*/ 192 w 672"/>
              <a:gd name="T17" fmla="*/ 399 h 666"/>
              <a:gd name="T18" fmla="*/ 188 w 672"/>
              <a:gd name="T19" fmla="*/ 405 h 666"/>
              <a:gd name="T20" fmla="*/ 174 w 672"/>
              <a:gd name="T21" fmla="*/ 477 h 666"/>
              <a:gd name="T22" fmla="*/ 189 w 672"/>
              <a:gd name="T23" fmla="*/ 493 h 666"/>
              <a:gd name="T24" fmla="*/ 261 w 672"/>
              <a:gd name="T25" fmla="*/ 478 h 666"/>
              <a:gd name="T26" fmla="*/ 268 w 672"/>
              <a:gd name="T27" fmla="*/ 474 h 666"/>
              <a:gd name="T28" fmla="*/ 625 w 672"/>
              <a:gd name="T29" fmla="*/ 119 h 666"/>
              <a:gd name="T30" fmla="*/ 607 w 672"/>
              <a:gd name="T31" fmla="*/ 100 h 666"/>
              <a:gd name="T32" fmla="*/ 253 w 672"/>
              <a:gd name="T33" fmla="*/ 452 h 666"/>
              <a:gd name="T34" fmla="*/ 215 w 672"/>
              <a:gd name="T35" fmla="*/ 413 h 666"/>
              <a:gd name="T36" fmla="*/ 567 w 672"/>
              <a:gd name="T37" fmla="*/ 60 h 666"/>
              <a:gd name="T38" fmla="*/ 548 w 672"/>
              <a:gd name="T39" fmla="*/ 41 h 666"/>
              <a:gd name="T40" fmla="*/ 13 w 672"/>
              <a:gd name="T41" fmla="*/ 80 h 666"/>
              <a:gd name="T42" fmla="*/ 0 w 672"/>
              <a:gd name="T43" fmla="*/ 93 h 666"/>
              <a:gd name="T44" fmla="*/ 0 w 672"/>
              <a:gd name="T45" fmla="*/ 653 h 666"/>
              <a:gd name="T46" fmla="*/ 13 w 672"/>
              <a:gd name="T47" fmla="*/ 666 h 666"/>
              <a:gd name="T48" fmla="*/ 573 w 672"/>
              <a:gd name="T49" fmla="*/ 666 h 666"/>
              <a:gd name="T50" fmla="*/ 587 w 672"/>
              <a:gd name="T51" fmla="*/ 653 h 666"/>
              <a:gd name="T52" fmla="*/ 587 w 672"/>
              <a:gd name="T53" fmla="*/ 186 h 666"/>
              <a:gd name="T54" fmla="*/ 560 w 672"/>
              <a:gd name="T55" fmla="*/ 213 h 666"/>
              <a:gd name="T56" fmla="*/ 560 w 672"/>
              <a:gd name="T57" fmla="*/ 640 h 666"/>
              <a:gd name="T58" fmla="*/ 27 w 672"/>
              <a:gd name="T59" fmla="*/ 640 h 666"/>
              <a:gd name="T60" fmla="*/ 27 w 672"/>
              <a:gd name="T61" fmla="*/ 106 h 666"/>
              <a:gd name="T62" fmla="*/ 453 w 672"/>
              <a:gd name="T63" fmla="*/ 106 h 666"/>
              <a:gd name="T64" fmla="*/ 480 w 672"/>
              <a:gd name="T65" fmla="*/ 80 h 666"/>
              <a:gd name="T66" fmla="*/ 13 w 672"/>
              <a:gd name="T67" fmla="*/ 8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2" h="666">
                <a:moveTo>
                  <a:pt x="612" y="0"/>
                </a:moveTo>
                <a:cubicBezTo>
                  <a:pt x="598" y="0"/>
                  <a:pt x="584" y="5"/>
                  <a:pt x="573" y="16"/>
                </a:cubicBezTo>
                <a:lnTo>
                  <a:pt x="564" y="25"/>
                </a:lnTo>
                <a:lnTo>
                  <a:pt x="641" y="102"/>
                </a:lnTo>
                <a:lnTo>
                  <a:pt x="651" y="93"/>
                </a:lnTo>
                <a:cubicBezTo>
                  <a:pt x="672" y="72"/>
                  <a:pt x="672" y="37"/>
                  <a:pt x="651" y="16"/>
                </a:cubicBezTo>
                <a:cubicBezTo>
                  <a:pt x="640" y="5"/>
                  <a:pt x="626" y="0"/>
                  <a:pt x="612" y="0"/>
                </a:cubicBezTo>
                <a:close/>
                <a:moveTo>
                  <a:pt x="548" y="41"/>
                </a:moveTo>
                <a:lnTo>
                  <a:pt x="192" y="399"/>
                </a:lnTo>
                <a:cubicBezTo>
                  <a:pt x="190" y="400"/>
                  <a:pt x="189" y="403"/>
                  <a:pt x="188" y="405"/>
                </a:cubicBezTo>
                <a:lnTo>
                  <a:pt x="174" y="477"/>
                </a:lnTo>
                <a:cubicBezTo>
                  <a:pt x="172" y="486"/>
                  <a:pt x="180" y="494"/>
                  <a:pt x="189" y="493"/>
                </a:cubicBezTo>
                <a:lnTo>
                  <a:pt x="261" y="478"/>
                </a:lnTo>
                <a:cubicBezTo>
                  <a:pt x="264" y="478"/>
                  <a:pt x="266" y="476"/>
                  <a:pt x="268" y="474"/>
                </a:cubicBezTo>
                <a:lnTo>
                  <a:pt x="625" y="119"/>
                </a:lnTo>
                <a:lnTo>
                  <a:pt x="607" y="100"/>
                </a:lnTo>
                <a:lnTo>
                  <a:pt x="253" y="452"/>
                </a:lnTo>
                <a:lnTo>
                  <a:pt x="215" y="413"/>
                </a:lnTo>
                <a:lnTo>
                  <a:pt x="567" y="60"/>
                </a:lnTo>
                <a:lnTo>
                  <a:pt x="548" y="41"/>
                </a:lnTo>
                <a:close/>
                <a:moveTo>
                  <a:pt x="13" y="80"/>
                </a:moveTo>
                <a:cubicBezTo>
                  <a:pt x="5" y="80"/>
                  <a:pt x="0" y="85"/>
                  <a:pt x="0" y="93"/>
                </a:cubicBezTo>
                <a:lnTo>
                  <a:pt x="0" y="653"/>
                </a:lnTo>
                <a:cubicBezTo>
                  <a:pt x="0" y="661"/>
                  <a:pt x="5" y="666"/>
                  <a:pt x="13" y="666"/>
                </a:cubicBezTo>
                <a:lnTo>
                  <a:pt x="573" y="666"/>
                </a:lnTo>
                <a:cubicBezTo>
                  <a:pt x="581" y="666"/>
                  <a:pt x="587" y="661"/>
                  <a:pt x="587" y="653"/>
                </a:cubicBezTo>
                <a:lnTo>
                  <a:pt x="587" y="186"/>
                </a:lnTo>
                <a:lnTo>
                  <a:pt x="560" y="213"/>
                </a:lnTo>
                <a:lnTo>
                  <a:pt x="560" y="640"/>
                </a:lnTo>
                <a:lnTo>
                  <a:pt x="27" y="640"/>
                </a:lnTo>
                <a:lnTo>
                  <a:pt x="27" y="106"/>
                </a:lnTo>
                <a:lnTo>
                  <a:pt x="453" y="106"/>
                </a:lnTo>
                <a:lnTo>
                  <a:pt x="480" y="80"/>
                </a:lnTo>
                <a:lnTo>
                  <a:pt x="13" y="8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Delete"/>
          <p:cNvSpPr>
            <a:spLocks noChangeAspect="1"/>
          </p:cNvSpPr>
          <p:nvPr/>
        </p:nvSpPr>
        <p:spPr bwMode="auto">
          <a:xfrm>
            <a:off x="3925786" y="1446981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islike"/>
          <p:cNvSpPr>
            <a:spLocks noChangeAspect="1" noEditPoints="1"/>
          </p:cNvSpPr>
          <p:nvPr/>
        </p:nvSpPr>
        <p:spPr bwMode="auto">
          <a:xfrm>
            <a:off x="4429930" y="1398980"/>
            <a:ext cx="149225" cy="130175"/>
          </a:xfrm>
          <a:custGeom>
            <a:avLst/>
            <a:gdLst>
              <a:gd name="T0" fmla="*/ 173 w 613"/>
              <a:gd name="T1" fmla="*/ 0 h 535"/>
              <a:gd name="T2" fmla="*/ 0 w 613"/>
              <a:gd name="T3" fmla="*/ 174 h 535"/>
              <a:gd name="T4" fmla="*/ 298 w 613"/>
              <a:gd name="T5" fmla="*/ 531 h 535"/>
              <a:gd name="T6" fmla="*/ 315 w 613"/>
              <a:gd name="T7" fmla="*/ 531 h 535"/>
              <a:gd name="T8" fmla="*/ 613 w 613"/>
              <a:gd name="T9" fmla="*/ 174 h 535"/>
              <a:gd name="T10" fmla="*/ 440 w 613"/>
              <a:gd name="T11" fmla="*/ 0 h 535"/>
              <a:gd name="T12" fmla="*/ 358 w 613"/>
              <a:gd name="T13" fmla="*/ 21 h 535"/>
              <a:gd name="T14" fmla="*/ 350 w 613"/>
              <a:gd name="T15" fmla="*/ 30 h 535"/>
              <a:gd name="T16" fmla="*/ 333 w 613"/>
              <a:gd name="T17" fmla="*/ 104 h 535"/>
              <a:gd name="T18" fmla="*/ 346 w 613"/>
              <a:gd name="T19" fmla="*/ 120 h 535"/>
              <a:gd name="T20" fmla="*/ 376 w 613"/>
              <a:gd name="T21" fmla="*/ 120 h 535"/>
              <a:gd name="T22" fmla="*/ 335 w 613"/>
              <a:gd name="T23" fmla="*/ 222 h 535"/>
              <a:gd name="T24" fmla="*/ 348 w 613"/>
              <a:gd name="T25" fmla="*/ 240 h 535"/>
              <a:gd name="T26" fmla="*/ 358 w 613"/>
              <a:gd name="T27" fmla="*/ 240 h 535"/>
              <a:gd name="T28" fmla="*/ 303 w 613"/>
              <a:gd name="T29" fmla="*/ 330 h 535"/>
              <a:gd name="T30" fmla="*/ 319 w 613"/>
              <a:gd name="T31" fmla="*/ 257 h 535"/>
              <a:gd name="T32" fmla="*/ 306 w 613"/>
              <a:gd name="T33" fmla="*/ 240 h 535"/>
              <a:gd name="T34" fmla="*/ 281 w 613"/>
              <a:gd name="T35" fmla="*/ 240 h 535"/>
              <a:gd name="T36" fmla="*/ 316 w 613"/>
              <a:gd name="T37" fmla="*/ 138 h 535"/>
              <a:gd name="T38" fmla="*/ 304 w 613"/>
              <a:gd name="T39" fmla="*/ 120 h 535"/>
              <a:gd name="T40" fmla="*/ 264 w 613"/>
              <a:gd name="T41" fmla="*/ 120 h 535"/>
              <a:gd name="T42" fmla="*/ 278 w 613"/>
              <a:gd name="T43" fmla="*/ 45 h 535"/>
              <a:gd name="T44" fmla="*/ 273 w 613"/>
              <a:gd name="T45" fmla="*/ 33 h 535"/>
              <a:gd name="T46" fmla="*/ 173 w 613"/>
              <a:gd name="T47" fmla="*/ 0 h 535"/>
              <a:gd name="T48" fmla="*/ 173 w 613"/>
              <a:gd name="T49" fmla="*/ 27 h 535"/>
              <a:gd name="T50" fmla="*/ 250 w 613"/>
              <a:gd name="T51" fmla="*/ 50 h 535"/>
              <a:gd name="T52" fmla="*/ 235 w 613"/>
              <a:gd name="T53" fmla="*/ 131 h 535"/>
              <a:gd name="T54" fmla="*/ 248 w 613"/>
              <a:gd name="T55" fmla="*/ 147 h 535"/>
              <a:gd name="T56" fmla="*/ 285 w 613"/>
              <a:gd name="T57" fmla="*/ 147 h 535"/>
              <a:gd name="T58" fmla="*/ 250 w 613"/>
              <a:gd name="T59" fmla="*/ 250 h 535"/>
              <a:gd name="T60" fmla="*/ 262 w 613"/>
              <a:gd name="T61" fmla="*/ 267 h 535"/>
              <a:gd name="T62" fmla="*/ 290 w 613"/>
              <a:gd name="T63" fmla="*/ 267 h 535"/>
              <a:gd name="T64" fmla="*/ 260 w 613"/>
              <a:gd name="T65" fmla="*/ 400 h 535"/>
              <a:gd name="T66" fmla="*/ 284 w 613"/>
              <a:gd name="T67" fmla="*/ 410 h 535"/>
              <a:gd name="T68" fmla="*/ 394 w 613"/>
              <a:gd name="T69" fmla="*/ 234 h 535"/>
              <a:gd name="T70" fmla="*/ 382 w 613"/>
              <a:gd name="T71" fmla="*/ 214 h 535"/>
              <a:gd name="T72" fmla="*/ 368 w 613"/>
              <a:gd name="T73" fmla="*/ 214 h 535"/>
              <a:gd name="T74" fmla="*/ 408 w 613"/>
              <a:gd name="T75" fmla="*/ 112 h 535"/>
              <a:gd name="T76" fmla="*/ 395 w 613"/>
              <a:gd name="T77" fmla="*/ 94 h 535"/>
              <a:gd name="T78" fmla="*/ 363 w 613"/>
              <a:gd name="T79" fmla="*/ 94 h 535"/>
              <a:gd name="T80" fmla="*/ 375 w 613"/>
              <a:gd name="T81" fmla="*/ 42 h 535"/>
              <a:gd name="T82" fmla="*/ 440 w 613"/>
              <a:gd name="T83" fmla="*/ 27 h 535"/>
              <a:gd name="T84" fmla="*/ 586 w 613"/>
              <a:gd name="T85" fmla="*/ 174 h 535"/>
              <a:gd name="T86" fmla="*/ 306 w 613"/>
              <a:gd name="T87" fmla="*/ 504 h 535"/>
              <a:gd name="T88" fmla="*/ 26 w 613"/>
              <a:gd name="T89" fmla="*/ 174 h 535"/>
              <a:gd name="T90" fmla="*/ 173 w 613"/>
              <a:gd name="T91" fmla="*/ 2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3" h="535">
                <a:moveTo>
                  <a:pt x="173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2" y="468"/>
                  <a:pt x="298" y="531"/>
                </a:cubicBezTo>
                <a:cubicBezTo>
                  <a:pt x="303" y="535"/>
                  <a:pt x="310" y="535"/>
                  <a:pt x="315" y="531"/>
                </a:cubicBezTo>
                <a:cubicBezTo>
                  <a:pt x="390" y="468"/>
                  <a:pt x="613" y="371"/>
                  <a:pt x="613" y="174"/>
                </a:cubicBezTo>
                <a:cubicBezTo>
                  <a:pt x="613" y="78"/>
                  <a:pt x="535" y="0"/>
                  <a:pt x="440" y="0"/>
                </a:cubicBezTo>
                <a:cubicBezTo>
                  <a:pt x="410" y="0"/>
                  <a:pt x="382" y="8"/>
                  <a:pt x="358" y="21"/>
                </a:cubicBezTo>
                <a:cubicBezTo>
                  <a:pt x="354" y="23"/>
                  <a:pt x="351" y="26"/>
                  <a:pt x="350" y="30"/>
                </a:cubicBezTo>
                <a:lnTo>
                  <a:pt x="333" y="104"/>
                </a:lnTo>
                <a:cubicBezTo>
                  <a:pt x="332" y="112"/>
                  <a:pt x="338" y="120"/>
                  <a:pt x="346" y="120"/>
                </a:cubicBezTo>
                <a:lnTo>
                  <a:pt x="376" y="120"/>
                </a:lnTo>
                <a:lnTo>
                  <a:pt x="335" y="222"/>
                </a:lnTo>
                <a:cubicBezTo>
                  <a:pt x="331" y="231"/>
                  <a:pt x="338" y="241"/>
                  <a:pt x="348" y="240"/>
                </a:cubicBezTo>
                <a:lnTo>
                  <a:pt x="358" y="240"/>
                </a:lnTo>
                <a:lnTo>
                  <a:pt x="303" y="330"/>
                </a:lnTo>
                <a:lnTo>
                  <a:pt x="319" y="257"/>
                </a:lnTo>
                <a:cubicBezTo>
                  <a:pt x="321" y="248"/>
                  <a:pt x="315" y="240"/>
                  <a:pt x="306" y="240"/>
                </a:cubicBezTo>
                <a:lnTo>
                  <a:pt x="281" y="240"/>
                </a:lnTo>
                <a:lnTo>
                  <a:pt x="316" y="138"/>
                </a:lnTo>
                <a:cubicBezTo>
                  <a:pt x="319" y="129"/>
                  <a:pt x="313" y="121"/>
                  <a:pt x="304" y="120"/>
                </a:cubicBezTo>
                <a:lnTo>
                  <a:pt x="264" y="120"/>
                </a:lnTo>
                <a:lnTo>
                  <a:pt x="278" y="45"/>
                </a:lnTo>
                <a:cubicBezTo>
                  <a:pt x="279" y="41"/>
                  <a:pt x="277" y="36"/>
                  <a:pt x="273" y="33"/>
                </a:cubicBezTo>
                <a:cubicBezTo>
                  <a:pt x="245" y="12"/>
                  <a:pt x="210" y="0"/>
                  <a:pt x="173" y="0"/>
                </a:cubicBezTo>
                <a:close/>
                <a:moveTo>
                  <a:pt x="173" y="27"/>
                </a:moveTo>
                <a:cubicBezTo>
                  <a:pt x="202" y="27"/>
                  <a:pt x="228" y="36"/>
                  <a:pt x="250" y="50"/>
                </a:cubicBezTo>
                <a:lnTo>
                  <a:pt x="235" y="131"/>
                </a:lnTo>
                <a:cubicBezTo>
                  <a:pt x="233" y="139"/>
                  <a:pt x="239" y="147"/>
                  <a:pt x="248" y="147"/>
                </a:cubicBezTo>
                <a:lnTo>
                  <a:pt x="285" y="147"/>
                </a:lnTo>
                <a:lnTo>
                  <a:pt x="250" y="250"/>
                </a:lnTo>
                <a:cubicBezTo>
                  <a:pt x="247" y="258"/>
                  <a:pt x="253" y="267"/>
                  <a:pt x="262" y="267"/>
                </a:cubicBezTo>
                <a:lnTo>
                  <a:pt x="290" y="267"/>
                </a:lnTo>
                <a:lnTo>
                  <a:pt x="260" y="400"/>
                </a:lnTo>
                <a:cubicBezTo>
                  <a:pt x="257" y="414"/>
                  <a:pt x="276" y="422"/>
                  <a:pt x="284" y="410"/>
                </a:cubicBezTo>
                <a:lnTo>
                  <a:pt x="394" y="234"/>
                </a:lnTo>
                <a:cubicBezTo>
                  <a:pt x="399" y="225"/>
                  <a:pt x="393" y="213"/>
                  <a:pt x="382" y="214"/>
                </a:cubicBezTo>
                <a:lnTo>
                  <a:pt x="368" y="214"/>
                </a:lnTo>
                <a:lnTo>
                  <a:pt x="408" y="112"/>
                </a:lnTo>
                <a:cubicBezTo>
                  <a:pt x="412" y="103"/>
                  <a:pt x="405" y="94"/>
                  <a:pt x="395" y="94"/>
                </a:cubicBezTo>
                <a:lnTo>
                  <a:pt x="363" y="94"/>
                </a:lnTo>
                <a:lnTo>
                  <a:pt x="375" y="42"/>
                </a:lnTo>
                <a:cubicBezTo>
                  <a:pt x="395" y="33"/>
                  <a:pt x="416" y="27"/>
                  <a:pt x="440" y="27"/>
                </a:cubicBezTo>
                <a:cubicBezTo>
                  <a:pt x="520" y="27"/>
                  <a:pt x="586" y="93"/>
                  <a:pt x="586" y="174"/>
                </a:cubicBezTo>
                <a:cubicBezTo>
                  <a:pt x="586" y="346"/>
                  <a:pt x="394" y="435"/>
                  <a:pt x="306" y="504"/>
                </a:cubicBezTo>
                <a:cubicBezTo>
                  <a:pt x="218" y="435"/>
                  <a:pt x="26" y="346"/>
                  <a:pt x="26" y="174"/>
                </a:cubicBezTo>
                <a:cubicBezTo>
                  <a:pt x="26" y="93"/>
                  <a:pt x="92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wnload"/>
          <p:cNvSpPr>
            <a:spLocks noChangeAspect="1" noEditPoints="1"/>
          </p:cNvSpPr>
          <p:nvPr/>
        </p:nvSpPr>
        <p:spPr bwMode="auto">
          <a:xfrm>
            <a:off x="4864319" y="1361883"/>
            <a:ext cx="117475" cy="160337"/>
          </a:xfrm>
          <a:custGeom>
            <a:avLst/>
            <a:gdLst>
              <a:gd name="T0" fmla="*/ 239 w 480"/>
              <a:gd name="T1" fmla="*/ 1 h 655"/>
              <a:gd name="T2" fmla="*/ 227 w 480"/>
              <a:gd name="T3" fmla="*/ 15 h 655"/>
              <a:gd name="T4" fmla="*/ 227 w 480"/>
              <a:gd name="T5" fmla="*/ 422 h 655"/>
              <a:gd name="T6" fmla="*/ 143 w 480"/>
              <a:gd name="T7" fmla="*/ 339 h 655"/>
              <a:gd name="T8" fmla="*/ 131 w 480"/>
              <a:gd name="T9" fmla="*/ 335 h 655"/>
              <a:gd name="T10" fmla="*/ 124 w 480"/>
              <a:gd name="T11" fmla="*/ 358 h 655"/>
              <a:gd name="T12" fmla="*/ 240 w 480"/>
              <a:gd name="T13" fmla="*/ 474 h 655"/>
              <a:gd name="T14" fmla="*/ 356 w 480"/>
              <a:gd name="T15" fmla="*/ 358 h 655"/>
              <a:gd name="T16" fmla="*/ 356 w 480"/>
              <a:gd name="T17" fmla="*/ 339 h 655"/>
              <a:gd name="T18" fmla="*/ 337 w 480"/>
              <a:gd name="T19" fmla="*/ 339 h 655"/>
              <a:gd name="T20" fmla="*/ 254 w 480"/>
              <a:gd name="T21" fmla="*/ 422 h 655"/>
              <a:gd name="T22" fmla="*/ 254 w 480"/>
              <a:gd name="T23" fmla="*/ 15 h 655"/>
              <a:gd name="T24" fmla="*/ 239 w 480"/>
              <a:gd name="T25" fmla="*/ 1 h 655"/>
              <a:gd name="T26" fmla="*/ 0 w 480"/>
              <a:gd name="T27" fmla="*/ 201 h 655"/>
              <a:gd name="T28" fmla="*/ 0 w 480"/>
              <a:gd name="T29" fmla="*/ 655 h 655"/>
              <a:gd name="T30" fmla="*/ 480 w 480"/>
              <a:gd name="T31" fmla="*/ 655 h 655"/>
              <a:gd name="T32" fmla="*/ 480 w 480"/>
              <a:gd name="T33" fmla="*/ 201 h 655"/>
              <a:gd name="T34" fmla="*/ 347 w 480"/>
              <a:gd name="T35" fmla="*/ 201 h 655"/>
              <a:gd name="T36" fmla="*/ 333 w 480"/>
              <a:gd name="T37" fmla="*/ 215 h 655"/>
              <a:gd name="T38" fmla="*/ 347 w 480"/>
              <a:gd name="T39" fmla="*/ 228 h 655"/>
              <a:gd name="T40" fmla="*/ 454 w 480"/>
              <a:gd name="T41" fmla="*/ 228 h 655"/>
              <a:gd name="T42" fmla="*/ 454 w 480"/>
              <a:gd name="T43" fmla="*/ 628 h 655"/>
              <a:gd name="T44" fmla="*/ 27 w 480"/>
              <a:gd name="T45" fmla="*/ 628 h 655"/>
              <a:gd name="T46" fmla="*/ 27 w 480"/>
              <a:gd name="T47" fmla="*/ 228 h 655"/>
              <a:gd name="T48" fmla="*/ 134 w 480"/>
              <a:gd name="T49" fmla="*/ 228 h 655"/>
              <a:gd name="T50" fmla="*/ 147 w 480"/>
              <a:gd name="T51" fmla="*/ 215 h 655"/>
              <a:gd name="T52" fmla="*/ 134 w 480"/>
              <a:gd name="T53" fmla="*/ 201 h 655"/>
              <a:gd name="T54" fmla="*/ 0 w 480"/>
              <a:gd name="T55" fmla="*/ 201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5">
                <a:moveTo>
                  <a:pt x="239" y="1"/>
                </a:moveTo>
                <a:cubicBezTo>
                  <a:pt x="231" y="2"/>
                  <a:pt x="227" y="5"/>
                  <a:pt x="227" y="15"/>
                </a:cubicBezTo>
                <a:lnTo>
                  <a:pt x="227" y="422"/>
                </a:lnTo>
                <a:lnTo>
                  <a:pt x="143" y="339"/>
                </a:lnTo>
                <a:cubicBezTo>
                  <a:pt x="140" y="335"/>
                  <a:pt x="135" y="334"/>
                  <a:pt x="131" y="335"/>
                </a:cubicBezTo>
                <a:cubicBezTo>
                  <a:pt x="121" y="337"/>
                  <a:pt x="117" y="351"/>
                  <a:pt x="124" y="358"/>
                </a:cubicBezTo>
                <a:cubicBezTo>
                  <a:pt x="163" y="396"/>
                  <a:pt x="201" y="436"/>
                  <a:pt x="240" y="474"/>
                </a:cubicBezTo>
                <a:cubicBezTo>
                  <a:pt x="279" y="435"/>
                  <a:pt x="318" y="396"/>
                  <a:pt x="356" y="358"/>
                </a:cubicBezTo>
                <a:cubicBezTo>
                  <a:pt x="361" y="353"/>
                  <a:pt x="361" y="344"/>
                  <a:pt x="356" y="339"/>
                </a:cubicBezTo>
                <a:cubicBezTo>
                  <a:pt x="351" y="334"/>
                  <a:pt x="342" y="334"/>
                  <a:pt x="337" y="339"/>
                </a:cubicBezTo>
                <a:lnTo>
                  <a:pt x="254" y="422"/>
                </a:lnTo>
                <a:lnTo>
                  <a:pt x="254" y="15"/>
                </a:lnTo>
                <a:cubicBezTo>
                  <a:pt x="254" y="7"/>
                  <a:pt x="246" y="0"/>
                  <a:pt x="239" y="1"/>
                </a:cubicBezTo>
                <a:close/>
                <a:moveTo>
                  <a:pt x="0" y="201"/>
                </a:moveTo>
                <a:lnTo>
                  <a:pt x="0" y="655"/>
                </a:lnTo>
                <a:lnTo>
                  <a:pt x="480" y="655"/>
                </a:lnTo>
                <a:lnTo>
                  <a:pt x="480" y="201"/>
                </a:lnTo>
                <a:lnTo>
                  <a:pt x="347" y="201"/>
                </a:lnTo>
                <a:cubicBezTo>
                  <a:pt x="340" y="201"/>
                  <a:pt x="333" y="208"/>
                  <a:pt x="333" y="215"/>
                </a:cubicBezTo>
                <a:cubicBezTo>
                  <a:pt x="333" y="222"/>
                  <a:pt x="340" y="228"/>
                  <a:pt x="347" y="228"/>
                </a:cubicBezTo>
                <a:lnTo>
                  <a:pt x="454" y="228"/>
                </a:lnTo>
                <a:lnTo>
                  <a:pt x="454" y="628"/>
                </a:lnTo>
                <a:lnTo>
                  <a:pt x="27" y="628"/>
                </a:lnTo>
                <a:lnTo>
                  <a:pt x="27" y="228"/>
                </a:lnTo>
                <a:lnTo>
                  <a:pt x="134" y="228"/>
                </a:lnTo>
                <a:cubicBezTo>
                  <a:pt x="141" y="228"/>
                  <a:pt x="147" y="222"/>
                  <a:pt x="147" y="215"/>
                </a:cubicBezTo>
                <a:cubicBezTo>
                  <a:pt x="147" y="208"/>
                  <a:pt x="141" y="201"/>
                  <a:pt x="134" y="201"/>
                </a:cubicBezTo>
                <a:lnTo>
                  <a:pt x="0" y="20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ownload from Cloud"/>
          <p:cNvSpPr>
            <a:spLocks noChangeAspect="1" noEditPoints="1"/>
          </p:cNvSpPr>
          <p:nvPr/>
        </p:nvSpPr>
        <p:spPr bwMode="auto">
          <a:xfrm>
            <a:off x="5292856" y="1339177"/>
            <a:ext cx="163513" cy="139700"/>
          </a:xfrm>
          <a:custGeom>
            <a:avLst/>
            <a:gdLst>
              <a:gd name="T0" fmla="*/ 386 w 666"/>
              <a:gd name="T1" fmla="*/ 0 h 572"/>
              <a:gd name="T2" fmla="*/ 230 w 666"/>
              <a:gd name="T3" fmla="*/ 101 h 572"/>
              <a:gd name="T4" fmla="*/ 177 w 666"/>
              <a:gd name="T5" fmla="*/ 83 h 572"/>
              <a:gd name="T6" fmla="*/ 85 w 666"/>
              <a:gd name="T7" fmla="*/ 171 h 572"/>
              <a:gd name="T8" fmla="*/ 0 w 666"/>
              <a:gd name="T9" fmla="*/ 291 h 572"/>
              <a:gd name="T10" fmla="*/ 128 w 666"/>
              <a:gd name="T11" fmla="*/ 420 h 572"/>
              <a:gd name="T12" fmla="*/ 240 w 666"/>
              <a:gd name="T13" fmla="*/ 420 h 572"/>
              <a:gd name="T14" fmla="*/ 253 w 666"/>
              <a:gd name="T15" fmla="*/ 406 h 572"/>
              <a:gd name="T16" fmla="*/ 240 w 666"/>
              <a:gd name="T17" fmla="*/ 393 h 572"/>
              <a:gd name="T18" fmla="*/ 128 w 666"/>
              <a:gd name="T19" fmla="*/ 393 h 572"/>
              <a:gd name="T20" fmla="*/ 26 w 666"/>
              <a:gd name="T21" fmla="*/ 291 h 572"/>
              <a:gd name="T22" fmla="*/ 101 w 666"/>
              <a:gd name="T23" fmla="*/ 192 h 572"/>
              <a:gd name="T24" fmla="*/ 111 w 666"/>
              <a:gd name="T25" fmla="*/ 176 h 572"/>
              <a:gd name="T26" fmla="*/ 177 w 666"/>
              <a:gd name="T27" fmla="*/ 109 h 572"/>
              <a:gd name="T28" fmla="*/ 225 w 666"/>
              <a:gd name="T29" fmla="*/ 129 h 572"/>
              <a:gd name="T30" fmla="*/ 247 w 666"/>
              <a:gd name="T31" fmla="*/ 124 h 572"/>
              <a:gd name="T32" fmla="*/ 386 w 666"/>
              <a:gd name="T33" fmla="*/ 27 h 572"/>
              <a:gd name="T34" fmla="*/ 535 w 666"/>
              <a:gd name="T35" fmla="*/ 176 h 572"/>
              <a:gd name="T36" fmla="*/ 534 w 666"/>
              <a:gd name="T37" fmla="*/ 194 h 572"/>
              <a:gd name="T38" fmla="*/ 547 w 666"/>
              <a:gd name="T39" fmla="*/ 209 h 572"/>
              <a:gd name="T40" fmla="*/ 640 w 666"/>
              <a:gd name="T41" fmla="*/ 301 h 572"/>
              <a:gd name="T42" fmla="*/ 547 w 666"/>
              <a:gd name="T43" fmla="*/ 393 h 572"/>
              <a:gd name="T44" fmla="*/ 426 w 666"/>
              <a:gd name="T45" fmla="*/ 393 h 572"/>
              <a:gd name="T46" fmla="*/ 413 w 666"/>
              <a:gd name="T47" fmla="*/ 406 h 572"/>
              <a:gd name="T48" fmla="*/ 426 w 666"/>
              <a:gd name="T49" fmla="*/ 420 h 572"/>
              <a:gd name="T50" fmla="*/ 547 w 666"/>
              <a:gd name="T51" fmla="*/ 420 h 572"/>
              <a:gd name="T52" fmla="*/ 666 w 666"/>
              <a:gd name="T53" fmla="*/ 301 h 572"/>
              <a:gd name="T54" fmla="*/ 561 w 666"/>
              <a:gd name="T55" fmla="*/ 185 h 572"/>
              <a:gd name="T56" fmla="*/ 562 w 666"/>
              <a:gd name="T57" fmla="*/ 176 h 572"/>
              <a:gd name="T58" fmla="*/ 386 w 666"/>
              <a:gd name="T59" fmla="*/ 0 h 572"/>
              <a:gd name="T60" fmla="*/ 332 w 666"/>
              <a:gd name="T61" fmla="*/ 273 h 572"/>
              <a:gd name="T62" fmla="*/ 320 w 666"/>
              <a:gd name="T63" fmla="*/ 286 h 572"/>
              <a:gd name="T64" fmla="*/ 320 w 666"/>
              <a:gd name="T65" fmla="*/ 521 h 572"/>
              <a:gd name="T66" fmla="*/ 276 w 666"/>
              <a:gd name="T67" fmla="*/ 477 h 572"/>
              <a:gd name="T68" fmla="*/ 263 w 666"/>
              <a:gd name="T69" fmla="*/ 473 h 572"/>
              <a:gd name="T70" fmla="*/ 257 w 666"/>
              <a:gd name="T71" fmla="*/ 496 h 572"/>
              <a:gd name="T72" fmla="*/ 333 w 666"/>
              <a:gd name="T73" fmla="*/ 572 h 572"/>
              <a:gd name="T74" fmla="*/ 409 w 666"/>
              <a:gd name="T75" fmla="*/ 496 h 572"/>
              <a:gd name="T76" fmla="*/ 409 w 666"/>
              <a:gd name="T77" fmla="*/ 477 h 572"/>
              <a:gd name="T78" fmla="*/ 390 w 666"/>
              <a:gd name="T79" fmla="*/ 477 h 572"/>
              <a:gd name="T80" fmla="*/ 346 w 666"/>
              <a:gd name="T81" fmla="*/ 521 h 572"/>
              <a:gd name="T82" fmla="*/ 346 w 666"/>
              <a:gd name="T83" fmla="*/ 286 h 572"/>
              <a:gd name="T84" fmla="*/ 332 w 666"/>
              <a:gd name="T85" fmla="*/ 273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6" h="572">
                <a:moveTo>
                  <a:pt x="386" y="0"/>
                </a:moveTo>
                <a:cubicBezTo>
                  <a:pt x="317" y="0"/>
                  <a:pt x="258" y="42"/>
                  <a:pt x="230" y="101"/>
                </a:cubicBezTo>
                <a:cubicBezTo>
                  <a:pt x="214" y="90"/>
                  <a:pt x="197" y="83"/>
                  <a:pt x="177" y="83"/>
                </a:cubicBezTo>
                <a:cubicBezTo>
                  <a:pt x="128" y="83"/>
                  <a:pt x="88" y="122"/>
                  <a:pt x="85" y="171"/>
                </a:cubicBezTo>
                <a:cubicBezTo>
                  <a:pt x="36" y="189"/>
                  <a:pt x="0" y="235"/>
                  <a:pt x="0" y="291"/>
                </a:cubicBezTo>
                <a:cubicBezTo>
                  <a:pt x="0" y="362"/>
                  <a:pt x="57" y="420"/>
                  <a:pt x="128" y="420"/>
                </a:cubicBezTo>
                <a:lnTo>
                  <a:pt x="240" y="420"/>
                </a:lnTo>
                <a:cubicBezTo>
                  <a:pt x="247" y="420"/>
                  <a:pt x="253" y="414"/>
                  <a:pt x="253" y="406"/>
                </a:cubicBezTo>
                <a:cubicBezTo>
                  <a:pt x="253" y="399"/>
                  <a:pt x="247" y="393"/>
                  <a:pt x="240" y="393"/>
                </a:cubicBezTo>
                <a:lnTo>
                  <a:pt x="128" y="393"/>
                </a:lnTo>
                <a:cubicBezTo>
                  <a:pt x="72" y="393"/>
                  <a:pt x="26" y="348"/>
                  <a:pt x="26" y="291"/>
                </a:cubicBezTo>
                <a:cubicBezTo>
                  <a:pt x="26" y="244"/>
                  <a:pt x="58" y="204"/>
                  <a:pt x="101" y="192"/>
                </a:cubicBezTo>
                <a:cubicBezTo>
                  <a:pt x="109" y="190"/>
                  <a:pt x="111" y="184"/>
                  <a:pt x="111" y="176"/>
                </a:cubicBezTo>
                <a:cubicBezTo>
                  <a:pt x="111" y="139"/>
                  <a:pt x="140" y="109"/>
                  <a:pt x="177" y="109"/>
                </a:cubicBezTo>
                <a:cubicBezTo>
                  <a:pt x="196" y="109"/>
                  <a:pt x="213" y="117"/>
                  <a:pt x="225" y="129"/>
                </a:cubicBezTo>
                <a:cubicBezTo>
                  <a:pt x="231" y="135"/>
                  <a:pt x="243" y="132"/>
                  <a:pt x="247" y="124"/>
                </a:cubicBezTo>
                <a:cubicBezTo>
                  <a:pt x="268" y="68"/>
                  <a:pt x="322" y="27"/>
                  <a:pt x="386" y="27"/>
                </a:cubicBezTo>
                <a:cubicBezTo>
                  <a:pt x="468" y="27"/>
                  <a:pt x="535" y="93"/>
                  <a:pt x="535" y="176"/>
                </a:cubicBezTo>
                <a:cubicBezTo>
                  <a:pt x="535" y="182"/>
                  <a:pt x="534" y="188"/>
                  <a:pt x="534" y="194"/>
                </a:cubicBezTo>
                <a:cubicBezTo>
                  <a:pt x="533" y="202"/>
                  <a:pt x="538" y="209"/>
                  <a:pt x="547" y="209"/>
                </a:cubicBezTo>
                <a:cubicBezTo>
                  <a:pt x="598" y="209"/>
                  <a:pt x="640" y="250"/>
                  <a:pt x="640" y="301"/>
                </a:cubicBezTo>
                <a:cubicBezTo>
                  <a:pt x="640" y="352"/>
                  <a:pt x="598" y="393"/>
                  <a:pt x="547" y="393"/>
                </a:cubicBezTo>
                <a:lnTo>
                  <a:pt x="426" y="393"/>
                </a:lnTo>
                <a:cubicBezTo>
                  <a:pt x="419" y="393"/>
                  <a:pt x="413" y="399"/>
                  <a:pt x="413" y="406"/>
                </a:cubicBezTo>
                <a:cubicBezTo>
                  <a:pt x="413" y="414"/>
                  <a:pt x="419" y="420"/>
                  <a:pt x="426" y="420"/>
                </a:cubicBezTo>
                <a:lnTo>
                  <a:pt x="547" y="420"/>
                </a:lnTo>
                <a:cubicBezTo>
                  <a:pt x="613" y="420"/>
                  <a:pt x="666" y="366"/>
                  <a:pt x="666" y="301"/>
                </a:cubicBezTo>
                <a:cubicBezTo>
                  <a:pt x="666" y="240"/>
                  <a:pt x="620" y="192"/>
                  <a:pt x="561" y="185"/>
                </a:cubicBezTo>
                <a:cubicBezTo>
                  <a:pt x="561" y="182"/>
                  <a:pt x="562" y="179"/>
                  <a:pt x="562" y="176"/>
                </a:cubicBezTo>
                <a:cubicBezTo>
                  <a:pt x="562" y="79"/>
                  <a:pt x="483" y="0"/>
                  <a:pt x="386" y="0"/>
                </a:cubicBezTo>
                <a:close/>
                <a:moveTo>
                  <a:pt x="332" y="273"/>
                </a:moveTo>
                <a:cubicBezTo>
                  <a:pt x="323" y="275"/>
                  <a:pt x="320" y="277"/>
                  <a:pt x="320" y="286"/>
                </a:cubicBezTo>
                <a:lnTo>
                  <a:pt x="320" y="521"/>
                </a:lnTo>
                <a:lnTo>
                  <a:pt x="276" y="477"/>
                </a:lnTo>
                <a:cubicBezTo>
                  <a:pt x="273" y="474"/>
                  <a:pt x="268" y="472"/>
                  <a:pt x="263" y="473"/>
                </a:cubicBezTo>
                <a:cubicBezTo>
                  <a:pt x="254" y="475"/>
                  <a:pt x="249" y="489"/>
                  <a:pt x="257" y="496"/>
                </a:cubicBezTo>
                <a:cubicBezTo>
                  <a:pt x="282" y="521"/>
                  <a:pt x="307" y="547"/>
                  <a:pt x="333" y="572"/>
                </a:cubicBezTo>
                <a:cubicBezTo>
                  <a:pt x="359" y="547"/>
                  <a:pt x="384" y="521"/>
                  <a:pt x="409" y="496"/>
                </a:cubicBezTo>
                <a:cubicBezTo>
                  <a:pt x="414" y="491"/>
                  <a:pt x="414" y="482"/>
                  <a:pt x="409" y="477"/>
                </a:cubicBezTo>
                <a:cubicBezTo>
                  <a:pt x="404" y="472"/>
                  <a:pt x="395" y="472"/>
                  <a:pt x="390" y="477"/>
                </a:cubicBezTo>
                <a:lnTo>
                  <a:pt x="346" y="521"/>
                </a:lnTo>
                <a:lnTo>
                  <a:pt x="346" y="286"/>
                </a:lnTo>
                <a:cubicBezTo>
                  <a:pt x="346" y="279"/>
                  <a:pt x="339" y="272"/>
                  <a:pt x="332" y="2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Edit Properties"/>
          <p:cNvSpPr>
            <a:spLocks noChangeAspect="1" noEditPoints="1"/>
          </p:cNvSpPr>
          <p:nvPr/>
        </p:nvSpPr>
        <p:spPr bwMode="auto">
          <a:xfrm>
            <a:off x="5722384" y="1349287"/>
            <a:ext cx="163513" cy="163512"/>
          </a:xfrm>
          <a:custGeom>
            <a:avLst/>
            <a:gdLst>
              <a:gd name="T0" fmla="*/ 0 w 672"/>
              <a:gd name="T1" fmla="*/ 38 h 669"/>
              <a:gd name="T2" fmla="*/ 13 w 672"/>
              <a:gd name="T3" fmla="*/ 547 h 669"/>
              <a:gd name="T4" fmla="*/ 333 w 672"/>
              <a:gd name="T5" fmla="*/ 534 h 669"/>
              <a:gd name="T6" fmla="*/ 26 w 672"/>
              <a:gd name="T7" fmla="*/ 520 h 669"/>
              <a:gd name="T8" fmla="*/ 560 w 672"/>
              <a:gd name="T9" fmla="*/ 120 h 669"/>
              <a:gd name="T10" fmla="*/ 573 w 672"/>
              <a:gd name="T11" fmla="*/ 307 h 669"/>
              <a:gd name="T12" fmla="*/ 586 w 672"/>
              <a:gd name="T13" fmla="*/ 38 h 669"/>
              <a:gd name="T14" fmla="*/ 37 w 672"/>
              <a:gd name="T15" fmla="*/ 0 h 669"/>
              <a:gd name="T16" fmla="*/ 549 w 672"/>
              <a:gd name="T17" fmla="*/ 27 h 669"/>
              <a:gd name="T18" fmla="*/ 560 w 672"/>
              <a:gd name="T19" fmla="*/ 94 h 669"/>
              <a:gd name="T20" fmla="*/ 26 w 672"/>
              <a:gd name="T21" fmla="*/ 38 h 669"/>
              <a:gd name="T22" fmla="*/ 93 w 672"/>
              <a:gd name="T23" fmla="*/ 200 h 669"/>
              <a:gd name="T24" fmla="*/ 146 w 672"/>
              <a:gd name="T25" fmla="*/ 227 h 669"/>
              <a:gd name="T26" fmla="*/ 93 w 672"/>
              <a:gd name="T27" fmla="*/ 200 h 669"/>
              <a:gd name="T28" fmla="*/ 186 w 672"/>
              <a:gd name="T29" fmla="*/ 227 h 669"/>
              <a:gd name="T30" fmla="*/ 493 w 672"/>
              <a:gd name="T31" fmla="*/ 200 h 669"/>
              <a:gd name="T32" fmla="*/ 93 w 672"/>
              <a:gd name="T33" fmla="*/ 267 h 669"/>
              <a:gd name="T34" fmla="*/ 146 w 672"/>
              <a:gd name="T35" fmla="*/ 294 h 669"/>
              <a:gd name="T36" fmla="*/ 93 w 672"/>
              <a:gd name="T37" fmla="*/ 267 h 669"/>
              <a:gd name="T38" fmla="*/ 186 w 672"/>
              <a:gd name="T39" fmla="*/ 294 h 669"/>
              <a:gd name="T40" fmla="*/ 493 w 672"/>
              <a:gd name="T41" fmla="*/ 267 h 669"/>
              <a:gd name="T42" fmla="*/ 612 w 672"/>
              <a:gd name="T43" fmla="*/ 332 h 669"/>
              <a:gd name="T44" fmla="*/ 564 w 672"/>
              <a:gd name="T45" fmla="*/ 358 h 669"/>
              <a:gd name="T46" fmla="*/ 355 w 672"/>
              <a:gd name="T47" fmla="*/ 570 h 669"/>
              <a:gd name="T48" fmla="*/ 348 w 672"/>
              <a:gd name="T49" fmla="*/ 667 h 669"/>
              <a:gd name="T50" fmla="*/ 434 w 672"/>
              <a:gd name="T51" fmla="*/ 642 h 669"/>
              <a:gd name="T52" fmla="*/ 650 w 672"/>
              <a:gd name="T53" fmla="*/ 426 h 669"/>
              <a:gd name="T54" fmla="*/ 612 w 672"/>
              <a:gd name="T55" fmla="*/ 332 h 669"/>
              <a:gd name="T56" fmla="*/ 93 w 672"/>
              <a:gd name="T57" fmla="*/ 360 h 669"/>
              <a:gd name="T58" fmla="*/ 146 w 672"/>
              <a:gd name="T59" fmla="*/ 334 h 669"/>
              <a:gd name="T60" fmla="*/ 186 w 672"/>
              <a:gd name="T61" fmla="*/ 334 h 669"/>
              <a:gd name="T62" fmla="*/ 493 w 672"/>
              <a:gd name="T63" fmla="*/ 360 h 669"/>
              <a:gd name="T64" fmla="*/ 186 w 672"/>
              <a:gd name="T65" fmla="*/ 334 h 669"/>
              <a:gd name="T66" fmla="*/ 623 w 672"/>
              <a:gd name="T67" fmla="*/ 417 h 669"/>
              <a:gd name="T68" fmla="*/ 379 w 672"/>
              <a:gd name="T69" fmla="*/ 582 h 669"/>
              <a:gd name="T70" fmla="*/ 583 w 672"/>
              <a:gd name="T71" fmla="*/ 377 h 669"/>
              <a:gd name="T72" fmla="*/ 93 w 672"/>
              <a:gd name="T73" fmla="*/ 427 h 669"/>
              <a:gd name="T74" fmla="*/ 146 w 672"/>
              <a:gd name="T75" fmla="*/ 400 h 669"/>
              <a:gd name="T76" fmla="*/ 186 w 672"/>
              <a:gd name="T77" fmla="*/ 400 h 669"/>
              <a:gd name="T78" fmla="*/ 440 w 672"/>
              <a:gd name="T79" fmla="*/ 427 h 669"/>
              <a:gd name="T80" fmla="*/ 186 w 672"/>
              <a:gd name="T81" fmla="*/ 40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2" h="669">
                <a:moveTo>
                  <a:pt x="37" y="0"/>
                </a:moveTo>
                <a:cubicBezTo>
                  <a:pt x="17" y="0"/>
                  <a:pt x="0" y="17"/>
                  <a:pt x="0" y="38"/>
                </a:cubicBezTo>
                <a:cubicBezTo>
                  <a:pt x="0" y="203"/>
                  <a:pt x="0" y="368"/>
                  <a:pt x="0" y="534"/>
                </a:cubicBezTo>
                <a:cubicBezTo>
                  <a:pt x="0" y="541"/>
                  <a:pt x="6" y="547"/>
                  <a:pt x="13" y="547"/>
                </a:cubicBezTo>
                <a:lnTo>
                  <a:pt x="320" y="547"/>
                </a:lnTo>
                <a:cubicBezTo>
                  <a:pt x="327" y="547"/>
                  <a:pt x="333" y="541"/>
                  <a:pt x="333" y="534"/>
                </a:cubicBezTo>
                <a:cubicBezTo>
                  <a:pt x="333" y="527"/>
                  <a:pt x="327" y="520"/>
                  <a:pt x="320" y="520"/>
                </a:cubicBezTo>
                <a:lnTo>
                  <a:pt x="26" y="520"/>
                </a:lnTo>
                <a:lnTo>
                  <a:pt x="26" y="120"/>
                </a:lnTo>
                <a:lnTo>
                  <a:pt x="560" y="120"/>
                </a:lnTo>
                <a:lnTo>
                  <a:pt x="560" y="294"/>
                </a:lnTo>
                <a:cubicBezTo>
                  <a:pt x="560" y="301"/>
                  <a:pt x="566" y="307"/>
                  <a:pt x="573" y="307"/>
                </a:cubicBezTo>
                <a:cubicBezTo>
                  <a:pt x="580" y="307"/>
                  <a:pt x="586" y="301"/>
                  <a:pt x="586" y="294"/>
                </a:cubicBezTo>
                <a:cubicBezTo>
                  <a:pt x="586" y="208"/>
                  <a:pt x="586" y="123"/>
                  <a:pt x="586" y="38"/>
                </a:cubicBezTo>
                <a:cubicBezTo>
                  <a:pt x="586" y="17"/>
                  <a:pt x="569" y="0"/>
                  <a:pt x="549" y="0"/>
                </a:cubicBezTo>
                <a:lnTo>
                  <a:pt x="37" y="0"/>
                </a:lnTo>
                <a:close/>
                <a:moveTo>
                  <a:pt x="37" y="27"/>
                </a:moveTo>
                <a:lnTo>
                  <a:pt x="549" y="27"/>
                </a:lnTo>
                <a:cubicBezTo>
                  <a:pt x="555" y="27"/>
                  <a:pt x="560" y="32"/>
                  <a:pt x="560" y="38"/>
                </a:cubicBezTo>
                <a:lnTo>
                  <a:pt x="560" y="94"/>
                </a:lnTo>
                <a:lnTo>
                  <a:pt x="26" y="94"/>
                </a:lnTo>
                <a:lnTo>
                  <a:pt x="26" y="38"/>
                </a:lnTo>
                <a:cubicBezTo>
                  <a:pt x="26" y="32"/>
                  <a:pt x="31" y="27"/>
                  <a:pt x="37" y="27"/>
                </a:cubicBezTo>
                <a:close/>
                <a:moveTo>
                  <a:pt x="93" y="200"/>
                </a:moveTo>
                <a:lnTo>
                  <a:pt x="93" y="227"/>
                </a:lnTo>
                <a:lnTo>
                  <a:pt x="146" y="227"/>
                </a:lnTo>
                <a:lnTo>
                  <a:pt x="146" y="200"/>
                </a:lnTo>
                <a:lnTo>
                  <a:pt x="93" y="200"/>
                </a:lnTo>
                <a:close/>
                <a:moveTo>
                  <a:pt x="186" y="200"/>
                </a:moveTo>
                <a:lnTo>
                  <a:pt x="186" y="227"/>
                </a:lnTo>
                <a:lnTo>
                  <a:pt x="493" y="227"/>
                </a:lnTo>
                <a:lnTo>
                  <a:pt x="493" y="200"/>
                </a:lnTo>
                <a:lnTo>
                  <a:pt x="186" y="200"/>
                </a:lnTo>
                <a:close/>
                <a:moveTo>
                  <a:pt x="93" y="267"/>
                </a:moveTo>
                <a:lnTo>
                  <a:pt x="93" y="294"/>
                </a:lnTo>
                <a:lnTo>
                  <a:pt x="146" y="294"/>
                </a:lnTo>
                <a:lnTo>
                  <a:pt x="146" y="267"/>
                </a:lnTo>
                <a:lnTo>
                  <a:pt x="93" y="267"/>
                </a:lnTo>
                <a:close/>
                <a:moveTo>
                  <a:pt x="186" y="267"/>
                </a:moveTo>
                <a:lnTo>
                  <a:pt x="186" y="294"/>
                </a:lnTo>
                <a:lnTo>
                  <a:pt x="493" y="294"/>
                </a:lnTo>
                <a:lnTo>
                  <a:pt x="493" y="267"/>
                </a:lnTo>
                <a:lnTo>
                  <a:pt x="186" y="267"/>
                </a:lnTo>
                <a:close/>
                <a:moveTo>
                  <a:pt x="612" y="332"/>
                </a:moveTo>
                <a:cubicBezTo>
                  <a:pt x="598" y="332"/>
                  <a:pt x="584" y="338"/>
                  <a:pt x="573" y="348"/>
                </a:cubicBezTo>
                <a:cubicBezTo>
                  <a:pt x="570" y="351"/>
                  <a:pt x="566" y="356"/>
                  <a:pt x="564" y="358"/>
                </a:cubicBezTo>
                <a:lnTo>
                  <a:pt x="358" y="564"/>
                </a:lnTo>
                <a:cubicBezTo>
                  <a:pt x="357" y="566"/>
                  <a:pt x="355" y="568"/>
                  <a:pt x="355" y="570"/>
                </a:cubicBezTo>
                <a:lnTo>
                  <a:pt x="332" y="650"/>
                </a:lnTo>
                <a:cubicBezTo>
                  <a:pt x="329" y="659"/>
                  <a:pt x="339" y="669"/>
                  <a:pt x="348" y="667"/>
                </a:cubicBezTo>
                <a:lnTo>
                  <a:pt x="428" y="645"/>
                </a:lnTo>
                <a:cubicBezTo>
                  <a:pt x="431" y="645"/>
                  <a:pt x="433" y="643"/>
                  <a:pt x="434" y="642"/>
                </a:cubicBezTo>
                <a:lnTo>
                  <a:pt x="645" y="432"/>
                </a:lnTo>
                <a:cubicBezTo>
                  <a:pt x="648" y="429"/>
                  <a:pt x="648" y="428"/>
                  <a:pt x="650" y="426"/>
                </a:cubicBezTo>
                <a:cubicBezTo>
                  <a:pt x="671" y="404"/>
                  <a:pt x="672" y="370"/>
                  <a:pt x="650" y="348"/>
                </a:cubicBezTo>
                <a:cubicBezTo>
                  <a:pt x="640" y="338"/>
                  <a:pt x="626" y="332"/>
                  <a:pt x="612" y="332"/>
                </a:cubicBezTo>
                <a:close/>
                <a:moveTo>
                  <a:pt x="93" y="334"/>
                </a:moveTo>
                <a:lnTo>
                  <a:pt x="93" y="360"/>
                </a:lnTo>
                <a:lnTo>
                  <a:pt x="146" y="360"/>
                </a:lnTo>
                <a:lnTo>
                  <a:pt x="146" y="334"/>
                </a:lnTo>
                <a:lnTo>
                  <a:pt x="93" y="334"/>
                </a:lnTo>
                <a:close/>
                <a:moveTo>
                  <a:pt x="186" y="334"/>
                </a:moveTo>
                <a:lnTo>
                  <a:pt x="186" y="360"/>
                </a:lnTo>
                <a:lnTo>
                  <a:pt x="493" y="360"/>
                </a:lnTo>
                <a:lnTo>
                  <a:pt x="493" y="334"/>
                </a:lnTo>
                <a:lnTo>
                  <a:pt x="186" y="334"/>
                </a:lnTo>
                <a:close/>
                <a:moveTo>
                  <a:pt x="583" y="377"/>
                </a:moveTo>
                <a:lnTo>
                  <a:pt x="623" y="417"/>
                </a:lnTo>
                <a:lnTo>
                  <a:pt x="418" y="620"/>
                </a:lnTo>
                <a:lnTo>
                  <a:pt x="379" y="582"/>
                </a:lnTo>
                <a:lnTo>
                  <a:pt x="380" y="581"/>
                </a:lnTo>
                <a:lnTo>
                  <a:pt x="583" y="37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146" y="427"/>
                </a:lnTo>
                <a:lnTo>
                  <a:pt x="146" y="400"/>
                </a:lnTo>
                <a:lnTo>
                  <a:pt x="93" y="400"/>
                </a:lnTo>
                <a:close/>
                <a:moveTo>
                  <a:pt x="186" y="400"/>
                </a:moveTo>
                <a:lnTo>
                  <a:pt x="186" y="427"/>
                </a:lnTo>
                <a:lnTo>
                  <a:pt x="440" y="427"/>
                </a:lnTo>
                <a:lnTo>
                  <a:pt x="440" y="400"/>
                </a:lnTo>
                <a:lnTo>
                  <a:pt x="186" y="40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Enter"/>
          <p:cNvSpPr>
            <a:spLocks noChangeAspect="1" noEditPoints="1"/>
          </p:cNvSpPr>
          <p:nvPr/>
        </p:nvSpPr>
        <p:spPr bwMode="auto">
          <a:xfrm>
            <a:off x="6130680" y="1294247"/>
            <a:ext cx="161925" cy="163512"/>
          </a:xfrm>
          <a:custGeom>
            <a:avLst/>
            <a:gdLst>
              <a:gd name="T0" fmla="*/ 174 w 667"/>
              <a:gd name="T1" fmla="*/ 0 h 667"/>
              <a:gd name="T2" fmla="*/ 134 w 667"/>
              <a:gd name="T3" fmla="*/ 40 h 667"/>
              <a:gd name="T4" fmla="*/ 134 w 667"/>
              <a:gd name="T5" fmla="*/ 294 h 667"/>
              <a:gd name="T6" fmla="*/ 161 w 667"/>
              <a:gd name="T7" fmla="*/ 294 h 667"/>
              <a:gd name="T8" fmla="*/ 161 w 667"/>
              <a:gd name="T9" fmla="*/ 40 h 667"/>
              <a:gd name="T10" fmla="*/ 174 w 667"/>
              <a:gd name="T11" fmla="*/ 27 h 667"/>
              <a:gd name="T12" fmla="*/ 627 w 667"/>
              <a:gd name="T13" fmla="*/ 27 h 667"/>
              <a:gd name="T14" fmla="*/ 641 w 667"/>
              <a:gd name="T15" fmla="*/ 40 h 667"/>
              <a:gd name="T16" fmla="*/ 641 w 667"/>
              <a:gd name="T17" fmla="*/ 627 h 667"/>
              <a:gd name="T18" fmla="*/ 627 w 667"/>
              <a:gd name="T19" fmla="*/ 640 h 667"/>
              <a:gd name="T20" fmla="*/ 174 w 667"/>
              <a:gd name="T21" fmla="*/ 640 h 667"/>
              <a:gd name="T22" fmla="*/ 161 w 667"/>
              <a:gd name="T23" fmla="*/ 627 h 667"/>
              <a:gd name="T24" fmla="*/ 161 w 667"/>
              <a:gd name="T25" fmla="*/ 374 h 667"/>
              <a:gd name="T26" fmla="*/ 134 w 667"/>
              <a:gd name="T27" fmla="*/ 374 h 667"/>
              <a:gd name="T28" fmla="*/ 134 w 667"/>
              <a:gd name="T29" fmla="*/ 627 h 667"/>
              <a:gd name="T30" fmla="*/ 174 w 667"/>
              <a:gd name="T31" fmla="*/ 667 h 667"/>
              <a:gd name="T32" fmla="*/ 627 w 667"/>
              <a:gd name="T33" fmla="*/ 667 h 667"/>
              <a:gd name="T34" fmla="*/ 667 w 667"/>
              <a:gd name="T35" fmla="*/ 627 h 667"/>
              <a:gd name="T36" fmla="*/ 667 w 667"/>
              <a:gd name="T37" fmla="*/ 40 h 667"/>
              <a:gd name="T38" fmla="*/ 627 w 667"/>
              <a:gd name="T39" fmla="*/ 0 h 667"/>
              <a:gd name="T40" fmla="*/ 174 w 667"/>
              <a:gd name="T41" fmla="*/ 0 h 667"/>
              <a:gd name="T42" fmla="*/ 292 w 667"/>
              <a:gd name="T43" fmla="*/ 175 h 667"/>
              <a:gd name="T44" fmla="*/ 285 w 667"/>
              <a:gd name="T45" fmla="*/ 198 h 667"/>
              <a:gd name="T46" fmla="*/ 408 w 667"/>
              <a:gd name="T47" fmla="*/ 320 h 667"/>
              <a:gd name="T48" fmla="*/ 14 w 667"/>
              <a:gd name="T49" fmla="*/ 320 h 667"/>
              <a:gd name="T50" fmla="*/ 0 w 667"/>
              <a:gd name="T51" fmla="*/ 334 h 667"/>
              <a:gd name="T52" fmla="*/ 14 w 667"/>
              <a:gd name="T53" fmla="*/ 347 h 667"/>
              <a:gd name="T54" fmla="*/ 408 w 667"/>
              <a:gd name="T55" fmla="*/ 347 h 667"/>
              <a:gd name="T56" fmla="*/ 285 w 667"/>
              <a:gd name="T57" fmla="*/ 470 h 667"/>
              <a:gd name="T58" fmla="*/ 284 w 667"/>
              <a:gd name="T59" fmla="*/ 489 h 667"/>
              <a:gd name="T60" fmla="*/ 304 w 667"/>
              <a:gd name="T61" fmla="*/ 488 h 667"/>
              <a:gd name="T62" fmla="*/ 459 w 667"/>
              <a:gd name="T63" fmla="*/ 334 h 667"/>
              <a:gd name="T64" fmla="*/ 304 w 667"/>
              <a:gd name="T65" fmla="*/ 179 h 667"/>
              <a:gd name="T66" fmla="*/ 293 w 667"/>
              <a:gd name="T67" fmla="*/ 175 h 667"/>
              <a:gd name="T68" fmla="*/ 292 w 667"/>
              <a:gd name="T69" fmla="*/ 17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667">
                <a:moveTo>
                  <a:pt x="174" y="0"/>
                </a:moveTo>
                <a:cubicBezTo>
                  <a:pt x="152" y="0"/>
                  <a:pt x="134" y="18"/>
                  <a:pt x="134" y="40"/>
                </a:cubicBezTo>
                <a:lnTo>
                  <a:pt x="134" y="294"/>
                </a:lnTo>
                <a:lnTo>
                  <a:pt x="161" y="294"/>
                </a:lnTo>
                <a:lnTo>
                  <a:pt x="161" y="40"/>
                </a:lnTo>
                <a:cubicBezTo>
                  <a:pt x="161" y="33"/>
                  <a:pt x="166" y="27"/>
                  <a:pt x="174" y="27"/>
                </a:cubicBezTo>
                <a:lnTo>
                  <a:pt x="627" y="27"/>
                </a:lnTo>
                <a:cubicBezTo>
                  <a:pt x="635" y="27"/>
                  <a:pt x="641" y="33"/>
                  <a:pt x="641" y="40"/>
                </a:cubicBezTo>
                <a:lnTo>
                  <a:pt x="641" y="627"/>
                </a:lnTo>
                <a:cubicBezTo>
                  <a:pt x="641" y="635"/>
                  <a:pt x="635" y="640"/>
                  <a:pt x="627" y="640"/>
                </a:cubicBezTo>
                <a:lnTo>
                  <a:pt x="174" y="640"/>
                </a:lnTo>
                <a:cubicBezTo>
                  <a:pt x="166" y="640"/>
                  <a:pt x="161" y="635"/>
                  <a:pt x="161" y="627"/>
                </a:cubicBezTo>
                <a:lnTo>
                  <a:pt x="161" y="374"/>
                </a:lnTo>
                <a:lnTo>
                  <a:pt x="134" y="374"/>
                </a:lnTo>
                <a:lnTo>
                  <a:pt x="134" y="627"/>
                </a:lnTo>
                <a:cubicBezTo>
                  <a:pt x="134" y="649"/>
                  <a:pt x="152" y="667"/>
                  <a:pt x="174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40"/>
                </a:lnTo>
                <a:cubicBezTo>
                  <a:pt x="667" y="18"/>
                  <a:pt x="649" y="0"/>
                  <a:pt x="627" y="0"/>
                </a:cubicBezTo>
                <a:lnTo>
                  <a:pt x="174" y="0"/>
                </a:lnTo>
                <a:close/>
                <a:moveTo>
                  <a:pt x="292" y="175"/>
                </a:moveTo>
                <a:cubicBezTo>
                  <a:pt x="282" y="177"/>
                  <a:pt x="278" y="191"/>
                  <a:pt x="285" y="198"/>
                </a:cubicBezTo>
                <a:lnTo>
                  <a:pt x="408" y="320"/>
                </a:lnTo>
                <a:lnTo>
                  <a:pt x="14" y="320"/>
                </a:lnTo>
                <a:cubicBezTo>
                  <a:pt x="4" y="320"/>
                  <a:pt x="0" y="328"/>
                  <a:pt x="0" y="334"/>
                </a:cubicBezTo>
                <a:cubicBezTo>
                  <a:pt x="0" y="341"/>
                  <a:pt x="7" y="347"/>
                  <a:pt x="14" y="347"/>
                </a:cubicBezTo>
                <a:lnTo>
                  <a:pt x="408" y="347"/>
                </a:lnTo>
                <a:lnTo>
                  <a:pt x="285" y="470"/>
                </a:lnTo>
                <a:cubicBezTo>
                  <a:pt x="279" y="474"/>
                  <a:pt x="279" y="484"/>
                  <a:pt x="284" y="489"/>
                </a:cubicBezTo>
                <a:cubicBezTo>
                  <a:pt x="289" y="495"/>
                  <a:pt x="299" y="494"/>
                  <a:pt x="304" y="488"/>
                </a:cubicBezTo>
                <a:cubicBezTo>
                  <a:pt x="355" y="436"/>
                  <a:pt x="408" y="386"/>
                  <a:pt x="459" y="334"/>
                </a:cubicBezTo>
                <a:cubicBezTo>
                  <a:pt x="408" y="282"/>
                  <a:pt x="356" y="231"/>
                  <a:pt x="304" y="179"/>
                </a:cubicBezTo>
                <a:cubicBezTo>
                  <a:pt x="301" y="176"/>
                  <a:pt x="297" y="175"/>
                  <a:pt x="293" y="175"/>
                </a:cubicBezTo>
                <a:lnTo>
                  <a:pt x="292" y="17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Exit"/>
          <p:cNvSpPr>
            <a:spLocks noChangeAspect="1" noEditPoints="1"/>
          </p:cNvSpPr>
          <p:nvPr/>
        </p:nvSpPr>
        <p:spPr bwMode="auto">
          <a:xfrm>
            <a:off x="6482319" y="1261223"/>
            <a:ext cx="163513" cy="163512"/>
          </a:xfrm>
          <a:custGeom>
            <a:avLst/>
            <a:gdLst>
              <a:gd name="T0" fmla="*/ 40 w 671"/>
              <a:gd name="T1" fmla="*/ 0 h 667"/>
              <a:gd name="T2" fmla="*/ 0 w 671"/>
              <a:gd name="T3" fmla="*/ 40 h 667"/>
              <a:gd name="T4" fmla="*/ 0 w 671"/>
              <a:gd name="T5" fmla="*/ 627 h 667"/>
              <a:gd name="T6" fmla="*/ 40 w 671"/>
              <a:gd name="T7" fmla="*/ 667 h 667"/>
              <a:gd name="T8" fmla="*/ 493 w 671"/>
              <a:gd name="T9" fmla="*/ 667 h 667"/>
              <a:gd name="T10" fmla="*/ 533 w 671"/>
              <a:gd name="T11" fmla="*/ 629 h 667"/>
              <a:gd name="T12" fmla="*/ 533 w 671"/>
              <a:gd name="T13" fmla="*/ 520 h 667"/>
              <a:gd name="T14" fmla="*/ 506 w 671"/>
              <a:gd name="T15" fmla="*/ 548 h 667"/>
              <a:gd name="T16" fmla="*/ 506 w 671"/>
              <a:gd name="T17" fmla="*/ 627 h 667"/>
              <a:gd name="T18" fmla="*/ 493 w 671"/>
              <a:gd name="T19" fmla="*/ 640 h 667"/>
              <a:gd name="T20" fmla="*/ 40 w 671"/>
              <a:gd name="T21" fmla="*/ 640 h 667"/>
              <a:gd name="T22" fmla="*/ 26 w 671"/>
              <a:gd name="T23" fmla="*/ 627 h 667"/>
              <a:gd name="T24" fmla="*/ 26 w 671"/>
              <a:gd name="T25" fmla="*/ 40 h 667"/>
              <a:gd name="T26" fmla="*/ 40 w 671"/>
              <a:gd name="T27" fmla="*/ 27 h 667"/>
              <a:gd name="T28" fmla="*/ 493 w 671"/>
              <a:gd name="T29" fmla="*/ 27 h 667"/>
              <a:gd name="T30" fmla="*/ 506 w 671"/>
              <a:gd name="T31" fmla="*/ 40 h 667"/>
              <a:gd name="T32" fmla="*/ 506 w 671"/>
              <a:gd name="T33" fmla="*/ 120 h 667"/>
              <a:gd name="T34" fmla="*/ 533 w 671"/>
              <a:gd name="T35" fmla="*/ 147 h 667"/>
              <a:gd name="T36" fmla="*/ 533 w 671"/>
              <a:gd name="T37" fmla="*/ 38 h 667"/>
              <a:gd name="T38" fmla="*/ 493 w 671"/>
              <a:gd name="T39" fmla="*/ 0 h 667"/>
              <a:gd name="T40" fmla="*/ 40 w 671"/>
              <a:gd name="T41" fmla="*/ 0 h 667"/>
              <a:gd name="T42" fmla="*/ 504 w 671"/>
              <a:gd name="T43" fmla="*/ 175 h 667"/>
              <a:gd name="T44" fmla="*/ 498 w 671"/>
              <a:gd name="T45" fmla="*/ 198 h 667"/>
              <a:gd name="T46" fmla="*/ 620 w 671"/>
              <a:gd name="T47" fmla="*/ 320 h 667"/>
              <a:gd name="T48" fmla="*/ 226 w 671"/>
              <a:gd name="T49" fmla="*/ 320 h 667"/>
              <a:gd name="T50" fmla="*/ 212 w 671"/>
              <a:gd name="T51" fmla="*/ 334 h 667"/>
              <a:gd name="T52" fmla="*/ 226 w 671"/>
              <a:gd name="T53" fmla="*/ 347 h 667"/>
              <a:gd name="T54" fmla="*/ 620 w 671"/>
              <a:gd name="T55" fmla="*/ 347 h 667"/>
              <a:gd name="T56" fmla="*/ 498 w 671"/>
              <a:gd name="T57" fmla="*/ 470 h 667"/>
              <a:gd name="T58" fmla="*/ 497 w 671"/>
              <a:gd name="T59" fmla="*/ 489 h 667"/>
              <a:gd name="T60" fmla="*/ 516 w 671"/>
              <a:gd name="T61" fmla="*/ 488 h 667"/>
              <a:gd name="T62" fmla="*/ 671 w 671"/>
              <a:gd name="T63" fmla="*/ 334 h 667"/>
              <a:gd name="T64" fmla="*/ 516 w 671"/>
              <a:gd name="T65" fmla="*/ 179 h 667"/>
              <a:gd name="T66" fmla="*/ 506 w 671"/>
              <a:gd name="T67" fmla="*/ 175 h 667"/>
              <a:gd name="T68" fmla="*/ 504 w 671"/>
              <a:gd name="T69" fmla="*/ 17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1" h="66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627"/>
                </a:lnTo>
                <a:cubicBezTo>
                  <a:pt x="0" y="649"/>
                  <a:pt x="18" y="667"/>
                  <a:pt x="40" y="667"/>
                </a:cubicBezTo>
                <a:lnTo>
                  <a:pt x="493" y="667"/>
                </a:lnTo>
                <a:cubicBezTo>
                  <a:pt x="514" y="667"/>
                  <a:pt x="532" y="650"/>
                  <a:pt x="533" y="629"/>
                </a:cubicBezTo>
                <a:cubicBezTo>
                  <a:pt x="534" y="593"/>
                  <a:pt x="533" y="557"/>
                  <a:pt x="533" y="520"/>
                </a:cubicBezTo>
                <a:lnTo>
                  <a:pt x="506" y="548"/>
                </a:lnTo>
                <a:lnTo>
                  <a:pt x="506" y="627"/>
                </a:lnTo>
                <a:cubicBezTo>
                  <a:pt x="506" y="635"/>
                  <a:pt x="501" y="640"/>
                  <a:pt x="493" y="640"/>
                </a:cubicBezTo>
                <a:lnTo>
                  <a:pt x="40" y="640"/>
                </a:lnTo>
                <a:cubicBezTo>
                  <a:pt x="32" y="640"/>
                  <a:pt x="26" y="635"/>
                  <a:pt x="26" y="627"/>
                </a:cubicBezTo>
                <a:lnTo>
                  <a:pt x="26" y="40"/>
                </a:lnTo>
                <a:cubicBezTo>
                  <a:pt x="26" y="33"/>
                  <a:pt x="32" y="27"/>
                  <a:pt x="40" y="27"/>
                </a:cubicBezTo>
                <a:lnTo>
                  <a:pt x="493" y="27"/>
                </a:lnTo>
                <a:cubicBezTo>
                  <a:pt x="501" y="27"/>
                  <a:pt x="506" y="33"/>
                  <a:pt x="506" y="40"/>
                </a:cubicBezTo>
                <a:lnTo>
                  <a:pt x="506" y="120"/>
                </a:lnTo>
                <a:lnTo>
                  <a:pt x="533" y="147"/>
                </a:lnTo>
                <a:cubicBezTo>
                  <a:pt x="533" y="111"/>
                  <a:pt x="534" y="74"/>
                  <a:pt x="533" y="38"/>
                </a:cubicBezTo>
                <a:cubicBezTo>
                  <a:pt x="531" y="17"/>
                  <a:pt x="514" y="0"/>
                  <a:pt x="493" y="0"/>
                </a:cubicBezTo>
                <a:lnTo>
                  <a:pt x="40" y="0"/>
                </a:lnTo>
                <a:close/>
                <a:moveTo>
                  <a:pt x="504" y="175"/>
                </a:moveTo>
                <a:cubicBezTo>
                  <a:pt x="495" y="177"/>
                  <a:pt x="490" y="191"/>
                  <a:pt x="498" y="198"/>
                </a:cubicBezTo>
                <a:lnTo>
                  <a:pt x="620" y="320"/>
                </a:lnTo>
                <a:lnTo>
                  <a:pt x="226" y="320"/>
                </a:lnTo>
                <a:cubicBezTo>
                  <a:pt x="218" y="320"/>
                  <a:pt x="212" y="327"/>
                  <a:pt x="212" y="334"/>
                </a:cubicBezTo>
                <a:cubicBezTo>
                  <a:pt x="213" y="341"/>
                  <a:pt x="219" y="347"/>
                  <a:pt x="226" y="347"/>
                </a:cubicBezTo>
                <a:lnTo>
                  <a:pt x="620" y="347"/>
                </a:lnTo>
                <a:lnTo>
                  <a:pt x="498" y="470"/>
                </a:lnTo>
                <a:cubicBezTo>
                  <a:pt x="492" y="474"/>
                  <a:pt x="491" y="484"/>
                  <a:pt x="497" y="489"/>
                </a:cubicBezTo>
                <a:cubicBezTo>
                  <a:pt x="502" y="495"/>
                  <a:pt x="512" y="494"/>
                  <a:pt x="516" y="488"/>
                </a:cubicBezTo>
                <a:cubicBezTo>
                  <a:pt x="567" y="436"/>
                  <a:pt x="621" y="386"/>
                  <a:pt x="671" y="334"/>
                </a:cubicBezTo>
                <a:cubicBezTo>
                  <a:pt x="620" y="282"/>
                  <a:pt x="568" y="231"/>
                  <a:pt x="516" y="179"/>
                </a:cubicBezTo>
                <a:cubicBezTo>
                  <a:pt x="514" y="176"/>
                  <a:pt x="510" y="175"/>
                  <a:pt x="506" y="175"/>
                </a:cubicBezTo>
                <a:lnTo>
                  <a:pt x="504" y="17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ind"/>
          <p:cNvSpPr>
            <a:spLocks noChangeAspect="1" noEditPoints="1"/>
          </p:cNvSpPr>
          <p:nvPr/>
        </p:nvSpPr>
        <p:spPr bwMode="auto">
          <a:xfrm>
            <a:off x="6945682" y="1277892"/>
            <a:ext cx="161925" cy="130175"/>
          </a:xfrm>
          <a:custGeom>
            <a:avLst/>
            <a:gdLst>
              <a:gd name="T0" fmla="*/ 109 w 667"/>
              <a:gd name="T1" fmla="*/ 65 h 533"/>
              <a:gd name="T2" fmla="*/ 96 w 667"/>
              <a:gd name="T3" fmla="*/ 82 h 533"/>
              <a:gd name="T4" fmla="*/ 69 w 667"/>
              <a:gd name="T5" fmla="*/ 135 h 533"/>
              <a:gd name="T6" fmla="*/ 0 w 667"/>
              <a:gd name="T7" fmla="*/ 400 h 533"/>
              <a:gd name="T8" fmla="*/ 267 w 667"/>
              <a:gd name="T9" fmla="*/ 405 h 533"/>
              <a:gd name="T10" fmla="*/ 401 w 667"/>
              <a:gd name="T11" fmla="*/ 405 h 533"/>
              <a:gd name="T12" fmla="*/ 667 w 667"/>
              <a:gd name="T13" fmla="*/ 400 h 533"/>
              <a:gd name="T14" fmla="*/ 601 w 667"/>
              <a:gd name="T15" fmla="*/ 135 h 533"/>
              <a:gd name="T16" fmla="*/ 573 w 667"/>
              <a:gd name="T17" fmla="*/ 82 h 533"/>
              <a:gd name="T18" fmla="*/ 558 w 667"/>
              <a:gd name="T19" fmla="*/ 65 h 533"/>
              <a:gd name="T20" fmla="*/ 400 w 667"/>
              <a:gd name="T21" fmla="*/ 80 h 533"/>
              <a:gd name="T22" fmla="*/ 388 w 667"/>
              <a:gd name="T23" fmla="*/ 127 h 533"/>
              <a:gd name="T24" fmla="*/ 282 w 667"/>
              <a:gd name="T25" fmla="*/ 127 h 533"/>
              <a:gd name="T26" fmla="*/ 267 w 667"/>
              <a:gd name="T27" fmla="*/ 80 h 533"/>
              <a:gd name="T28" fmla="*/ 187 w 667"/>
              <a:gd name="T29" fmla="*/ 27 h 533"/>
              <a:gd name="T30" fmla="*/ 240 w 667"/>
              <a:gd name="T31" fmla="*/ 83 h 533"/>
              <a:gd name="T32" fmla="*/ 138 w 667"/>
              <a:gd name="T33" fmla="*/ 60 h 533"/>
              <a:gd name="T34" fmla="*/ 480 w 667"/>
              <a:gd name="T35" fmla="*/ 27 h 533"/>
              <a:gd name="T36" fmla="*/ 498 w 667"/>
              <a:gd name="T37" fmla="*/ 56 h 533"/>
              <a:gd name="T38" fmla="*/ 427 w 667"/>
              <a:gd name="T39" fmla="*/ 80 h 533"/>
              <a:gd name="T40" fmla="*/ 173 w 667"/>
              <a:gd name="T41" fmla="*/ 82 h 533"/>
              <a:gd name="T42" fmla="*/ 262 w 667"/>
              <a:gd name="T43" fmla="*/ 144 h 533"/>
              <a:gd name="T44" fmla="*/ 295 w 667"/>
              <a:gd name="T45" fmla="*/ 149 h 533"/>
              <a:gd name="T46" fmla="*/ 335 w 667"/>
              <a:gd name="T47" fmla="*/ 135 h 533"/>
              <a:gd name="T48" fmla="*/ 375 w 667"/>
              <a:gd name="T49" fmla="*/ 149 h 533"/>
              <a:gd name="T50" fmla="*/ 395 w 667"/>
              <a:gd name="T51" fmla="*/ 153 h 533"/>
              <a:gd name="T52" fmla="*/ 434 w 667"/>
              <a:gd name="T53" fmla="*/ 115 h 533"/>
              <a:gd name="T54" fmla="*/ 538 w 667"/>
              <a:gd name="T55" fmla="*/ 90 h 533"/>
              <a:gd name="T56" fmla="*/ 576 w 667"/>
              <a:gd name="T57" fmla="*/ 143 h 533"/>
              <a:gd name="T58" fmla="*/ 617 w 667"/>
              <a:gd name="T59" fmla="*/ 296 h 533"/>
              <a:gd name="T60" fmla="*/ 406 w 667"/>
              <a:gd name="T61" fmla="*/ 363 h 533"/>
              <a:gd name="T62" fmla="*/ 334 w 667"/>
              <a:gd name="T63" fmla="*/ 400 h 533"/>
              <a:gd name="T64" fmla="*/ 262 w 667"/>
              <a:gd name="T65" fmla="*/ 362 h 533"/>
              <a:gd name="T66" fmla="*/ 53 w 667"/>
              <a:gd name="T67" fmla="*/ 294 h 533"/>
              <a:gd name="T68" fmla="*/ 95 w 667"/>
              <a:gd name="T69" fmla="*/ 143 h 533"/>
              <a:gd name="T70" fmla="*/ 173 w 667"/>
              <a:gd name="T71" fmla="*/ 83 h 533"/>
              <a:gd name="T72" fmla="*/ 334 w 667"/>
              <a:gd name="T73" fmla="*/ 267 h 533"/>
              <a:gd name="T74" fmla="*/ 334 w 667"/>
              <a:gd name="T75" fmla="*/ 373 h 533"/>
              <a:gd name="T76" fmla="*/ 334 w 667"/>
              <a:gd name="T77" fmla="*/ 267 h 533"/>
              <a:gd name="T78" fmla="*/ 240 w 667"/>
              <a:gd name="T79" fmla="*/ 400 h 533"/>
              <a:gd name="T80" fmla="*/ 27 w 667"/>
              <a:gd name="T81" fmla="*/ 400 h 533"/>
              <a:gd name="T82" fmla="*/ 134 w 667"/>
              <a:gd name="T83" fmla="*/ 293 h 533"/>
              <a:gd name="T84" fmla="*/ 360 w 667"/>
              <a:gd name="T85" fmla="*/ 320 h 533"/>
              <a:gd name="T86" fmla="*/ 307 w 667"/>
              <a:gd name="T87" fmla="*/ 320 h 533"/>
              <a:gd name="T88" fmla="*/ 534 w 667"/>
              <a:gd name="T89" fmla="*/ 293 h 533"/>
              <a:gd name="T90" fmla="*/ 640 w 667"/>
              <a:gd name="T91" fmla="*/ 400 h 533"/>
              <a:gd name="T92" fmla="*/ 427 w 667"/>
              <a:gd name="T93" fmla="*/ 400 h 533"/>
              <a:gd name="T94" fmla="*/ 66 w 667"/>
              <a:gd name="T95" fmla="*/ 386 h 533"/>
              <a:gd name="T96" fmla="*/ 54 w 667"/>
              <a:gd name="T97" fmla="*/ 400 h 533"/>
              <a:gd name="T98" fmla="*/ 147 w 667"/>
              <a:gd name="T99" fmla="*/ 467 h 533"/>
              <a:gd name="T100" fmla="*/ 80 w 667"/>
              <a:gd name="T101" fmla="*/ 400 h 533"/>
              <a:gd name="T102" fmla="*/ 479 w 667"/>
              <a:gd name="T103" fmla="*/ 386 h 533"/>
              <a:gd name="T104" fmla="*/ 467 w 667"/>
              <a:gd name="T105" fmla="*/ 400 h 533"/>
              <a:gd name="T106" fmla="*/ 561 w 667"/>
              <a:gd name="T107" fmla="*/ 467 h 533"/>
              <a:gd name="T108" fmla="*/ 494 w 667"/>
              <a:gd name="T109" fmla="*/ 400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7" h="533">
                <a:moveTo>
                  <a:pt x="187" y="0"/>
                </a:moveTo>
                <a:cubicBezTo>
                  <a:pt x="148" y="0"/>
                  <a:pt x="115" y="28"/>
                  <a:pt x="109" y="65"/>
                </a:cubicBezTo>
                <a:cubicBezTo>
                  <a:pt x="108" y="68"/>
                  <a:pt x="108" y="70"/>
                  <a:pt x="108" y="73"/>
                </a:cubicBezTo>
                <a:cubicBezTo>
                  <a:pt x="103" y="76"/>
                  <a:pt x="100" y="79"/>
                  <a:pt x="96" y="82"/>
                </a:cubicBezTo>
                <a:cubicBezTo>
                  <a:pt x="81" y="98"/>
                  <a:pt x="74" y="118"/>
                  <a:pt x="69" y="135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52" y="188"/>
                  <a:pt x="21" y="314"/>
                  <a:pt x="14" y="343"/>
                </a:cubicBezTo>
                <a:cubicBezTo>
                  <a:pt x="5" y="360"/>
                  <a:pt x="0" y="379"/>
                  <a:pt x="0" y="400"/>
                </a:cubicBezTo>
                <a:cubicBezTo>
                  <a:pt x="0" y="473"/>
                  <a:pt x="60" y="533"/>
                  <a:pt x="134" y="533"/>
                </a:cubicBezTo>
                <a:cubicBezTo>
                  <a:pt x="206" y="533"/>
                  <a:pt x="264" y="476"/>
                  <a:pt x="267" y="405"/>
                </a:cubicBezTo>
                <a:cubicBezTo>
                  <a:pt x="282" y="416"/>
                  <a:pt x="304" y="427"/>
                  <a:pt x="334" y="427"/>
                </a:cubicBezTo>
                <a:cubicBezTo>
                  <a:pt x="364" y="427"/>
                  <a:pt x="386" y="416"/>
                  <a:pt x="401" y="405"/>
                </a:cubicBezTo>
                <a:cubicBezTo>
                  <a:pt x="404" y="476"/>
                  <a:pt x="462" y="533"/>
                  <a:pt x="534" y="533"/>
                </a:cubicBezTo>
                <a:cubicBezTo>
                  <a:pt x="607" y="533"/>
                  <a:pt x="667" y="473"/>
                  <a:pt x="667" y="400"/>
                </a:cubicBezTo>
                <a:cubicBezTo>
                  <a:pt x="667" y="385"/>
                  <a:pt x="665" y="371"/>
                  <a:pt x="660" y="357"/>
                </a:cubicBezTo>
                <a:cubicBezTo>
                  <a:pt x="658" y="348"/>
                  <a:pt x="618" y="192"/>
                  <a:pt x="601" y="135"/>
                </a:cubicBezTo>
                <a:lnTo>
                  <a:pt x="601" y="135"/>
                </a:lnTo>
                <a:cubicBezTo>
                  <a:pt x="596" y="118"/>
                  <a:pt x="589" y="98"/>
                  <a:pt x="573" y="82"/>
                </a:cubicBezTo>
                <a:cubicBezTo>
                  <a:pt x="569" y="79"/>
                  <a:pt x="565" y="75"/>
                  <a:pt x="560" y="72"/>
                </a:cubicBezTo>
                <a:cubicBezTo>
                  <a:pt x="559" y="69"/>
                  <a:pt x="559" y="67"/>
                  <a:pt x="558" y="65"/>
                </a:cubicBezTo>
                <a:cubicBezTo>
                  <a:pt x="552" y="28"/>
                  <a:pt x="519" y="0"/>
                  <a:pt x="480" y="0"/>
                </a:cubicBezTo>
                <a:cubicBezTo>
                  <a:pt x="436" y="0"/>
                  <a:pt x="400" y="36"/>
                  <a:pt x="400" y="80"/>
                </a:cubicBezTo>
                <a:cubicBezTo>
                  <a:pt x="400" y="90"/>
                  <a:pt x="402" y="99"/>
                  <a:pt x="405" y="108"/>
                </a:cubicBezTo>
                <a:cubicBezTo>
                  <a:pt x="400" y="115"/>
                  <a:pt x="394" y="121"/>
                  <a:pt x="388" y="127"/>
                </a:cubicBezTo>
                <a:cubicBezTo>
                  <a:pt x="373" y="115"/>
                  <a:pt x="355" y="108"/>
                  <a:pt x="335" y="108"/>
                </a:cubicBezTo>
                <a:cubicBezTo>
                  <a:pt x="316" y="108"/>
                  <a:pt x="297" y="115"/>
                  <a:pt x="282" y="127"/>
                </a:cubicBezTo>
                <a:cubicBezTo>
                  <a:pt x="275" y="121"/>
                  <a:pt x="268" y="112"/>
                  <a:pt x="263" y="106"/>
                </a:cubicBezTo>
                <a:cubicBezTo>
                  <a:pt x="266" y="98"/>
                  <a:pt x="267" y="89"/>
                  <a:pt x="267" y="80"/>
                </a:cubicBezTo>
                <a:cubicBezTo>
                  <a:pt x="267" y="36"/>
                  <a:pt x="231" y="0"/>
                  <a:pt x="187" y="0"/>
                </a:cubicBezTo>
                <a:close/>
                <a:moveTo>
                  <a:pt x="187" y="27"/>
                </a:moveTo>
                <a:cubicBezTo>
                  <a:pt x="217" y="27"/>
                  <a:pt x="240" y="50"/>
                  <a:pt x="240" y="80"/>
                </a:cubicBezTo>
                <a:cubicBezTo>
                  <a:pt x="240" y="81"/>
                  <a:pt x="240" y="82"/>
                  <a:pt x="240" y="83"/>
                </a:cubicBezTo>
                <a:cubicBezTo>
                  <a:pt x="223" y="69"/>
                  <a:pt x="201" y="56"/>
                  <a:pt x="173" y="56"/>
                </a:cubicBezTo>
                <a:cubicBezTo>
                  <a:pt x="160" y="56"/>
                  <a:pt x="148" y="57"/>
                  <a:pt x="138" y="60"/>
                </a:cubicBezTo>
                <a:cubicBezTo>
                  <a:pt x="145" y="40"/>
                  <a:pt x="164" y="27"/>
                  <a:pt x="187" y="27"/>
                </a:cubicBezTo>
                <a:close/>
                <a:moveTo>
                  <a:pt x="480" y="27"/>
                </a:moveTo>
                <a:cubicBezTo>
                  <a:pt x="503" y="27"/>
                  <a:pt x="522" y="40"/>
                  <a:pt x="529" y="59"/>
                </a:cubicBezTo>
                <a:cubicBezTo>
                  <a:pt x="520" y="57"/>
                  <a:pt x="510" y="56"/>
                  <a:pt x="498" y="56"/>
                </a:cubicBezTo>
                <a:cubicBezTo>
                  <a:pt x="468" y="56"/>
                  <a:pt x="445" y="70"/>
                  <a:pt x="428" y="85"/>
                </a:cubicBezTo>
                <a:cubicBezTo>
                  <a:pt x="427" y="83"/>
                  <a:pt x="427" y="82"/>
                  <a:pt x="427" y="80"/>
                </a:cubicBezTo>
                <a:cubicBezTo>
                  <a:pt x="427" y="50"/>
                  <a:pt x="450" y="27"/>
                  <a:pt x="480" y="27"/>
                </a:cubicBezTo>
                <a:close/>
                <a:moveTo>
                  <a:pt x="173" y="82"/>
                </a:moveTo>
                <a:cubicBezTo>
                  <a:pt x="199" y="82"/>
                  <a:pt x="218" y="97"/>
                  <a:pt x="233" y="113"/>
                </a:cubicBezTo>
                <a:cubicBezTo>
                  <a:pt x="244" y="125"/>
                  <a:pt x="252" y="133"/>
                  <a:pt x="262" y="144"/>
                </a:cubicBezTo>
                <a:cubicBezTo>
                  <a:pt x="266" y="148"/>
                  <a:pt x="269" y="151"/>
                  <a:pt x="275" y="153"/>
                </a:cubicBezTo>
                <a:cubicBezTo>
                  <a:pt x="282" y="155"/>
                  <a:pt x="290" y="153"/>
                  <a:pt x="295" y="149"/>
                </a:cubicBezTo>
                <a:lnTo>
                  <a:pt x="296" y="149"/>
                </a:lnTo>
                <a:cubicBezTo>
                  <a:pt x="305" y="141"/>
                  <a:pt x="321" y="135"/>
                  <a:pt x="335" y="135"/>
                </a:cubicBezTo>
                <a:cubicBezTo>
                  <a:pt x="349" y="135"/>
                  <a:pt x="364" y="140"/>
                  <a:pt x="375" y="149"/>
                </a:cubicBezTo>
                <a:lnTo>
                  <a:pt x="375" y="149"/>
                </a:lnTo>
                <a:lnTo>
                  <a:pt x="375" y="149"/>
                </a:lnTo>
                <a:cubicBezTo>
                  <a:pt x="380" y="153"/>
                  <a:pt x="389" y="155"/>
                  <a:pt x="395" y="153"/>
                </a:cubicBezTo>
                <a:cubicBezTo>
                  <a:pt x="401" y="151"/>
                  <a:pt x="404" y="148"/>
                  <a:pt x="408" y="144"/>
                </a:cubicBezTo>
                <a:cubicBezTo>
                  <a:pt x="418" y="134"/>
                  <a:pt x="427" y="124"/>
                  <a:pt x="434" y="115"/>
                </a:cubicBezTo>
                <a:cubicBezTo>
                  <a:pt x="450" y="98"/>
                  <a:pt x="470" y="83"/>
                  <a:pt x="498" y="83"/>
                </a:cubicBezTo>
                <a:cubicBezTo>
                  <a:pt x="516" y="83"/>
                  <a:pt x="528" y="85"/>
                  <a:pt x="538" y="90"/>
                </a:cubicBezTo>
                <a:cubicBezTo>
                  <a:pt x="544" y="93"/>
                  <a:pt x="549" y="97"/>
                  <a:pt x="554" y="101"/>
                </a:cubicBezTo>
                <a:cubicBezTo>
                  <a:pt x="565" y="112"/>
                  <a:pt x="571" y="127"/>
                  <a:pt x="576" y="143"/>
                </a:cubicBezTo>
                <a:cubicBezTo>
                  <a:pt x="576" y="143"/>
                  <a:pt x="576" y="143"/>
                  <a:pt x="576" y="143"/>
                </a:cubicBezTo>
                <a:cubicBezTo>
                  <a:pt x="586" y="177"/>
                  <a:pt x="603" y="242"/>
                  <a:pt x="617" y="296"/>
                </a:cubicBezTo>
                <a:cubicBezTo>
                  <a:pt x="594" y="277"/>
                  <a:pt x="565" y="267"/>
                  <a:pt x="534" y="267"/>
                </a:cubicBezTo>
                <a:cubicBezTo>
                  <a:pt x="473" y="267"/>
                  <a:pt x="422" y="307"/>
                  <a:pt x="406" y="363"/>
                </a:cubicBezTo>
                <a:cubicBezTo>
                  <a:pt x="405" y="363"/>
                  <a:pt x="404" y="364"/>
                  <a:pt x="403" y="365"/>
                </a:cubicBezTo>
                <a:cubicBezTo>
                  <a:pt x="403" y="365"/>
                  <a:pt x="386" y="400"/>
                  <a:pt x="334" y="400"/>
                </a:cubicBezTo>
                <a:cubicBezTo>
                  <a:pt x="281" y="400"/>
                  <a:pt x="264" y="365"/>
                  <a:pt x="264" y="365"/>
                </a:cubicBezTo>
                <a:cubicBezTo>
                  <a:pt x="264" y="364"/>
                  <a:pt x="263" y="363"/>
                  <a:pt x="262" y="362"/>
                </a:cubicBezTo>
                <a:cubicBezTo>
                  <a:pt x="245" y="307"/>
                  <a:pt x="194" y="267"/>
                  <a:pt x="134" y="267"/>
                </a:cubicBezTo>
                <a:cubicBezTo>
                  <a:pt x="104" y="267"/>
                  <a:pt x="76" y="277"/>
                  <a:pt x="53" y="294"/>
                </a:cubicBezTo>
                <a:cubicBezTo>
                  <a:pt x="67" y="240"/>
                  <a:pt x="84" y="176"/>
                  <a:pt x="95" y="143"/>
                </a:cubicBezTo>
                <a:lnTo>
                  <a:pt x="95" y="143"/>
                </a:lnTo>
                <a:cubicBezTo>
                  <a:pt x="99" y="127"/>
                  <a:pt x="105" y="112"/>
                  <a:pt x="115" y="101"/>
                </a:cubicBezTo>
                <a:cubicBezTo>
                  <a:pt x="126" y="91"/>
                  <a:pt x="142" y="83"/>
                  <a:pt x="173" y="83"/>
                </a:cubicBezTo>
                <a:lnTo>
                  <a:pt x="173" y="82"/>
                </a:lnTo>
                <a:close/>
                <a:moveTo>
                  <a:pt x="334" y="267"/>
                </a:moveTo>
                <a:cubicBezTo>
                  <a:pt x="304" y="267"/>
                  <a:pt x="280" y="291"/>
                  <a:pt x="280" y="320"/>
                </a:cubicBezTo>
                <a:cubicBezTo>
                  <a:pt x="280" y="349"/>
                  <a:pt x="304" y="373"/>
                  <a:pt x="334" y="373"/>
                </a:cubicBezTo>
                <a:cubicBezTo>
                  <a:pt x="363" y="373"/>
                  <a:pt x="387" y="349"/>
                  <a:pt x="387" y="320"/>
                </a:cubicBezTo>
                <a:cubicBezTo>
                  <a:pt x="387" y="291"/>
                  <a:pt x="363" y="267"/>
                  <a:pt x="334" y="267"/>
                </a:cubicBezTo>
                <a:close/>
                <a:moveTo>
                  <a:pt x="134" y="293"/>
                </a:moveTo>
                <a:cubicBezTo>
                  <a:pt x="193" y="293"/>
                  <a:pt x="240" y="341"/>
                  <a:pt x="240" y="400"/>
                </a:cubicBezTo>
                <a:cubicBezTo>
                  <a:pt x="240" y="459"/>
                  <a:pt x="193" y="507"/>
                  <a:pt x="134" y="507"/>
                </a:cubicBezTo>
                <a:cubicBezTo>
                  <a:pt x="75" y="507"/>
                  <a:pt x="27" y="459"/>
                  <a:pt x="27" y="400"/>
                </a:cubicBezTo>
                <a:cubicBezTo>
                  <a:pt x="27" y="382"/>
                  <a:pt x="33" y="365"/>
                  <a:pt x="39" y="351"/>
                </a:cubicBezTo>
                <a:cubicBezTo>
                  <a:pt x="56" y="317"/>
                  <a:pt x="92" y="293"/>
                  <a:pt x="134" y="293"/>
                </a:cubicBezTo>
                <a:close/>
                <a:moveTo>
                  <a:pt x="334" y="293"/>
                </a:moveTo>
                <a:cubicBezTo>
                  <a:pt x="349" y="293"/>
                  <a:pt x="360" y="305"/>
                  <a:pt x="360" y="320"/>
                </a:cubicBezTo>
                <a:cubicBezTo>
                  <a:pt x="360" y="335"/>
                  <a:pt x="349" y="347"/>
                  <a:pt x="334" y="347"/>
                </a:cubicBezTo>
                <a:cubicBezTo>
                  <a:pt x="319" y="347"/>
                  <a:pt x="307" y="335"/>
                  <a:pt x="307" y="320"/>
                </a:cubicBezTo>
                <a:cubicBezTo>
                  <a:pt x="307" y="305"/>
                  <a:pt x="319" y="293"/>
                  <a:pt x="334" y="293"/>
                </a:cubicBezTo>
                <a:close/>
                <a:moveTo>
                  <a:pt x="534" y="293"/>
                </a:moveTo>
                <a:cubicBezTo>
                  <a:pt x="580" y="293"/>
                  <a:pt x="620" y="323"/>
                  <a:pt x="634" y="364"/>
                </a:cubicBezTo>
                <a:cubicBezTo>
                  <a:pt x="640" y="377"/>
                  <a:pt x="640" y="389"/>
                  <a:pt x="640" y="400"/>
                </a:cubicBezTo>
                <a:cubicBezTo>
                  <a:pt x="640" y="459"/>
                  <a:pt x="593" y="507"/>
                  <a:pt x="534" y="507"/>
                </a:cubicBezTo>
                <a:cubicBezTo>
                  <a:pt x="475" y="507"/>
                  <a:pt x="427" y="459"/>
                  <a:pt x="427" y="400"/>
                </a:cubicBezTo>
                <a:cubicBezTo>
                  <a:pt x="427" y="341"/>
                  <a:pt x="475" y="293"/>
                  <a:pt x="534" y="293"/>
                </a:cubicBezTo>
                <a:close/>
                <a:moveTo>
                  <a:pt x="66" y="386"/>
                </a:moveTo>
                <a:cubicBezTo>
                  <a:pt x="65" y="386"/>
                  <a:pt x="65" y="386"/>
                  <a:pt x="64" y="387"/>
                </a:cubicBezTo>
                <a:cubicBezTo>
                  <a:pt x="58" y="388"/>
                  <a:pt x="54" y="394"/>
                  <a:pt x="54" y="400"/>
                </a:cubicBezTo>
                <a:cubicBezTo>
                  <a:pt x="54" y="444"/>
                  <a:pt x="89" y="480"/>
                  <a:pt x="134" y="480"/>
                </a:cubicBezTo>
                <a:cubicBezTo>
                  <a:pt x="141" y="480"/>
                  <a:pt x="147" y="474"/>
                  <a:pt x="147" y="467"/>
                </a:cubicBezTo>
                <a:cubicBezTo>
                  <a:pt x="147" y="460"/>
                  <a:pt x="141" y="453"/>
                  <a:pt x="134" y="453"/>
                </a:cubicBezTo>
                <a:cubicBezTo>
                  <a:pt x="103" y="453"/>
                  <a:pt x="80" y="430"/>
                  <a:pt x="80" y="400"/>
                </a:cubicBezTo>
                <a:cubicBezTo>
                  <a:pt x="81" y="392"/>
                  <a:pt x="73" y="386"/>
                  <a:pt x="66" y="386"/>
                </a:cubicBezTo>
                <a:close/>
                <a:moveTo>
                  <a:pt x="479" y="386"/>
                </a:moveTo>
                <a:cubicBezTo>
                  <a:pt x="479" y="386"/>
                  <a:pt x="478" y="386"/>
                  <a:pt x="478" y="387"/>
                </a:cubicBezTo>
                <a:cubicBezTo>
                  <a:pt x="472" y="388"/>
                  <a:pt x="467" y="394"/>
                  <a:pt x="467" y="400"/>
                </a:cubicBezTo>
                <a:cubicBezTo>
                  <a:pt x="467" y="444"/>
                  <a:pt x="503" y="480"/>
                  <a:pt x="547" y="480"/>
                </a:cubicBezTo>
                <a:cubicBezTo>
                  <a:pt x="554" y="480"/>
                  <a:pt x="561" y="474"/>
                  <a:pt x="561" y="467"/>
                </a:cubicBezTo>
                <a:cubicBezTo>
                  <a:pt x="561" y="460"/>
                  <a:pt x="554" y="453"/>
                  <a:pt x="547" y="453"/>
                </a:cubicBezTo>
                <a:cubicBezTo>
                  <a:pt x="517" y="453"/>
                  <a:pt x="494" y="430"/>
                  <a:pt x="494" y="400"/>
                </a:cubicBezTo>
                <a:cubicBezTo>
                  <a:pt x="494" y="392"/>
                  <a:pt x="487" y="386"/>
                  <a:pt x="479" y="38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lag"/>
          <p:cNvSpPr>
            <a:spLocks noChangeAspect="1" noEditPoints="1"/>
          </p:cNvSpPr>
          <p:nvPr/>
        </p:nvSpPr>
        <p:spPr bwMode="auto">
          <a:xfrm>
            <a:off x="7408252" y="1184960"/>
            <a:ext cx="161925" cy="161925"/>
          </a:xfrm>
          <a:custGeom>
            <a:avLst/>
            <a:gdLst>
              <a:gd name="T0" fmla="*/ 173 w 666"/>
              <a:gd name="T1" fmla="*/ 0 h 667"/>
              <a:gd name="T2" fmla="*/ 40 w 666"/>
              <a:gd name="T3" fmla="*/ 14 h 667"/>
              <a:gd name="T4" fmla="*/ 0 w 666"/>
              <a:gd name="T5" fmla="*/ 35 h 667"/>
              <a:gd name="T6" fmla="*/ 0 w 666"/>
              <a:gd name="T7" fmla="*/ 654 h 667"/>
              <a:gd name="T8" fmla="*/ 13 w 666"/>
              <a:gd name="T9" fmla="*/ 667 h 667"/>
              <a:gd name="T10" fmla="*/ 26 w 666"/>
              <a:gd name="T11" fmla="*/ 654 h 667"/>
              <a:gd name="T12" fmla="*/ 26 w 666"/>
              <a:gd name="T13" fmla="*/ 409 h 667"/>
              <a:gd name="T14" fmla="*/ 56 w 666"/>
              <a:gd name="T15" fmla="*/ 400 h 667"/>
              <a:gd name="T16" fmla="*/ 173 w 666"/>
              <a:gd name="T17" fmla="*/ 387 h 667"/>
              <a:gd name="T18" fmla="*/ 311 w 666"/>
              <a:gd name="T19" fmla="*/ 413 h 667"/>
              <a:gd name="T20" fmla="*/ 493 w 666"/>
              <a:gd name="T21" fmla="*/ 440 h 667"/>
              <a:gd name="T22" fmla="*/ 660 w 666"/>
              <a:gd name="T23" fmla="*/ 399 h 667"/>
              <a:gd name="T24" fmla="*/ 666 w 666"/>
              <a:gd name="T25" fmla="*/ 395 h 667"/>
              <a:gd name="T26" fmla="*/ 666 w 666"/>
              <a:gd name="T27" fmla="*/ 31 h 667"/>
              <a:gd name="T28" fmla="*/ 647 w 666"/>
              <a:gd name="T29" fmla="*/ 42 h 667"/>
              <a:gd name="T30" fmla="*/ 493 w 666"/>
              <a:gd name="T31" fmla="*/ 80 h 667"/>
              <a:gd name="T32" fmla="*/ 338 w 666"/>
              <a:gd name="T33" fmla="*/ 42 h 667"/>
              <a:gd name="T34" fmla="*/ 173 w 666"/>
              <a:gd name="T35" fmla="*/ 0 h 667"/>
              <a:gd name="T36" fmla="*/ 173 w 666"/>
              <a:gd name="T37" fmla="*/ 27 h 667"/>
              <a:gd name="T38" fmla="*/ 328 w 666"/>
              <a:gd name="T39" fmla="*/ 66 h 667"/>
              <a:gd name="T40" fmla="*/ 493 w 666"/>
              <a:gd name="T41" fmla="*/ 107 h 667"/>
              <a:gd name="T42" fmla="*/ 640 w 666"/>
              <a:gd name="T43" fmla="*/ 74 h 667"/>
              <a:gd name="T44" fmla="*/ 640 w 666"/>
              <a:gd name="T45" fmla="*/ 378 h 667"/>
              <a:gd name="T46" fmla="*/ 493 w 666"/>
              <a:gd name="T47" fmla="*/ 414 h 667"/>
              <a:gd name="T48" fmla="*/ 318 w 666"/>
              <a:gd name="T49" fmla="*/ 388 h 667"/>
              <a:gd name="T50" fmla="*/ 173 w 666"/>
              <a:gd name="T51" fmla="*/ 360 h 667"/>
              <a:gd name="T52" fmla="*/ 49 w 666"/>
              <a:gd name="T53" fmla="*/ 374 h 667"/>
              <a:gd name="T54" fmla="*/ 26 w 666"/>
              <a:gd name="T55" fmla="*/ 382 h 667"/>
              <a:gd name="T56" fmla="*/ 26 w 666"/>
              <a:gd name="T57" fmla="*/ 48 h 667"/>
              <a:gd name="T58" fmla="*/ 47 w 666"/>
              <a:gd name="T59" fmla="*/ 40 h 667"/>
              <a:gd name="T60" fmla="*/ 173 w 666"/>
              <a:gd name="T61" fmla="*/ 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6" h="667">
                <a:moveTo>
                  <a:pt x="173" y="0"/>
                </a:moveTo>
                <a:cubicBezTo>
                  <a:pt x="106" y="0"/>
                  <a:pt x="65" y="7"/>
                  <a:pt x="40" y="14"/>
                </a:cubicBezTo>
                <a:cubicBezTo>
                  <a:pt x="24" y="18"/>
                  <a:pt x="11" y="26"/>
                  <a:pt x="0" y="35"/>
                </a:cubicBezTo>
                <a:cubicBezTo>
                  <a:pt x="0" y="250"/>
                  <a:pt x="0" y="469"/>
                  <a:pt x="0" y="654"/>
                </a:cubicBezTo>
                <a:cubicBezTo>
                  <a:pt x="0" y="661"/>
                  <a:pt x="6" y="667"/>
                  <a:pt x="13" y="667"/>
                </a:cubicBezTo>
                <a:cubicBezTo>
                  <a:pt x="20" y="667"/>
                  <a:pt x="27" y="661"/>
                  <a:pt x="26" y="654"/>
                </a:cubicBezTo>
                <a:lnTo>
                  <a:pt x="26" y="409"/>
                </a:lnTo>
                <a:cubicBezTo>
                  <a:pt x="32" y="407"/>
                  <a:pt x="40" y="404"/>
                  <a:pt x="56" y="400"/>
                </a:cubicBezTo>
                <a:cubicBezTo>
                  <a:pt x="81" y="394"/>
                  <a:pt x="120" y="387"/>
                  <a:pt x="173" y="387"/>
                </a:cubicBezTo>
                <a:cubicBezTo>
                  <a:pt x="225" y="387"/>
                  <a:pt x="264" y="400"/>
                  <a:pt x="311" y="413"/>
                </a:cubicBezTo>
                <a:cubicBezTo>
                  <a:pt x="357" y="427"/>
                  <a:pt x="412" y="440"/>
                  <a:pt x="493" y="440"/>
                </a:cubicBezTo>
                <a:cubicBezTo>
                  <a:pt x="587" y="440"/>
                  <a:pt x="660" y="399"/>
                  <a:pt x="660" y="399"/>
                </a:cubicBezTo>
                <a:lnTo>
                  <a:pt x="666" y="395"/>
                </a:lnTo>
                <a:lnTo>
                  <a:pt x="666" y="31"/>
                </a:lnTo>
                <a:lnTo>
                  <a:pt x="647" y="42"/>
                </a:lnTo>
                <a:cubicBezTo>
                  <a:pt x="636" y="48"/>
                  <a:pt x="573" y="80"/>
                  <a:pt x="493" y="80"/>
                </a:cubicBezTo>
                <a:cubicBezTo>
                  <a:pt x="429" y="80"/>
                  <a:pt x="385" y="62"/>
                  <a:pt x="338" y="42"/>
                </a:cubicBezTo>
                <a:cubicBezTo>
                  <a:pt x="291" y="22"/>
                  <a:pt x="242" y="0"/>
                  <a:pt x="173" y="0"/>
                </a:cubicBezTo>
                <a:close/>
                <a:moveTo>
                  <a:pt x="173" y="27"/>
                </a:moveTo>
                <a:cubicBezTo>
                  <a:pt x="236" y="27"/>
                  <a:pt x="281" y="46"/>
                  <a:pt x="328" y="66"/>
                </a:cubicBezTo>
                <a:cubicBezTo>
                  <a:pt x="375" y="86"/>
                  <a:pt x="424" y="107"/>
                  <a:pt x="493" y="107"/>
                </a:cubicBezTo>
                <a:cubicBezTo>
                  <a:pt x="565" y="107"/>
                  <a:pt x="615" y="86"/>
                  <a:pt x="640" y="74"/>
                </a:cubicBezTo>
                <a:lnTo>
                  <a:pt x="640" y="378"/>
                </a:lnTo>
                <a:cubicBezTo>
                  <a:pt x="631" y="383"/>
                  <a:pt x="572" y="414"/>
                  <a:pt x="493" y="414"/>
                </a:cubicBezTo>
                <a:cubicBezTo>
                  <a:pt x="415" y="414"/>
                  <a:pt x="364" y="401"/>
                  <a:pt x="318" y="388"/>
                </a:cubicBezTo>
                <a:cubicBezTo>
                  <a:pt x="271" y="374"/>
                  <a:pt x="229" y="360"/>
                  <a:pt x="173" y="360"/>
                </a:cubicBezTo>
                <a:cubicBezTo>
                  <a:pt x="118" y="360"/>
                  <a:pt x="77" y="367"/>
                  <a:pt x="49" y="374"/>
                </a:cubicBezTo>
                <a:cubicBezTo>
                  <a:pt x="34" y="378"/>
                  <a:pt x="34" y="379"/>
                  <a:pt x="26" y="382"/>
                </a:cubicBezTo>
                <a:lnTo>
                  <a:pt x="26" y="48"/>
                </a:lnTo>
                <a:cubicBezTo>
                  <a:pt x="30" y="46"/>
                  <a:pt x="37" y="43"/>
                  <a:pt x="47" y="40"/>
                </a:cubicBezTo>
                <a:cubicBezTo>
                  <a:pt x="69" y="34"/>
                  <a:pt x="108" y="27"/>
                  <a:pt x="17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Go Home"/>
          <p:cNvSpPr>
            <a:spLocks noChangeAspect="1" noEditPoints="1"/>
          </p:cNvSpPr>
          <p:nvPr/>
        </p:nvSpPr>
        <p:spPr bwMode="auto">
          <a:xfrm>
            <a:off x="1746493" y="1878466"/>
            <a:ext cx="163513" cy="161925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Like"/>
          <p:cNvSpPr>
            <a:spLocks noChangeAspect="1" noEditPoints="1"/>
          </p:cNvSpPr>
          <p:nvPr/>
        </p:nvSpPr>
        <p:spPr bwMode="auto">
          <a:xfrm>
            <a:off x="2106070" y="1915564"/>
            <a:ext cx="149225" cy="131762"/>
          </a:xfrm>
          <a:custGeom>
            <a:avLst/>
            <a:gdLst>
              <a:gd name="T0" fmla="*/ 174 w 614"/>
              <a:gd name="T1" fmla="*/ 0 h 538"/>
              <a:gd name="T2" fmla="*/ 0 w 614"/>
              <a:gd name="T3" fmla="*/ 174 h 538"/>
              <a:gd name="T4" fmla="*/ 299 w 614"/>
              <a:gd name="T5" fmla="*/ 531 h 538"/>
              <a:gd name="T6" fmla="*/ 307 w 614"/>
              <a:gd name="T7" fmla="*/ 538 h 538"/>
              <a:gd name="T8" fmla="*/ 315 w 614"/>
              <a:gd name="T9" fmla="*/ 531 h 538"/>
              <a:gd name="T10" fmla="*/ 614 w 614"/>
              <a:gd name="T11" fmla="*/ 174 h 538"/>
              <a:gd name="T12" fmla="*/ 440 w 614"/>
              <a:gd name="T13" fmla="*/ 0 h 538"/>
              <a:gd name="T14" fmla="*/ 307 w 614"/>
              <a:gd name="T15" fmla="*/ 65 h 538"/>
              <a:gd name="T16" fmla="*/ 174 w 614"/>
              <a:gd name="T17" fmla="*/ 0 h 538"/>
              <a:gd name="T18" fmla="*/ 174 w 614"/>
              <a:gd name="T19" fmla="*/ 27 h 538"/>
              <a:gd name="T20" fmla="*/ 296 w 614"/>
              <a:gd name="T21" fmla="*/ 93 h 538"/>
              <a:gd name="T22" fmla="*/ 307 w 614"/>
              <a:gd name="T23" fmla="*/ 110 h 538"/>
              <a:gd name="T24" fmla="*/ 318 w 614"/>
              <a:gd name="T25" fmla="*/ 93 h 538"/>
              <a:gd name="T26" fmla="*/ 440 w 614"/>
              <a:gd name="T27" fmla="*/ 27 h 538"/>
              <a:gd name="T28" fmla="*/ 587 w 614"/>
              <a:gd name="T29" fmla="*/ 174 h 538"/>
              <a:gd name="T30" fmla="*/ 307 w 614"/>
              <a:gd name="T31" fmla="*/ 504 h 538"/>
              <a:gd name="T32" fmla="*/ 27 w 614"/>
              <a:gd name="T33" fmla="*/ 174 h 538"/>
              <a:gd name="T34" fmla="*/ 174 w 614"/>
              <a:gd name="T35" fmla="*/ 27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4" h="538">
                <a:moveTo>
                  <a:pt x="174" y="0"/>
                </a:moveTo>
                <a:cubicBezTo>
                  <a:pt x="78" y="0"/>
                  <a:pt x="0" y="78"/>
                  <a:pt x="0" y="174"/>
                </a:cubicBezTo>
                <a:cubicBezTo>
                  <a:pt x="0" y="371"/>
                  <a:pt x="223" y="468"/>
                  <a:pt x="299" y="531"/>
                </a:cubicBezTo>
                <a:lnTo>
                  <a:pt x="307" y="538"/>
                </a:lnTo>
                <a:lnTo>
                  <a:pt x="315" y="531"/>
                </a:lnTo>
                <a:cubicBezTo>
                  <a:pt x="391" y="468"/>
                  <a:pt x="614" y="371"/>
                  <a:pt x="614" y="174"/>
                </a:cubicBezTo>
                <a:cubicBezTo>
                  <a:pt x="614" y="78"/>
                  <a:pt x="536" y="0"/>
                  <a:pt x="440" y="0"/>
                </a:cubicBezTo>
                <a:cubicBezTo>
                  <a:pt x="386" y="0"/>
                  <a:pt x="339" y="26"/>
                  <a:pt x="307" y="65"/>
                </a:cubicBezTo>
                <a:cubicBezTo>
                  <a:pt x="275" y="26"/>
                  <a:pt x="228" y="0"/>
                  <a:pt x="174" y="0"/>
                </a:cubicBezTo>
                <a:close/>
                <a:moveTo>
                  <a:pt x="174" y="27"/>
                </a:moveTo>
                <a:cubicBezTo>
                  <a:pt x="225" y="27"/>
                  <a:pt x="269" y="53"/>
                  <a:pt x="296" y="93"/>
                </a:cubicBezTo>
                <a:lnTo>
                  <a:pt x="307" y="110"/>
                </a:lnTo>
                <a:lnTo>
                  <a:pt x="318" y="93"/>
                </a:lnTo>
                <a:cubicBezTo>
                  <a:pt x="344" y="53"/>
                  <a:pt x="389" y="27"/>
                  <a:pt x="440" y="27"/>
                </a:cubicBezTo>
                <a:cubicBezTo>
                  <a:pt x="521" y="27"/>
                  <a:pt x="587" y="93"/>
                  <a:pt x="587" y="174"/>
                </a:cubicBezTo>
                <a:cubicBezTo>
                  <a:pt x="587" y="346"/>
                  <a:pt x="395" y="435"/>
                  <a:pt x="307" y="504"/>
                </a:cubicBezTo>
                <a:cubicBezTo>
                  <a:pt x="219" y="435"/>
                  <a:pt x="27" y="346"/>
                  <a:pt x="27" y="174"/>
                </a:cubicBezTo>
                <a:cubicBezTo>
                  <a:pt x="27" y="93"/>
                  <a:pt x="92" y="27"/>
                  <a:pt x="174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Link"/>
          <p:cNvSpPr>
            <a:spLocks noChangeAspect="1" noEditPoints="1"/>
          </p:cNvSpPr>
          <p:nvPr/>
        </p:nvSpPr>
        <p:spPr bwMode="auto">
          <a:xfrm>
            <a:off x="2495414" y="1845442"/>
            <a:ext cx="163513" cy="161925"/>
          </a:xfrm>
          <a:custGeom>
            <a:avLst/>
            <a:gdLst>
              <a:gd name="T0" fmla="*/ 528 w 666"/>
              <a:gd name="T1" fmla="*/ 0 h 666"/>
              <a:gd name="T2" fmla="*/ 430 w 666"/>
              <a:gd name="T3" fmla="*/ 41 h 666"/>
              <a:gd name="T4" fmla="*/ 348 w 666"/>
              <a:gd name="T5" fmla="*/ 123 h 666"/>
              <a:gd name="T6" fmla="*/ 323 w 666"/>
              <a:gd name="T7" fmla="*/ 287 h 666"/>
              <a:gd name="T8" fmla="*/ 343 w 666"/>
              <a:gd name="T9" fmla="*/ 267 h 666"/>
              <a:gd name="T10" fmla="*/ 366 w 666"/>
              <a:gd name="T11" fmla="*/ 142 h 666"/>
              <a:gd name="T12" fmla="*/ 448 w 666"/>
              <a:gd name="T13" fmla="*/ 60 h 666"/>
              <a:gd name="T14" fmla="*/ 528 w 666"/>
              <a:gd name="T15" fmla="*/ 27 h 666"/>
              <a:gd name="T16" fmla="*/ 606 w 666"/>
              <a:gd name="T17" fmla="*/ 60 h 666"/>
              <a:gd name="T18" fmla="*/ 639 w 666"/>
              <a:gd name="T19" fmla="*/ 139 h 666"/>
              <a:gd name="T20" fmla="*/ 606 w 666"/>
              <a:gd name="T21" fmla="*/ 218 h 666"/>
              <a:gd name="T22" fmla="*/ 524 w 666"/>
              <a:gd name="T23" fmla="*/ 300 h 666"/>
              <a:gd name="T24" fmla="*/ 445 w 666"/>
              <a:gd name="T25" fmla="*/ 333 h 666"/>
              <a:gd name="T26" fmla="*/ 400 w 666"/>
              <a:gd name="T27" fmla="*/ 323 h 666"/>
              <a:gd name="T28" fmla="*/ 380 w 666"/>
              <a:gd name="T29" fmla="*/ 343 h 666"/>
              <a:gd name="T30" fmla="*/ 445 w 666"/>
              <a:gd name="T31" fmla="*/ 359 h 666"/>
              <a:gd name="T32" fmla="*/ 543 w 666"/>
              <a:gd name="T33" fmla="*/ 319 h 666"/>
              <a:gd name="T34" fmla="*/ 625 w 666"/>
              <a:gd name="T35" fmla="*/ 237 h 666"/>
              <a:gd name="T36" fmla="*/ 666 w 666"/>
              <a:gd name="T37" fmla="*/ 139 h 666"/>
              <a:gd name="T38" fmla="*/ 625 w 666"/>
              <a:gd name="T39" fmla="*/ 41 h 666"/>
              <a:gd name="T40" fmla="*/ 528 w 666"/>
              <a:gd name="T41" fmla="*/ 0 h 666"/>
              <a:gd name="T42" fmla="*/ 451 w 666"/>
              <a:gd name="T43" fmla="*/ 200 h 666"/>
              <a:gd name="T44" fmla="*/ 443 w 666"/>
              <a:gd name="T45" fmla="*/ 204 h 666"/>
              <a:gd name="T46" fmla="*/ 203 w 666"/>
              <a:gd name="T47" fmla="*/ 444 h 666"/>
              <a:gd name="T48" fmla="*/ 223 w 666"/>
              <a:gd name="T49" fmla="*/ 463 h 666"/>
              <a:gd name="T50" fmla="*/ 463 w 666"/>
              <a:gd name="T51" fmla="*/ 223 h 666"/>
              <a:gd name="T52" fmla="*/ 451 w 666"/>
              <a:gd name="T53" fmla="*/ 200 h 666"/>
              <a:gd name="T54" fmla="*/ 221 w 666"/>
              <a:gd name="T55" fmla="*/ 307 h 666"/>
              <a:gd name="T56" fmla="*/ 123 w 666"/>
              <a:gd name="T57" fmla="*/ 348 h 666"/>
              <a:gd name="T58" fmla="*/ 41 w 666"/>
              <a:gd name="T59" fmla="*/ 430 h 666"/>
              <a:gd name="T60" fmla="*/ 0 w 666"/>
              <a:gd name="T61" fmla="*/ 528 h 666"/>
              <a:gd name="T62" fmla="*/ 41 w 666"/>
              <a:gd name="T63" fmla="*/ 625 h 666"/>
              <a:gd name="T64" fmla="*/ 138 w 666"/>
              <a:gd name="T65" fmla="*/ 666 h 666"/>
              <a:gd name="T66" fmla="*/ 236 w 666"/>
              <a:gd name="T67" fmla="*/ 625 h 666"/>
              <a:gd name="T68" fmla="*/ 318 w 666"/>
              <a:gd name="T69" fmla="*/ 543 h 666"/>
              <a:gd name="T70" fmla="*/ 343 w 666"/>
              <a:gd name="T71" fmla="*/ 380 h 666"/>
              <a:gd name="T72" fmla="*/ 323 w 666"/>
              <a:gd name="T73" fmla="*/ 400 h 666"/>
              <a:gd name="T74" fmla="*/ 300 w 666"/>
              <a:gd name="T75" fmla="*/ 524 h 666"/>
              <a:gd name="T76" fmla="*/ 218 w 666"/>
              <a:gd name="T77" fmla="*/ 607 h 666"/>
              <a:gd name="T78" fmla="*/ 138 w 666"/>
              <a:gd name="T79" fmla="*/ 639 h 666"/>
              <a:gd name="T80" fmla="*/ 60 w 666"/>
              <a:gd name="T81" fmla="*/ 607 h 666"/>
              <a:gd name="T82" fmla="*/ 27 w 666"/>
              <a:gd name="T83" fmla="*/ 528 h 666"/>
              <a:gd name="T84" fmla="*/ 60 w 666"/>
              <a:gd name="T85" fmla="*/ 449 h 666"/>
              <a:gd name="T86" fmla="*/ 142 w 666"/>
              <a:gd name="T87" fmla="*/ 367 h 666"/>
              <a:gd name="T88" fmla="*/ 221 w 666"/>
              <a:gd name="T89" fmla="*/ 334 h 666"/>
              <a:gd name="T90" fmla="*/ 266 w 666"/>
              <a:gd name="T91" fmla="*/ 344 h 666"/>
              <a:gd name="T92" fmla="*/ 286 w 666"/>
              <a:gd name="T93" fmla="*/ 324 h 666"/>
              <a:gd name="T94" fmla="*/ 221 w 666"/>
              <a:gd name="T95" fmla="*/ 30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6" h="666">
                <a:moveTo>
                  <a:pt x="528" y="0"/>
                </a:moveTo>
                <a:cubicBezTo>
                  <a:pt x="491" y="0"/>
                  <a:pt x="456" y="15"/>
                  <a:pt x="430" y="41"/>
                </a:cubicBezTo>
                <a:cubicBezTo>
                  <a:pt x="423" y="48"/>
                  <a:pt x="352" y="118"/>
                  <a:pt x="348" y="123"/>
                </a:cubicBezTo>
                <a:cubicBezTo>
                  <a:pt x="304" y="167"/>
                  <a:pt x="295" y="234"/>
                  <a:pt x="323" y="287"/>
                </a:cubicBezTo>
                <a:lnTo>
                  <a:pt x="343" y="267"/>
                </a:lnTo>
                <a:cubicBezTo>
                  <a:pt x="325" y="226"/>
                  <a:pt x="333" y="176"/>
                  <a:pt x="366" y="142"/>
                </a:cubicBezTo>
                <a:cubicBezTo>
                  <a:pt x="371" y="137"/>
                  <a:pt x="441" y="67"/>
                  <a:pt x="448" y="60"/>
                </a:cubicBezTo>
                <a:cubicBezTo>
                  <a:pt x="470" y="39"/>
                  <a:pt x="498" y="27"/>
                  <a:pt x="528" y="27"/>
                </a:cubicBezTo>
                <a:cubicBezTo>
                  <a:pt x="557" y="27"/>
                  <a:pt x="585" y="39"/>
                  <a:pt x="606" y="60"/>
                </a:cubicBezTo>
                <a:cubicBezTo>
                  <a:pt x="627" y="81"/>
                  <a:pt x="639" y="109"/>
                  <a:pt x="639" y="139"/>
                </a:cubicBezTo>
                <a:cubicBezTo>
                  <a:pt x="639" y="168"/>
                  <a:pt x="627" y="197"/>
                  <a:pt x="606" y="218"/>
                </a:cubicBezTo>
                <a:lnTo>
                  <a:pt x="524" y="300"/>
                </a:lnTo>
                <a:cubicBezTo>
                  <a:pt x="503" y="321"/>
                  <a:pt x="475" y="333"/>
                  <a:pt x="445" y="333"/>
                </a:cubicBezTo>
                <a:cubicBezTo>
                  <a:pt x="429" y="333"/>
                  <a:pt x="414" y="329"/>
                  <a:pt x="400" y="323"/>
                </a:cubicBezTo>
                <a:lnTo>
                  <a:pt x="380" y="343"/>
                </a:lnTo>
                <a:cubicBezTo>
                  <a:pt x="400" y="353"/>
                  <a:pt x="422" y="359"/>
                  <a:pt x="445" y="359"/>
                </a:cubicBezTo>
                <a:cubicBezTo>
                  <a:pt x="482" y="359"/>
                  <a:pt x="517" y="345"/>
                  <a:pt x="543" y="319"/>
                </a:cubicBezTo>
                <a:lnTo>
                  <a:pt x="625" y="237"/>
                </a:lnTo>
                <a:cubicBezTo>
                  <a:pt x="651" y="210"/>
                  <a:pt x="666" y="176"/>
                  <a:pt x="666" y="139"/>
                </a:cubicBezTo>
                <a:cubicBezTo>
                  <a:pt x="666" y="102"/>
                  <a:pt x="651" y="67"/>
                  <a:pt x="625" y="41"/>
                </a:cubicBezTo>
                <a:cubicBezTo>
                  <a:pt x="599" y="15"/>
                  <a:pt x="565" y="0"/>
                  <a:pt x="528" y="0"/>
                </a:cubicBezTo>
                <a:close/>
                <a:moveTo>
                  <a:pt x="451" y="200"/>
                </a:moveTo>
                <a:cubicBezTo>
                  <a:pt x="448" y="200"/>
                  <a:pt x="446" y="201"/>
                  <a:pt x="443" y="204"/>
                </a:cubicBezTo>
                <a:lnTo>
                  <a:pt x="203" y="444"/>
                </a:lnTo>
                <a:cubicBezTo>
                  <a:pt x="191" y="456"/>
                  <a:pt x="210" y="476"/>
                  <a:pt x="223" y="463"/>
                </a:cubicBezTo>
                <a:lnTo>
                  <a:pt x="463" y="223"/>
                </a:lnTo>
                <a:cubicBezTo>
                  <a:pt x="472" y="214"/>
                  <a:pt x="464" y="198"/>
                  <a:pt x="451" y="200"/>
                </a:cubicBezTo>
                <a:close/>
                <a:moveTo>
                  <a:pt x="221" y="307"/>
                </a:moveTo>
                <a:cubicBezTo>
                  <a:pt x="184" y="307"/>
                  <a:pt x="149" y="322"/>
                  <a:pt x="123" y="348"/>
                </a:cubicBezTo>
                <a:lnTo>
                  <a:pt x="41" y="430"/>
                </a:lnTo>
                <a:cubicBezTo>
                  <a:pt x="15" y="456"/>
                  <a:pt x="0" y="491"/>
                  <a:pt x="0" y="528"/>
                </a:cubicBezTo>
                <a:cubicBezTo>
                  <a:pt x="0" y="565"/>
                  <a:pt x="15" y="599"/>
                  <a:pt x="41" y="625"/>
                </a:cubicBezTo>
                <a:cubicBezTo>
                  <a:pt x="67" y="651"/>
                  <a:pt x="102" y="666"/>
                  <a:pt x="138" y="666"/>
                </a:cubicBezTo>
                <a:cubicBezTo>
                  <a:pt x="175" y="666"/>
                  <a:pt x="210" y="651"/>
                  <a:pt x="236" y="625"/>
                </a:cubicBezTo>
                <a:cubicBezTo>
                  <a:pt x="243" y="618"/>
                  <a:pt x="314" y="548"/>
                  <a:pt x="318" y="543"/>
                </a:cubicBezTo>
                <a:cubicBezTo>
                  <a:pt x="363" y="499"/>
                  <a:pt x="371" y="432"/>
                  <a:pt x="343" y="380"/>
                </a:cubicBezTo>
                <a:lnTo>
                  <a:pt x="323" y="400"/>
                </a:lnTo>
                <a:cubicBezTo>
                  <a:pt x="341" y="441"/>
                  <a:pt x="333" y="491"/>
                  <a:pt x="300" y="524"/>
                </a:cubicBezTo>
                <a:cubicBezTo>
                  <a:pt x="295" y="529"/>
                  <a:pt x="225" y="600"/>
                  <a:pt x="218" y="607"/>
                </a:cubicBezTo>
                <a:cubicBezTo>
                  <a:pt x="197" y="628"/>
                  <a:pt x="168" y="639"/>
                  <a:pt x="138" y="639"/>
                </a:cubicBezTo>
                <a:cubicBezTo>
                  <a:pt x="109" y="639"/>
                  <a:pt x="81" y="628"/>
                  <a:pt x="60" y="607"/>
                </a:cubicBezTo>
                <a:cubicBezTo>
                  <a:pt x="39" y="585"/>
                  <a:pt x="27" y="558"/>
                  <a:pt x="27" y="528"/>
                </a:cubicBezTo>
                <a:cubicBezTo>
                  <a:pt x="27" y="498"/>
                  <a:pt x="39" y="470"/>
                  <a:pt x="60" y="449"/>
                </a:cubicBezTo>
                <a:lnTo>
                  <a:pt x="142" y="367"/>
                </a:lnTo>
                <a:cubicBezTo>
                  <a:pt x="163" y="345"/>
                  <a:pt x="191" y="334"/>
                  <a:pt x="221" y="334"/>
                </a:cubicBezTo>
                <a:cubicBezTo>
                  <a:pt x="237" y="334"/>
                  <a:pt x="252" y="337"/>
                  <a:pt x="266" y="344"/>
                </a:cubicBezTo>
                <a:lnTo>
                  <a:pt x="286" y="324"/>
                </a:lnTo>
                <a:cubicBezTo>
                  <a:pt x="266" y="313"/>
                  <a:pt x="244" y="307"/>
                  <a:pt x="221" y="30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Locate"/>
          <p:cNvSpPr>
            <a:spLocks noChangeAspect="1" noEditPoints="1"/>
          </p:cNvSpPr>
          <p:nvPr/>
        </p:nvSpPr>
        <p:spPr bwMode="auto">
          <a:xfrm>
            <a:off x="2950145" y="1847823"/>
            <a:ext cx="157163" cy="157162"/>
          </a:xfrm>
          <a:custGeom>
            <a:avLst/>
            <a:gdLst>
              <a:gd name="T0" fmla="*/ 320 w 641"/>
              <a:gd name="T1" fmla="*/ 0 h 641"/>
              <a:gd name="T2" fmla="*/ 308 w 641"/>
              <a:gd name="T3" fmla="*/ 14 h 641"/>
              <a:gd name="T4" fmla="*/ 308 w 641"/>
              <a:gd name="T5" fmla="*/ 68 h 641"/>
              <a:gd name="T6" fmla="*/ 69 w 641"/>
              <a:gd name="T7" fmla="*/ 307 h 641"/>
              <a:gd name="T8" fmla="*/ 13 w 641"/>
              <a:gd name="T9" fmla="*/ 307 h 641"/>
              <a:gd name="T10" fmla="*/ 1 w 641"/>
              <a:gd name="T11" fmla="*/ 321 h 641"/>
              <a:gd name="T12" fmla="*/ 15 w 641"/>
              <a:gd name="T13" fmla="*/ 334 h 641"/>
              <a:gd name="T14" fmla="*/ 69 w 641"/>
              <a:gd name="T15" fmla="*/ 334 h 641"/>
              <a:gd name="T16" fmla="*/ 308 w 641"/>
              <a:gd name="T17" fmla="*/ 573 h 641"/>
              <a:gd name="T18" fmla="*/ 308 w 641"/>
              <a:gd name="T19" fmla="*/ 627 h 641"/>
              <a:gd name="T20" fmla="*/ 321 w 641"/>
              <a:gd name="T21" fmla="*/ 641 h 641"/>
              <a:gd name="T22" fmla="*/ 335 w 641"/>
              <a:gd name="T23" fmla="*/ 627 h 641"/>
              <a:gd name="T24" fmla="*/ 335 w 641"/>
              <a:gd name="T25" fmla="*/ 573 h 641"/>
              <a:gd name="T26" fmla="*/ 574 w 641"/>
              <a:gd name="T27" fmla="*/ 334 h 641"/>
              <a:gd name="T28" fmla="*/ 628 w 641"/>
              <a:gd name="T29" fmla="*/ 334 h 641"/>
              <a:gd name="T30" fmla="*/ 641 w 641"/>
              <a:gd name="T31" fmla="*/ 321 h 641"/>
              <a:gd name="T32" fmla="*/ 628 w 641"/>
              <a:gd name="T33" fmla="*/ 307 h 641"/>
              <a:gd name="T34" fmla="*/ 574 w 641"/>
              <a:gd name="T35" fmla="*/ 307 h 641"/>
              <a:gd name="T36" fmla="*/ 335 w 641"/>
              <a:gd name="T37" fmla="*/ 68 h 641"/>
              <a:gd name="T38" fmla="*/ 335 w 641"/>
              <a:gd name="T39" fmla="*/ 14 h 641"/>
              <a:gd name="T40" fmla="*/ 320 w 641"/>
              <a:gd name="T41" fmla="*/ 0 h 641"/>
              <a:gd name="T42" fmla="*/ 308 w 641"/>
              <a:gd name="T43" fmla="*/ 95 h 641"/>
              <a:gd name="T44" fmla="*/ 308 w 641"/>
              <a:gd name="T45" fmla="*/ 147 h 641"/>
              <a:gd name="T46" fmla="*/ 321 w 641"/>
              <a:gd name="T47" fmla="*/ 161 h 641"/>
              <a:gd name="T48" fmla="*/ 335 w 641"/>
              <a:gd name="T49" fmla="*/ 147 h 641"/>
              <a:gd name="T50" fmla="*/ 335 w 641"/>
              <a:gd name="T51" fmla="*/ 95 h 641"/>
              <a:gd name="T52" fmla="*/ 547 w 641"/>
              <a:gd name="T53" fmla="*/ 307 h 641"/>
              <a:gd name="T54" fmla="*/ 495 w 641"/>
              <a:gd name="T55" fmla="*/ 307 h 641"/>
              <a:gd name="T56" fmla="*/ 493 w 641"/>
              <a:gd name="T57" fmla="*/ 307 h 641"/>
              <a:gd name="T58" fmla="*/ 481 w 641"/>
              <a:gd name="T59" fmla="*/ 321 h 641"/>
              <a:gd name="T60" fmla="*/ 495 w 641"/>
              <a:gd name="T61" fmla="*/ 334 h 641"/>
              <a:gd name="T62" fmla="*/ 547 w 641"/>
              <a:gd name="T63" fmla="*/ 334 h 641"/>
              <a:gd name="T64" fmla="*/ 335 w 641"/>
              <a:gd name="T65" fmla="*/ 547 h 641"/>
              <a:gd name="T66" fmla="*/ 335 w 641"/>
              <a:gd name="T67" fmla="*/ 494 h 641"/>
              <a:gd name="T68" fmla="*/ 318 w 641"/>
              <a:gd name="T69" fmla="*/ 481 h 641"/>
              <a:gd name="T70" fmla="*/ 308 w 641"/>
              <a:gd name="T71" fmla="*/ 494 h 641"/>
              <a:gd name="T72" fmla="*/ 308 w 641"/>
              <a:gd name="T73" fmla="*/ 547 h 641"/>
              <a:gd name="T74" fmla="*/ 95 w 641"/>
              <a:gd name="T75" fmla="*/ 334 h 641"/>
              <a:gd name="T76" fmla="*/ 148 w 641"/>
              <a:gd name="T77" fmla="*/ 334 h 641"/>
              <a:gd name="T78" fmla="*/ 161 w 641"/>
              <a:gd name="T79" fmla="*/ 321 h 641"/>
              <a:gd name="T80" fmla="*/ 148 w 641"/>
              <a:gd name="T81" fmla="*/ 307 h 641"/>
              <a:gd name="T82" fmla="*/ 95 w 641"/>
              <a:gd name="T83" fmla="*/ 307 h 641"/>
              <a:gd name="T84" fmla="*/ 308 w 641"/>
              <a:gd name="T85" fmla="*/ 95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1" h="641">
                <a:moveTo>
                  <a:pt x="320" y="0"/>
                </a:moveTo>
                <a:cubicBezTo>
                  <a:pt x="312" y="2"/>
                  <a:pt x="308" y="6"/>
                  <a:pt x="308" y="14"/>
                </a:cubicBezTo>
                <a:lnTo>
                  <a:pt x="308" y="68"/>
                </a:lnTo>
                <a:cubicBezTo>
                  <a:pt x="179" y="75"/>
                  <a:pt x="76" y="178"/>
                  <a:pt x="69" y="307"/>
                </a:cubicBezTo>
                <a:lnTo>
                  <a:pt x="13" y="307"/>
                </a:lnTo>
                <a:cubicBezTo>
                  <a:pt x="6" y="308"/>
                  <a:pt x="0" y="314"/>
                  <a:pt x="1" y="321"/>
                </a:cubicBezTo>
                <a:cubicBezTo>
                  <a:pt x="1" y="328"/>
                  <a:pt x="8" y="334"/>
                  <a:pt x="15" y="334"/>
                </a:cubicBezTo>
                <a:lnTo>
                  <a:pt x="69" y="334"/>
                </a:lnTo>
                <a:cubicBezTo>
                  <a:pt x="76" y="463"/>
                  <a:pt x="179" y="567"/>
                  <a:pt x="308" y="573"/>
                </a:cubicBezTo>
                <a:lnTo>
                  <a:pt x="308" y="627"/>
                </a:lnTo>
                <a:cubicBezTo>
                  <a:pt x="308" y="635"/>
                  <a:pt x="314" y="641"/>
                  <a:pt x="321" y="641"/>
                </a:cubicBezTo>
                <a:cubicBezTo>
                  <a:pt x="328" y="641"/>
                  <a:pt x="335" y="635"/>
                  <a:pt x="335" y="627"/>
                </a:cubicBezTo>
                <a:lnTo>
                  <a:pt x="335" y="573"/>
                </a:lnTo>
                <a:cubicBezTo>
                  <a:pt x="464" y="567"/>
                  <a:pt x="567" y="463"/>
                  <a:pt x="574" y="334"/>
                </a:cubicBezTo>
                <a:lnTo>
                  <a:pt x="628" y="334"/>
                </a:lnTo>
                <a:cubicBezTo>
                  <a:pt x="635" y="334"/>
                  <a:pt x="641" y="328"/>
                  <a:pt x="641" y="321"/>
                </a:cubicBezTo>
                <a:cubicBezTo>
                  <a:pt x="641" y="314"/>
                  <a:pt x="635" y="307"/>
                  <a:pt x="628" y="307"/>
                </a:cubicBezTo>
                <a:lnTo>
                  <a:pt x="574" y="307"/>
                </a:lnTo>
                <a:cubicBezTo>
                  <a:pt x="567" y="178"/>
                  <a:pt x="464" y="75"/>
                  <a:pt x="335" y="68"/>
                </a:cubicBezTo>
                <a:lnTo>
                  <a:pt x="335" y="14"/>
                </a:lnTo>
                <a:cubicBezTo>
                  <a:pt x="335" y="7"/>
                  <a:pt x="328" y="0"/>
                  <a:pt x="320" y="0"/>
                </a:cubicBezTo>
                <a:close/>
                <a:moveTo>
                  <a:pt x="308" y="95"/>
                </a:moveTo>
                <a:lnTo>
                  <a:pt x="308" y="147"/>
                </a:lnTo>
                <a:cubicBezTo>
                  <a:pt x="308" y="155"/>
                  <a:pt x="314" y="161"/>
                  <a:pt x="321" y="161"/>
                </a:cubicBezTo>
                <a:cubicBezTo>
                  <a:pt x="328" y="161"/>
                  <a:pt x="335" y="155"/>
                  <a:pt x="335" y="147"/>
                </a:cubicBezTo>
                <a:lnTo>
                  <a:pt x="335" y="95"/>
                </a:lnTo>
                <a:cubicBezTo>
                  <a:pt x="449" y="102"/>
                  <a:pt x="540" y="193"/>
                  <a:pt x="547" y="307"/>
                </a:cubicBezTo>
                <a:lnTo>
                  <a:pt x="495" y="307"/>
                </a:lnTo>
                <a:lnTo>
                  <a:pt x="493" y="307"/>
                </a:lnTo>
                <a:cubicBezTo>
                  <a:pt x="486" y="308"/>
                  <a:pt x="480" y="314"/>
                  <a:pt x="481" y="321"/>
                </a:cubicBezTo>
                <a:cubicBezTo>
                  <a:pt x="481" y="328"/>
                  <a:pt x="488" y="334"/>
                  <a:pt x="495" y="334"/>
                </a:cubicBezTo>
                <a:lnTo>
                  <a:pt x="547" y="334"/>
                </a:lnTo>
                <a:cubicBezTo>
                  <a:pt x="540" y="449"/>
                  <a:pt x="449" y="540"/>
                  <a:pt x="335" y="547"/>
                </a:cubicBezTo>
                <a:lnTo>
                  <a:pt x="335" y="494"/>
                </a:lnTo>
                <a:cubicBezTo>
                  <a:pt x="335" y="486"/>
                  <a:pt x="326" y="479"/>
                  <a:pt x="318" y="481"/>
                </a:cubicBezTo>
                <a:cubicBezTo>
                  <a:pt x="312" y="482"/>
                  <a:pt x="308" y="488"/>
                  <a:pt x="308" y="494"/>
                </a:cubicBezTo>
                <a:lnTo>
                  <a:pt x="308" y="547"/>
                </a:lnTo>
                <a:cubicBezTo>
                  <a:pt x="193" y="540"/>
                  <a:pt x="102" y="449"/>
                  <a:pt x="95" y="334"/>
                </a:cubicBezTo>
                <a:lnTo>
                  <a:pt x="148" y="334"/>
                </a:lnTo>
                <a:cubicBezTo>
                  <a:pt x="155" y="334"/>
                  <a:pt x="161" y="328"/>
                  <a:pt x="161" y="321"/>
                </a:cubicBezTo>
                <a:cubicBezTo>
                  <a:pt x="161" y="314"/>
                  <a:pt x="155" y="307"/>
                  <a:pt x="148" y="307"/>
                </a:cubicBezTo>
                <a:lnTo>
                  <a:pt x="95" y="307"/>
                </a:lnTo>
                <a:cubicBezTo>
                  <a:pt x="102" y="193"/>
                  <a:pt x="193" y="102"/>
                  <a:pt x="308" y="95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Lock"/>
          <p:cNvSpPr>
            <a:spLocks noChangeAspect="1" noEditPoints="1"/>
          </p:cNvSpPr>
          <p:nvPr/>
        </p:nvSpPr>
        <p:spPr bwMode="auto">
          <a:xfrm>
            <a:off x="3479787" y="1830570"/>
            <a:ext cx="111125" cy="147637"/>
          </a:xfrm>
          <a:custGeom>
            <a:avLst/>
            <a:gdLst>
              <a:gd name="T0" fmla="*/ 226 w 453"/>
              <a:gd name="T1" fmla="*/ 0 h 600"/>
              <a:gd name="T2" fmla="*/ 80 w 453"/>
              <a:gd name="T3" fmla="*/ 146 h 600"/>
              <a:gd name="T4" fmla="*/ 80 w 453"/>
              <a:gd name="T5" fmla="*/ 226 h 600"/>
              <a:gd name="T6" fmla="*/ 40 w 453"/>
              <a:gd name="T7" fmla="*/ 226 h 600"/>
              <a:gd name="T8" fmla="*/ 0 w 453"/>
              <a:gd name="T9" fmla="*/ 266 h 600"/>
              <a:gd name="T10" fmla="*/ 0 w 453"/>
              <a:gd name="T11" fmla="*/ 560 h 600"/>
              <a:gd name="T12" fmla="*/ 40 w 453"/>
              <a:gd name="T13" fmla="*/ 600 h 600"/>
              <a:gd name="T14" fmla="*/ 413 w 453"/>
              <a:gd name="T15" fmla="*/ 600 h 600"/>
              <a:gd name="T16" fmla="*/ 453 w 453"/>
              <a:gd name="T17" fmla="*/ 560 h 600"/>
              <a:gd name="T18" fmla="*/ 453 w 453"/>
              <a:gd name="T19" fmla="*/ 266 h 600"/>
              <a:gd name="T20" fmla="*/ 413 w 453"/>
              <a:gd name="T21" fmla="*/ 226 h 600"/>
              <a:gd name="T22" fmla="*/ 373 w 453"/>
              <a:gd name="T23" fmla="*/ 226 h 600"/>
              <a:gd name="T24" fmla="*/ 373 w 453"/>
              <a:gd name="T25" fmla="*/ 146 h 600"/>
              <a:gd name="T26" fmla="*/ 226 w 453"/>
              <a:gd name="T27" fmla="*/ 0 h 600"/>
              <a:gd name="T28" fmla="*/ 226 w 453"/>
              <a:gd name="T29" fmla="*/ 26 h 600"/>
              <a:gd name="T30" fmla="*/ 346 w 453"/>
              <a:gd name="T31" fmla="*/ 146 h 600"/>
              <a:gd name="T32" fmla="*/ 346 w 453"/>
              <a:gd name="T33" fmla="*/ 226 h 600"/>
              <a:gd name="T34" fmla="*/ 106 w 453"/>
              <a:gd name="T35" fmla="*/ 226 h 600"/>
              <a:gd name="T36" fmla="*/ 106 w 453"/>
              <a:gd name="T37" fmla="*/ 146 h 600"/>
              <a:gd name="T38" fmla="*/ 226 w 453"/>
              <a:gd name="T39" fmla="*/ 26 h 600"/>
              <a:gd name="T40" fmla="*/ 40 w 453"/>
              <a:gd name="T41" fmla="*/ 253 h 600"/>
              <a:gd name="T42" fmla="*/ 413 w 453"/>
              <a:gd name="T43" fmla="*/ 253 h 600"/>
              <a:gd name="T44" fmla="*/ 426 w 453"/>
              <a:gd name="T45" fmla="*/ 266 h 600"/>
              <a:gd name="T46" fmla="*/ 426 w 453"/>
              <a:gd name="T47" fmla="*/ 560 h 600"/>
              <a:gd name="T48" fmla="*/ 413 w 453"/>
              <a:gd name="T49" fmla="*/ 573 h 600"/>
              <a:gd name="T50" fmla="*/ 40 w 453"/>
              <a:gd name="T51" fmla="*/ 573 h 600"/>
              <a:gd name="T52" fmla="*/ 26 w 453"/>
              <a:gd name="T53" fmla="*/ 560 h 600"/>
              <a:gd name="T54" fmla="*/ 26 w 453"/>
              <a:gd name="T55" fmla="*/ 266 h 600"/>
              <a:gd name="T56" fmla="*/ 40 w 453"/>
              <a:gd name="T57" fmla="*/ 253 h 600"/>
              <a:gd name="T58" fmla="*/ 226 w 453"/>
              <a:gd name="T59" fmla="*/ 346 h 600"/>
              <a:gd name="T60" fmla="*/ 186 w 453"/>
              <a:gd name="T61" fmla="*/ 386 h 600"/>
              <a:gd name="T62" fmla="*/ 200 w 453"/>
              <a:gd name="T63" fmla="*/ 416 h 600"/>
              <a:gd name="T64" fmla="*/ 200 w 453"/>
              <a:gd name="T65" fmla="*/ 453 h 600"/>
              <a:gd name="T66" fmla="*/ 226 w 453"/>
              <a:gd name="T67" fmla="*/ 480 h 600"/>
              <a:gd name="T68" fmla="*/ 253 w 453"/>
              <a:gd name="T69" fmla="*/ 453 h 600"/>
              <a:gd name="T70" fmla="*/ 253 w 453"/>
              <a:gd name="T71" fmla="*/ 416 h 600"/>
              <a:gd name="T72" fmla="*/ 266 w 453"/>
              <a:gd name="T73" fmla="*/ 386 h 600"/>
              <a:gd name="T74" fmla="*/ 226 w 453"/>
              <a:gd name="T75" fmla="*/ 34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600">
                <a:moveTo>
                  <a:pt x="226" y="0"/>
                </a:moveTo>
                <a:cubicBezTo>
                  <a:pt x="146" y="0"/>
                  <a:pt x="80" y="65"/>
                  <a:pt x="80" y="146"/>
                </a:cubicBezTo>
                <a:lnTo>
                  <a:pt x="80" y="226"/>
                </a:lnTo>
                <a:lnTo>
                  <a:pt x="40" y="226"/>
                </a:lnTo>
                <a:cubicBezTo>
                  <a:pt x="18" y="226"/>
                  <a:pt x="0" y="244"/>
                  <a:pt x="0" y="266"/>
                </a:cubicBezTo>
                <a:lnTo>
                  <a:pt x="0" y="560"/>
                </a:lnTo>
                <a:cubicBezTo>
                  <a:pt x="0" y="582"/>
                  <a:pt x="18" y="600"/>
                  <a:pt x="40" y="600"/>
                </a:cubicBezTo>
                <a:lnTo>
                  <a:pt x="413" y="600"/>
                </a:lnTo>
                <a:cubicBezTo>
                  <a:pt x="435" y="600"/>
                  <a:pt x="453" y="582"/>
                  <a:pt x="453" y="560"/>
                </a:cubicBezTo>
                <a:lnTo>
                  <a:pt x="453" y="266"/>
                </a:lnTo>
                <a:cubicBezTo>
                  <a:pt x="453" y="244"/>
                  <a:pt x="435" y="226"/>
                  <a:pt x="413" y="226"/>
                </a:cubicBezTo>
                <a:lnTo>
                  <a:pt x="373" y="226"/>
                </a:lnTo>
                <a:lnTo>
                  <a:pt x="373" y="146"/>
                </a:lnTo>
                <a:cubicBezTo>
                  <a:pt x="373" y="65"/>
                  <a:pt x="307" y="0"/>
                  <a:pt x="226" y="0"/>
                </a:cubicBezTo>
                <a:close/>
                <a:moveTo>
                  <a:pt x="226" y="26"/>
                </a:moveTo>
                <a:cubicBezTo>
                  <a:pt x="293" y="26"/>
                  <a:pt x="346" y="80"/>
                  <a:pt x="346" y="146"/>
                </a:cubicBezTo>
                <a:lnTo>
                  <a:pt x="346" y="226"/>
                </a:lnTo>
                <a:lnTo>
                  <a:pt x="106" y="226"/>
                </a:lnTo>
                <a:lnTo>
                  <a:pt x="106" y="146"/>
                </a:lnTo>
                <a:cubicBezTo>
                  <a:pt x="106" y="80"/>
                  <a:pt x="160" y="26"/>
                  <a:pt x="226" y="26"/>
                </a:cubicBezTo>
                <a:close/>
                <a:moveTo>
                  <a:pt x="40" y="253"/>
                </a:moveTo>
                <a:lnTo>
                  <a:pt x="413" y="253"/>
                </a:lnTo>
                <a:cubicBezTo>
                  <a:pt x="421" y="253"/>
                  <a:pt x="426" y="259"/>
                  <a:pt x="426" y="266"/>
                </a:cubicBezTo>
                <a:lnTo>
                  <a:pt x="426" y="560"/>
                </a:lnTo>
                <a:cubicBezTo>
                  <a:pt x="426" y="567"/>
                  <a:pt x="421" y="573"/>
                  <a:pt x="413" y="573"/>
                </a:cubicBezTo>
                <a:lnTo>
                  <a:pt x="40" y="573"/>
                </a:lnTo>
                <a:cubicBezTo>
                  <a:pt x="32" y="573"/>
                  <a:pt x="26" y="567"/>
                  <a:pt x="26" y="560"/>
                </a:cubicBezTo>
                <a:lnTo>
                  <a:pt x="26" y="266"/>
                </a:lnTo>
                <a:cubicBezTo>
                  <a:pt x="26" y="259"/>
                  <a:pt x="32" y="253"/>
                  <a:pt x="40" y="253"/>
                </a:cubicBezTo>
                <a:close/>
                <a:moveTo>
                  <a:pt x="226" y="346"/>
                </a:moveTo>
                <a:cubicBezTo>
                  <a:pt x="204" y="346"/>
                  <a:pt x="186" y="364"/>
                  <a:pt x="186" y="386"/>
                </a:cubicBezTo>
                <a:cubicBezTo>
                  <a:pt x="186" y="398"/>
                  <a:pt x="192" y="409"/>
                  <a:pt x="200" y="416"/>
                </a:cubicBezTo>
                <a:lnTo>
                  <a:pt x="200" y="453"/>
                </a:lnTo>
                <a:cubicBezTo>
                  <a:pt x="200" y="468"/>
                  <a:pt x="212" y="480"/>
                  <a:pt x="226" y="480"/>
                </a:cubicBezTo>
                <a:cubicBezTo>
                  <a:pt x="241" y="480"/>
                  <a:pt x="253" y="468"/>
                  <a:pt x="253" y="453"/>
                </a:cubicBezTo>
                <a:lnTo>
                  <a:pt x="253" y="416"/>
                </a:lnTo>
                <a:cubicBezTo>
                  <a:pt x="261" y="409"/>
                  <a:pt x="266" y="398"/>
                  <a:pt x="266" y="386"/>
                </a:cubicBezTo>
                <a:cubicBezTo>
                  <a:pt x="266" y="364"/>
                  <a:pt x="249" y="346"/>
                  <a:pt x="226" y="34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Open External"/>
          <p:cNvSpPr>
            <a:spLocks noChangeAspect="1" noEditPoints="1"/>
          </p:cNvSpPr>
          <p:nvPr/>
        </p:nvSpPr>
        <p:spPr bwMode="auto">
          <a:xfrm>
            <a:off x="3949997" y="1767592"/>
            <a:ext cx="161925" cy="163512"/>
          </a:xfrm>
          <a:custGeom>
            <a:avLst/>
            <a:gdLst>
              <a:gd name="T0" fmla="*/ 445 w 666"/>
              <a:gd name="T1" fmla="*/ 0 h 666"/>
              <a:gd name="T2" fmla="*/ 433 w 666"/>
              <a:gd name="T3" fmla="*/ 14 h 666"/>
              <a:gd name="T4" fmla="*/ 447 w 666"/>
              <a:gd name="T5" fmla="*/ 26 h 666"/>
              <a:gd name="T6" fmla="*/ 621 w 666"/>
              <a:gd name="T7" fmla="*/ 26 h 666"/>
              <a:gd name="T8" fmla="*/ 342 w 666"/>
              <a:gd name="T9" fmla="*/ 305 h 666"/>
              <a:gd name="T10" fmla="*/ 342 w 666"/>
              <a:gd name="T11" fmla="*/ 324 h 666"/>
              <a:gd name="T12" fmla="*/ 361 w 666"/>
              <a:gd name="T13" fmla="*/ 324 h 666"/>
              <a:gd name="T14" fmla="*/ 640 w 666"/>
              <a:gd name="T15" fmla="*/ 45 h 666"/>
              <a:gd name="T16" fmla="*/ 640 w 666"/>
              <a:gd name="T17" fmla="*/ 218 h 666"/>
              <a:gd name="T18" fmla="*/ 653 w 666"/>
              <a:gd name="T19" fmla="*/ 232 h 666"/>
              <a:gd name="T20" fmla="*/ 666 w 666"/>
              <a:gd name="T21" fmla="*/ 218 h 666"/>
              <a:gd name="T22" fmla="*/ 666 w 666"/>
              <a:gd name="T23" fmla="*/ 0 h 666"/>
              <a:gd name="T24" fmla="*/ 445 w 666"/>
              <a:gd name="T25" fmla="*/ 0 h 666"/>
              <a:gd name="T26" fmla="*/ 27 w 666"/>
              <a:gd name="T27" fmla="*/ 119 h 666"/>
              <a:gd name="T28" fmla="*/ 0 w 666"/>
              <a:gd name="T29" fmla="*/ 146 h 666"/>
              <a:gd name="T30" fmla="*/ 0 w 666"/>
              <a:gd name="T31" fmla="*/ 639 h 666"/>
              <a:gd name="T32" fmla="*/ 27 w 666"/>
              <a:gd name="T33" fmla="*/ 666 h 666"/>
              <a:gd name="T34" fmla="*/ 520 w 666"/>
              <a:gd name="T35" fmla="*/ 666 h 666"/>
              <a:gd name="T36" fmla="*/ 547 w 666"/>
              <a:gd name="T37" fmla="*/ 639 h 666"/>
              <a:gd name="T38" fmla="*/ 547 w 666"/>
              <a:gd name="T39" fmla="*/ 226 h 666"/>
              <a:gd name="T40" fmla="*/ 533 w 666"/>
              <a:gd name="T41" fmla="*/ 212 h 666"/>
              <a:gd name="T42" fmla="*/ 520 w 666"/>
              <a:gd name="T43" fmla="*/ 226 h 666"/>
              <a:gd name="T44" fmla="*/ 520 w 666"/>
              <a:gd name="T45" fmla="*/ 639 h 666"/>
              <a:gd name="T46" fmla="*/ 27 w 666"/>
              <a:gd name="T47" fmla="*/ 639 h 666"/>
              <a:gd name="T48" fmla="*/ 27 w 666"/>
              <a:gd name="T49" fmla="*/ 146 h 666"/>
              <a:gd name="T50" fmla="*/ 440 w 666"/>
              <a:gd name="T51" fmla="*/ 146 h 666"/>
              <a:gd name="T52" fmla="*/ 453 w 666"/>
              <a:gd name="T53" fmla="*/ 133 h 666"/>
              <a:gd name="T54" fmla="*/ 440 w 666"/>
              <a:gd name="T55" fmla="*/ 119 h 666"/>
              <a:gd name="T56" fmla="*/ 27 w 666"/>
              <a:gd name="T57" fmla="*/ 11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66" h="666">
                <a:moveTo>
                  <a:pt x="445" y="0"/>
                </a:moveTo>
                <a:cubicBezTo>
                  <a:pt x="438" y="0"/>
                  <a:pt x="432" y="7"/>
                  <a:pt x="433" y="14"/>
                </a:cubicBezTo>
                <a:cubicBezTo>
                  <a:pt x="434" y="21"/>
                  <a:pt x="440" y="27"/>
                  <a:pt x="447" y="26"/>
                </a:cubicBezTo>
                <a:lnTo>
                  <a:pt x="621" y="26"/>
                </a:lnTo>
                <a:lnTo>
                  <a:pt x="342" y="305"/>
                </a:lnTo>
                <a:cubicBezTo>
                  <a:pt x="337" y="310"/>
                  <a:pt x="337" y="319"/>
                  <a:pt x="342" y="324"/>
                </a:cubicBezTo>
                <a:cubicBezTo>
                  <a:pt x="347" y="329"/>
                  <a:pt x="356" y="329"/>
                  <a:pt x="361" y="324"/>
                </a:cubicBezTo>
                <a:lnTo>
                  <a:pt x="640" y="45"/>
                </a:lnTo>
                <a:lnTo>
                  <a:pt x="640" y="218"/>
                </a:lnTo>
                <a:cubicBezTo>
                  <a:pt x="639" y="225"/>
                  <a:pt x="646" y="232"/>
                  <a:pt x="653" y="232"/>
                </a:cubicBezTo>
                <a:cubicBezTo>
                  <a:pt x="660" y="232"/>
                  <a:pt x="666" y="225"/>
                  <a:pt x="666" y="218"/>
                </a:cubicBezTo>
                <a:lnTo>
                  <a:pt x="666" y="0"/>
                </a:lnTo>
                <a:lnTo>
                  <a:pt x="445" y="0"/>
                </a:lnTo>
                <a:close/>
                <a:moveTo>
                  <a:pt x="27" y="119"/>
                </a:moveTo>
                <a:cubicBezTo>
                  <a:pt x="12" y="119"/>
                  <a:pt x="0" y="131"/>
                  <a:pt x="0" y="146"/>
                </a:cubicBezTo>
                <a:lnTo>
                  <a:pt x="0" y="639"/>
                </a:lnTo>
                <a:cubicBezTo>
                  <a:pt x="0" y="654"/>
                  <a:pt x="12" y="666"/>
                  <a:pt x="27" y="666"/>
                </a:cubicBezTo>
                <a:lnTo>
                  <a:pt x="520" y="666"/>
                </a:lnTo>
                <a:cubicBezTo>
                  <a:pt x="535" y="666"/>
                  <a:pt x="547" y="654"/>
                  <a:pt x="547" y="639"/>
                </a:cubicBezTo>
                <a:lnTo>
                  <a:pt x="547" y="226"/>
                </a:lnTo>
                <a:cubicBezTo>
                  <a:pt x="547" y="219"/>
                  <a:pt x="540" y="212"/>
                  <a:pt x="533" y="212"/>
                </a:cubicBezTo>
                <a:cubicBezTo>
                  <a:pt x="526" y="212"/>
                  <a:pt x="520" y="219"/>
                  <a:pt x="520" y="226"/>
                </a:cubicBezTo>
                <a:lnTo>
                  <a:pt x="520" y="639"/>
                </a:lnTo>
                <a:lnTo>
                  <a:pt x="27" y="639"/>
                </a:lnTo>
                <a:lnTo>
                  <a:pt x="27" y="146"/>
                </a:lnTo>
                <a:lnTo>
                  <a:pt x="440" y="146"/>
                </a:lnTo>
                <a:cubicBezTo>
                  <a:pt x="447" y="146"/>
                  <a:pt x="453" y="140"/>
                  <a:pt x="453" y="133"/>
                </a:cubicBezTo>
                <a:cubicBezTo>
                  <a:pt x="453" y="125"/>
                  <a:pt x="447" y="119"/>
                  <a:pt x="440" y="119"/>
                </a:cubicBezTo>
                <a:lnTo>
                  <a:pt x="27" y="119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move"/>
          <p:cNvSpPr>
            <a:spLocks noChangeAspect="1" noChangeArrowheads="1"/>
          </p:cNvSpPr>
          <p:nvPr/>
        </p:nvSpPr>
        <p:spPr bwMode="auto">
          <a:xfrm>
            <a:off x="4452948" y="1865014"/>
            <a:ext cx="103188" cy="127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un"/>
          <p:cNvSpPr>
            <a:spLocks noChangeAspect="1" noEditPoints="1"/>
          </p:cNvSpPr>
          <p:nvPr/>
        </p:nvSpPr>
        <p:spPr bwMode="auto">
          <a:xfrm>
            <a:off x="4973463" y="1771770"/>
            <a:ext cx="163513" cy="111125"/>
          </a:xfrm>
          <a:custGeom>
            <a:avLst/>
            <a:gdLst>
              <a:gd name="T0" fmla="*/ 247 w 669"/>
              <a:gd name="T1" fmla="*/ 0 h 454"/>
              <a:gd name="T2" fmla="*/ 185 w 669"/>
              <a:gd name="T3" fmla="*/ 51 h 454"/>
              <a:gd name="T4" fmla="*/ 108 w 669"/>
              <a:gd name="T5" fmla="*/ 398 h 454"/>
              <a:gd name="T6" fmla="*/ 116 w 669"/>
              <a:gd name="T7" fmla="*/ 437 h 454"/>
              <a:gd name="T8" fmla="*/ 152 w 669"/>
              <a:gd name="T9" fmla="*/ 454 h 454"/>
              <a:gd name="T10" fmla="*/ 527 w 669"/>
              <a:gd name="T11" fmla="*/ 454 h 454"/>
              <a:gd name="T12" fmla="*/ 589 w 669"/>
              <a:gd name="T13" fmla="*/ 403 h 454"/>
              <a:gd name="T14" fmla="*/ 666 w 669"/>
              <a:gd name="T15" fmla="*/ 57 h 454"/>
              <a:gd name="T16" fmla="*/ 658 w 669"/>
              <a:gd name="T17" fmla="*/ 18 h 454"/>
              <a:gd name="T18" fmla="*/ 622 w 669"/>
              <a:gd name="T19" fmla="*/ 0 h 454"/>
              <a:gd name="T20" fmla="*/ 247 w 669"/>
              <a:gd name="T21" fmla="*/ 0 h 454"/>
              <a:gd name="T22" fmla="*/ 247 w 669"/>
              <a:gd name="T23" fmla="*/ 27 h 454"/>
              <a:gd name="T24" fmla="*/ 622 w 669"/>
              <a:gd name="T25" fmla="*/ 27 h 454"/>
              <a:gd name="T26" fmla="*/ 637 w 669"/>
              <a:gd name="T27" fmla="*/ 34 h 454"/>
              <a:gd name="T28" fmla="*/ 639 w 669"/>
              <a:gd name="T29" fmla="*/ 51 h 454"/>
              <a:gd name="T30" fmla="*/ 633 w 669"/>
              <a:gd name="T31" fmla="*/ 80 h 454"/>
              <a:gd name="T32" fmla="*/ 206 w 669"/>
              <a:gd name="T33" fmla="*/ 80 h 454"/>
              <a:gd name="T34" fmla="*/ 211 w 669"/>
              <a:gd name="T35" fmla="*/ 57 h 454"/>
              <a:gd name="T36" fmla="*/ 247 w 669"/>
              <a:gd name="T37" fmla="*/ 27 h 454"/>
              <a:gd name="T38" fmla="*/ 200 w 669"/>
              <a:gd name="T39" fmla="*/ 107 h 454"/>
              <a:gd name="T40" fmla="*/ 627 w 669"/>
              <a:gd name="T41" fmla="*/ 107 h 454"/>
              <a:gd name="T42" fmla="*/ 563 w 669"/>
              <a:gd name="T43" fmla="*/ 398 h 454"/>
              <a:gd name="T44" fmla="*/ 527 w 669"/>
              <a:gd name="T45" fmla="*/ 427 h 454"/>
              <a:gd name="T46" fmla="*/ 152 w 669"/>
              <a:gd name="T47" fmla="*/ 427 h 454"/>
              <a:gd name="T48" fmla="*/ 137 w 669"/>
              <a:gd name="T49" fmla="*/ 420 h 454"/>
              <a:gd name="T50" fmla="*/ 134 w 669"/>
              <a:gd name="T51" fmla="*/ 403 h 454"/>
              <a:gd name="T52" fmla="*/ 200 w 669"/>
              <a:gd name="T53" fmla="*/ 107 h 454"/>
              <a:gd name="T54" fmla="*/ 0 w 669"/>
              <a:gd name="T55" fmla="*/ 134 h 454"/>
              <a:gd name="T56" fmla="*/ 0 w 669"/>
              <a:gd name="T57" fmla="*/ 160 h 454"/>
              <a:gd name="T58" fmla="*/ 131 w 669"/>
              <a:gd name="T59" fmla="*/ 160 h 454"/>
              <a:gd name="T60" fmla="*/ 137 w 669"/>
              <a:gd name="T61" fmla="*/ 134 h 454"/>
              <a:gd name="T62" fmla="*/ 0 w 669"/>
              <a:gd name="T63" fmla="*/ 134 h 454"/>
              <a:gd name="T64" fmla="*/ 245 w 669"/>
              <a:gd name="T65" fmla="*/ 147 h 454"/>
              <a:gd name="T66" fmla="*/ 235 w 669"/>
              <a:gd name="T67" fmla="*/ 157 h 454"/>
              <a:gd name="T68" fmla="*/ 212 w 669"/>
              <a:gd name="T69" fmla="*/ 250 h 454"/>
              <a:gd name="T70" fmla="*/ 224 w 669"/>
              <a:gd name="T71" fmla="*/ 267 h 454"/>
              <a:gd name="T72" fmla="*/ 540 w 669"/>
              <a:gd name="T73" fmla="*/ 267 h 454"/>
              <a:gd name="T74" fmla="*/ 553 w 669"/>
              <a:gd name="T75" fmla="*/ 257 h 454"/>
              <a:gd name="T76" fmla="*/ 577 w 669"/>
              <a:gd name="T77" fmla="*/ 164 h 454"/>
              <a:gd name="T78" fmla="*/ 563 w 669"/>
              <a:gd name="T79" fmla="*/ 147 h 454"/>
              <a:gd name="T80" fmla="*/ 245 w 669"/>
              <a:gd name="T81" fmla="*/ 147 h 454"/>
              <a:gd name="T82" fmla="*/ 258 w 669"/>
              <a:gd name="T83" fmla="*/ 174 h 454"/>
              <a:gd name="T84" fmla="*/ 546 w 669"/>
              <a:gd name="T85" fmla="*/ 174 h 454"/>
              <a:gd name="T86" fmla="*/ 530 w 669"/>
              <a:gd name="T87" fmla="*/ 240 h 454"/>
              <a:gd name="T88" fmla="*/ 242 w 669"/>
              <a:gd name="T89" fmla="*/ 240 h 454"/>
              <a:gd name="T90" fmla="*/ 258 w 669"/>
              <a:gd name="T91" fmla="*/ 174 h 454"/>
              <a:gd name="T92" fmla="*/ 0 w 669"/>
              <a:gd name="T93" fmla="*/ 240 h 454"/>
              <a:gd name="T94" fmla="*/ 0 w 669"/>
              <a:gd name="T95" fmla="*/ 267 h 454"/>
              <a:gd name="T96" fmla="*/ 107 w 669"/>
              <a:gd name="T97" fmla="*/ 267 h 454"/>
              <a:gd name="T98" fmla="*/ 113 w 669"/>
              <a:gd name="T99" fmla="*/ 240 h 454"/>
              <a:gd name="T100" fmla="*/ 0 w 669"/>
              <a:gd name="T101" fmla="*/ 240 h 454"/>
              <a:gd name="T102" fmla="*/ 0 w 669"/>
              <a:gd name="T103" fmla="*/ 347 h 454"/>
              <a:gd name="T104" fmla="*/ 0 w 669"/>
              <a:gd name="T105" fmla="*/ 374 h 454"/>
              <a:gd name="T106" fmla="*/ 83 w 669"/>
              <a:gd name="T107" fmla="*/ 374 h 454"/>
              <a:gd name="T108" fmla="*/ 89 w 669"/>
              <a:gd name="T109" fmla="*/ 347 h 454"/>
              <a:gd name="T110" fmla="*/ 0 w 669"/>
              <a:gd name="T111" fmla="*/ 347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9" h="454">
                <a:moveTo>
                  <a:pt x="247" y="0"/>
                </a:moveTo>
                <a:cubicBezTo>
                  <a:pt x="218" y="0"/>
                  <a:pt x="192" y="22"/>
                  <a:pt x="185" y="51"/>
                </a:cubicBezTo>
                <a:lnTo>
                  <a:pt x="108" y="398"/>
                </a:lnTo>
                <a:cubicBezTo>
                  <a:pt x="105" y="412"/>
                  <a:pt x="108" y="426"/>
                  <a:pt x="116" y="437"/>
                </a:cubicBezTo>
                <a:cubicBezTo>
                  <a:pt x="124" y="447"/>
                  <a:pt x="138" y="454"/>
                  <a:pt x="152" y="454"/>
                </a:cubicBezTo>
                <a:lnTo>
                  <a:pt x="527" y="454"/>
                </a:lnTo>
                <a:cubicBezTo>
                  <a:pt x="556" y="454"/>
                  <a:pt x="582" y="432"/>
                  <a:pt x="589" y="403"/>
                </a:cubicBezTo>
                <a:lnTo>
                  <a:pt x="666" y="57"/>
                </a:lnTo>
                <a:cubicBezTo>
                  <a:pt x="669" y="42"/>
                  <a:pt x="666" y="28"/>
                  <a:pt x="658" y="18"/>
                </a:cubicBezTo>
                <a:cubicBezTo>
                  <a:pt x="650" y="7"/>
                  <a:pt x="636" y="0"/>
                  <a:pt x="622" y="0"/>
                </a:cubicBezTo>
                <a:lnTo>
                  <a:pt x="247" y="0"/>
                </a:lnTo>
                <a:close/>
                <a:moveTo>
                  <a:pt x="247" y="27"/>
                </a:moveTo>
                <a:lnTo>
                  <a:pt x="622" y="27"/>
                </a:lnTo>
                <a:cubicBezTo>
                  <a:pt x="629" y="27"/>
                  <a:pt x="633" y="30"/>
                  <a:pt x="637" y="34"/>
                </a:cubicBezTo>
                <a:cubicBezTo>
                  <a:pt x="640" y="38"/>
                  <a:pt x="641" y="43"/>
                  <a:pt x="639" y="51"/>
                </a:cubicBezTo>
                <a:lnTo>
                  <a:pt x="633" y="80"/>
                </a:lnTo>
                <a:lnTo>
                  <a:pt x="206" y="80"/>
                </a:lnTo>
                <a:lnTo>
                  <a:pt x="211" y="57"/>
                </a:lnTo>
                <a:cubicBezTo>
                  <a:pt x="214" y="41"/>
                  <a:pt x="232" y="27"/>
                  <a:pt x="247" y="27"/>
                </a:cubicBezTo>
                <a:close/>
                <a:moveTo>
                  <a:pt x="200" y="107"/>
                </a:moveTo>
                <a:lnTo>
                  <a:pt x="627" y="107"/>
                </a:lnTo>
                <a:lnTo>
                  <a:pt x="563" y="398"/>
                </a:lnTo>
                <a:cubicBezTo>
                  <a:pt x="559" y="413"/>
                  <a:pt x="542" y="427"/>
                  <a:pt x="527" y="427"/>
                </a:cubicBezTo>
                <a:lnTo>
                  <a:pt x="152" y="427"/>
                </a:lnTo>
                <a:cubicBezTo>
                  <a:pt x="145" y="427"/>
                  <a:pt x="140" y="424"/>
                  <a:pt x="137" y="420"/>
                </a:cubicBezTo>
                <a:cubicBezTo>
                  <a:pt x="134" y="416"/>
                  <a:pt x="133" y="411"/>
                  <a:pt x="134" y="403"/>
                </a:cubicBezTo>
                <a:lnTo>
                  <a:pt x="200" y="107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131" y="160"/>
                </a:lnTo>
                <a:lnTo>
                  <a:pt x="137" y="134"/>
                </a:lnTo>
                <a:lnTo>
                  <a:pt x="0" y="134"/>
                </a:lnTo>
                <a:close/>
                <a:moveTo>
                  <a:pt x="245" y="147"/>
                </a:moveTo>
                <a:cubicBezTo>
                  <a:pt x="240" y="148"/>
                  <a:pt x="236" y="152"/>
                  <a:pt x="235" y="157"/>
                </a:cubicBezTo>
                <a:lnTo>
                  <a:pt x="212" y="250"/>
                </a:lnTo>
                <a:cubicBezTo>
                  <a:pt x="209" y="258"/>
                  <a:pt x="216" y="267"/>
                  <a:pt x="224" y="267"/>
                </a:cubicBezTo>
                <a:lnTo>
                  <a:pt x="540" y="267"/>
                </a:lnTo>
                <a:cubicBezTo>
                  <a:pt x="546" y="267"/>
                  <a:pt x="552" y="263"/>
                  <a:pt x="553" y="257"/>
                </a:cubicBezTo>
                <a:lnTo>
                  <a:pt x="577" y="164"/>
                </a:lnTo>
                <a:cubicBezTo>
                  <a:pt x="579" y="156"/>
                  <a:pt x="571" y="147"/>
                  <a:pt x="563" y="147"/>
                </a:cubicBezTo>
                <a:lnTo>
                  <a:pt x="245" y="147"/>
                </a:lnTo>
                <a:close/>
                <a:moveTo>
                  <a:pt x="258" y="174"/>
                </a:moveTo>
                <a:lnTo>
                  <a:pt x="546" y="174"/>
                </a:lnTo>
                <a:lnTo>
                  <a:pt x="530" y="240"/>
                </a:lnTo>
                <a:lnTo>
                  <a:pt x="242" y="240"/>
                </a:lnTo>
                <a:lnTo>
                  <a:pt x="258" y="174"/>
                </a:lnTo>
                <a:close/>
                <a:moveTo>
                  <a:pt x="0" y="240"/>
                </a:moveTo>
                <a:lnTo>
                  <a:pt x="0" y="267"/>
                </a:lnTo>
                <a:lnTo>
                  <a:pt x="107" y="267"/>
                </a:lnTo>
                <a:lnTo>
                  <a:pt x="113" y="240"/>
                </a:lnTo>
                <a:lnTo>
                  <a:pt x="0" y="240"/>
                </a:lnTo>
                <a:close/>
                <a:moveTo>
                  <a:pt x="0" y="347"/>
                </a:moveTo>
                <a:lnTo>
                  <a:pt x="0" y="374"/>
                </a:lnTo>
                <a:lnTo>
                  <a:pt x="83" y="374"/>
                </a:lnTo>
                <a:lnTo>
                  <a:pt x="89" y="347"/>
                </a:lnTo>
                <a:lnTo>
                  <a:pt x="0" y="347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Save"/>
          <p:cNvSpPr>
            <a:spLocks noChangeAspect="1" noEditPoints="1"/>
          </p:cNvSpPr>
          <p:nvPr/>
        </p:nvSpPr>
        <p:spPr bwMode="auto">
          <a:xfrm>
            <a:off x="5359731" y="1713346"/>
            <a:ext cx="161925" cy="161925"/>
          </a:xfrm>
          <a:custGeom>
            <a:avLst/>
            <a:gdLst>
              <a:gd name="T0" fmla="*/ 40 w 667"/>
              <a:gd name="T1" fmla="*/ 1 h 667"/>
              <a:gd name="T2" fmla="*/ 0 w 667"/>
              <a:gd name="T3" fmla="*/ 41 h 667"/>
              <a:gd name="T4" fmla="*/ 0 w 667"/>
              <a:gd name="T5" fmla="*/ 627 h 667"/>
              <a:gd name="T6" fmla="*/ 40 w 667"/>
              <a:gd name="T7" fmla="*/ 667 h 667"/>
              <a:gd name="T8" fmla="*/ 627 w 667"/>
              <a:gd name="T9" fmla="*/ 667 h 667"/>
              <a:gd name="T10" fmla="*/ 667 w 667"/>
              <a:gd name="T11" fmla="*/ 627 h 667"/>
              <a:gd name="T12" fmla="*/ 667 w 667"/>
              <a:gd name="T13" fmla="*/ 161 h 667"/>
              <a:gd name="T14" fmla="*/ 663 w 667"/>
              <a:gd name="T15" fmla="*/ 151 h 667"/>
              <a:gd name="T16" fmla="*/ 517 w 667"/>
              <a:gd name="T17" fmla="*/ 4 h 667"/>
              <a:gd name="T18" fmla="*/ 507 w 667"/>
              <a:gd name="T19" fmla="*/ 1 h 667"/>
              <a:gd name="T20" fmla="*/ 40 w 667"/>
              <a:gd name="T21" fmla="*/ 1 h 667"/>
              <a:gd name="T22" fmla="*/ 40 w 667"/>
              <a:gd name="T23" fmla="*/ 27 h 667"/>
              <a:gd name="T24" fmla="*/ 147 w 667"/>
              <a:gd name="T25" fmla="*/ 27 h 667"/>
              <a:gd name="T26" fmla="*/ 147 w 667"/>
              <a:gd name="T27" fmla="*/ 227 h 667"/>
              <a:gd name="T28" fmla="*/ 155 w 667"/>
              <a:gd name="T29" fmla="*/ 246 h 667"/>
              <a:gd name="T30" fmla="*/ 174 w 667"/>
              <a:gd name="T31" fmla="*/ 254 h 667"/>
              <a:gd name="T32" fmla="*/ 494 w 667"/>
              <a:gd name="T33" fmla="*/ 254 h 667"/>
              <a:gd name="T34" fmla="*/ 513 w 667"/>
              <a:gd name="T35" fmla="*/ 246 h 667"/>
              <a:gd name="T36" fmla="*/ 520 w 667"/>
              <a:gd name="T37" fmla="*/ 227 h 667"/>
              <a:gd name="T38" fmla="*/ 520 w 667"/>
              <a:gd name="T39" fmla="*/ 46 h 667"/>
              <a:gd name="T40" fmla="*/ 640 w 667"/>
              <a:gd name="T41" fmla="*/ 166 h 667"/>
              <a:gd name="T42" fmla="*/ 640 w 667"/>
              <a:gd name="T43" fmla="*/ 627 h 667"/>
              <a:gd name="T44" fmla="*/ 627 w 667"/>
              <a:gd name="T45" fmla="*/ 641 h 667"/>
              <a:gd name="T46" fmla="*/ 560 w 667"/>
              <a:gd name="T47" fmla="*/ 641 h 667"/>
              <a:gd name="T48" fmla="*/ 560 w 667"/>
              <a:gd name="T49" fmla="*/ 384 h 667"/>
              <a:gd name="T50" fmla="*/ 523 w 667"/>
              <a:gd name="T51" fmla="*/ 347 h 667"/>
              <a:gd name="T52" fmla="*/ 144 w 667"/>
              <a:gd name="T53" fmla="*/ 347 h 667"/>
              <a:gd name="T54" fmla="*/ 108 w 667"/>
              <a:gd name="T55" fmla="*/ 384 h 667"/>
              <a:gd name="T56" fmla="*/ 108 w 667"/>
              <a:gd name="T57" fmla="*/ 641 h 667"/>
              <a:gd name="T58" fmla="*/ 40 w 667"/>
              <a:gd name="T59" fmla="*/ 641 h 667"/>
              <a:gd name="T60" fmla="*/ 27 w 667"/>
              <a:gd name="T61" fmla="*/ 627 h 667"/>
              <a:gd name="T62" fmla="*/ 27 w 667"/>
              <a:gd name="T63" fmla="*/ 41 h 667"/>
              <a:gd name="T64" fmla="*/ 40 w 667"/>
              <a:gd name="T65" fmla="*/ 27 h 667"/>
              <a:gd name="T66" fmla="*/ 174 w 667"/>
              <a:gd name="T67" fmla="*/ 27 h 667"/>
              <a:gd name="T68" fmla="*/ 494 w 667"/>
              <a:gd name="T69" fmla="*/ 27 h 667"/>
              <a:gd name="T70" fmla="*/ 494 w 667"/>
              <a:gd name="T71" fmla="*/ 227 h 667"/>
              <a:gd name="T72" fmla="*/ 174 w 667"/>
              <a:gd name="T73" fmla="*/ 227 h 667"/>
              <a:gd name="T74" fmla="*/ 174 w 667"/>
              <a:gd name="T75" fmla="*/ 27 h 667"/>
              <a:gd name="T76" fmla="*/ 410 w 667"/>
              <a:gd name="T77" fmla="*/ 54 h 667"/>
              <a:gd name="T78" fmla="*/ 400 w 667"/>
              <a:gd name="T79" fmla="*/ 67 h 667"/>
              <a:gd name="T80" fmla="*/ 400 w 667"/>
              <a:gd name="T81" fmla="*/ 187 h 667"/>
              <a:gd name="T82" fmla="*/ 414 w 667"/>
              <a:gd name="T83" fmla="*/ 201 h 667"/>
              <a:gd name="T84" fmla="*/ 454 w 667"/>
              <a:gd name="T85" fmla="*/ 201 h 667"/>
              <a:gd name="T86" fmla="*/ 467 w 667"/>
              <a:gd name="T87" fmla="*/ 187 h 667"/>
              <a:gd name="T88" fmla="*/ 467 w 667"/>
              <a:gd name="T89" fmla="*/ 67 h 667"/>
              <a:gd name="T90" fmla="*/ 454 w 667"/>
              <a:gd name="T91" fmla="*/ 54 h 667"/>
              <a:gd name="T92" fmla="*/ 410 w 667"/>
              <a:gd name="T93" fmla="*/ 54 h 667"/>
              <a:gd name="T94" fmla="*/ 427 w 667"/>
              <a:gd name="T95" fmla="*/ 81 h 667"/>
              <a:gd name="T96" fmla="*/ 440 w 667"/>
              <a:gd name="T97" fmla="*/ 81 h 667"/>
              <a:gd name="T98" fmla="*/ 440 w 667"/>
              <a:gd name="T99" fmla="*/ 174 h 667"/>
              <a:gd name="T100" fmla="*/ 427 w 667"/>
              <a:gd name="T101" fmla="*/ 174 h 667"/>
              <a:gd name="T102" fmla="*/ 427 w 667"/>
              <a:gd name="T103" fmla="*/ 81 h 667"/>
              <a:gd name="T104" fmla="*/ 144 w 667"/>
              <a:gd name="T105" fmla="*/ 373 h 667"/>
              <a:gd name="T106" fmla="*/ 523 w 667"/>
              <a:gd name="T107" fmla="*/ 373 h 667"/>
              <a:gd name="T108" fmla="*/ 534 w 667"/>
              <a:gd name="T109" fmla="*/ 384 h 667"/>
              <a:gd name="T110" fmla="*/ 534 w 667"/>
              <a:gd name="T111" fmla="*/ 641 h 667"/>
              <a:gd name="T112" fmla="*/ 133 w 667"/>
              <a:gd name="T113" fmla="*/ 641 h 667"/>
              <a:gd name="T114" fmla="*/ 133 w 667"/>
              <a:gd name="T115" fmla="*/ 384 h 667"/>
              <a:gd name="T116" fmla="*/ 144 w 667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67" h="667">
                <a:moveTo>
                  <a:pt x="40" y="1"/>
                </a:moveTo>
                <a:cubicBezTo>
                  <a:pt x="19" y="1"/>
                  <a:pt x="0" y="19"/>
                  <a:pt x="0" y="41"/>
                </a:cubicBezTo>
                <a:lnTo>
                  <a:pt x="0" y="627"/>
                </a:lnTo>
                <a:cubicBezTo>
                  <a:pt x="0" y="649"/>
                  <a:pt x="19" y="667"/>
                  <a:pt x="40" y="667"/>
                </a:cubicBezTo>
                <a:lnTo>
                  <a:pt x="627" y="667"/>
                </a:lnTo>
                <a:cubicBezTo>
                  <a:pt x="649" y="667"/>
                  <a:pt x="667" y="649"/>
                  <a:pt x="667" y="627"/>
                </a:cubicBezTo>
                <a:lnTo>
                  <a:pt x="667" y="161"/>
                </a:lnTo>
                <a:cubicBezTo>
                  <a:pt x="667" y="157"/>
                  <a:pt x="666" y="154"/>
                  <a:pt x="663" y="151"/>
                </a:cubicBezTo>
                <a:lnTo>
                  <a:pt x="517" y="4"/>
                </a:lnTo>
                <a:cubicBezTo>
                  <a:pt x="514" y="2"/>
                  <a:pt x="511" y="0"/>
                  <a:pt x="507" y="1"/>
                </a:cubicBezTo>
                <a:lnTo>
                  <a:pt x="40" y="1"/>
                </a:lnTo>
                <a:close/>
                <a:moveTo>
                  <a:pt x="40" y="27"/>
                </a:moveTo>
                <a:lnTo>
                  <a:pt x="147" y="27"/>
                </a:lnTo>
                <a:lnTo>
                  <a:pt x="147" y="227"/>
                </a:lnTo>
                <a:cubicBezTo>
                  <a:pt x="147" y="234"/>
                  <a:pt x="150" y="241"/>
                  <a:pt x="155" y="246"/>
                </a:cubicBezTo>
                <a:cubicBezTo>
                  <a:pt x="160" y="251"/>
                  <a:pt x="167" y="254"/>
                  <a:pt x="174" y="254"/>
                </a:cubicBezTo>
                <a:lnTo>
                  <a:pt x="494" y="254"/>
                </a:lnTo>
                <a:cubicBezTo>
                  <a:pt x="501" y="254"/>
                  <a:pt x="508" y="251"/>
                  <a:pt x="513" y="246"/>
                </a:cubicBezTo>
                <a:cubicBezTo>
                  <a:pt x="518" y="241"/>
                  <a:pt x="520" y="234"/>
                  <a:pt x="520" y="227"/>
                </a:cubicBezTo>
                <a:lnTo>
                  <a:pt x="520" y="46"/>
                </a:lnTo>
                <a:lnTo>
                  <a:pt x="640" y="166"/>
                </a:lnTo>
                <a:lnTo>
                  <a:pt x="640" y="627"/>
                </a:lnTo>
                <a:cubicBezTo>
                  <a:pt x="640" y="635"/>
                  <a:pt x="635" y="641"/>
                  <a:pt x="627" y="641"/>
                </a:cubicBezTo>
                <a:lnTo>
                  <a:pt x="560" y="641"/>
                </a:lnTo>
                <a:lnTo>
                  <a:pt x="560" y="384"/>
                </a:lnTo>
                <a:cubicBezTo>
                  <a:pt x="560" y="364"/>
                  <a:pt x="543" y="347"/>
                  <a:pt x="523" y="347"/>
                </a:cubicBezTo>
                <a:lnTo>
                  <a:pt x="144" y="347"/>
                </a:lnTo>
                <a:cubicBezTo>
                  <a:pt x="124" y="347"/>
                  <a:pt x="108" y="364"/>
                  <a:pt x="108" y="384"/>
                </a:cubicBezTo>
                <a:lnTo>
                  <a:pt x="108" y="641"/>
                </a:lnTo>
                <a:lnTo>
                  <a:pt x="40" y="641"/>
                </a:lnTo>
                <a:cubicBezTo>
                  <a:pt x="33" y="641"/>
                  <a:pt x="27" y="635"/>
                  <a:pt x="27" y="627"/>
                </a:cubicBezTo>
                <a:lnTo>
                  <a:pt x="27" y="41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74" y="27"/>
                </a:moveTo>
                <a:lnTo>
                  <a:pt x="494" y="27"/>
                </a:lnTo>
                <a:lnTo>
                  <a:pt x="494" y="227"/>
                </a:lnTo>
                <a:lnTo>
                  <a:pt x="174" y="227"/>
                </a:lnTo>
                <a:lnTo>
                  <a:pt x="174" y="27"/>
                </a:lnTo>
                <a:close/>
                <a:moveTo>
                  <a:pt x="410" y="54"/>
                </a:moveTo>
                <a:cubicBezTo>
                  <a:pt x="406" y="54"/>
                  <a:pt x="400" y="61"/>
                  <a:pt x="400" y="67"/>
                </a:cubicBezTo>
                <a:lnTo>
                  <a:pt x="400" y="187"/>
                </a:lnTo>
                <a:cubicBezTo>
                  <a:pt x="400" y="194"/>
                  <a:pt x="407" y="201"/>
                  <a:pt x="414" y="201"/>
                </a:cubicBezTo>
                <a:lnTo>
                  <a:pt x="454" y="201"/>
                </a:lnTo>
                <a:cubicBezTo>
                  <a:pt x="461" y="201"/>
                  <a:pt x="467" y="194"/>
                  <a:pt x="467" y="187"/>
                </a:cubicBezTo>
                <a:lnTo>
                  <a:pt x="467" y="67"/>
                </a:lnTo>
                <a:cubicBezTo>
                  <a:pt x="467" y="60"/>
                  <a:pt x="461" y="54"/>
                  <a:pt x="454" y="54"/>
                </a:cubicBezTo>
                <a:cubicBezTo>
                  <a:pt x="439" y="54"/>
                  <a:pt x="424" y="54"/>
                  <a:pt x="410" y="54"/>
                </a:cubicBezTo>
                <a:close/>
                <a:moveTo>
                  <a:pt x="427" y="81"/>
                </a:moveTo>
                <a:lnTo>
                  <a:pt x="440" y="81"/>
                </a:lnTo>
                <a:lnTo>
                  <a:pt x="440" y="174"/>
                </a:lnTo>
                <a:lnTo>
                  <a:pt x="427" y="174"/>
                </a:lnTo>
                <a:lnTo>
                  <a:pt x="427" y="81"/>
                </a:lnTo>
                <a:close/>
                <a:moveTo>
                  <a:pt x="144" y="373"/>
                </a:moveTo>
                <a:lnTo>
                  <a:pt x="523" y="373"/>
                </a:lnTo>
                <a:cubicBezTo>
                  <a:pt x="529" y="373"/>
                  <a:pt x="534" y="378"/>
                  <a:pt x="534" y="384"/>
                </a:cubicBezTo>
                <a:lnTo>
                  <a:pt x="534" y="641"/>
                </a:lnTo>
                <a:lnTo>
                  <a:pt x="133" y="641"/>
                </a:lnTo>
                <a:lnTo>
                  <a:pt x="133" y="384"/>
                </a:lnTo>
                <a:cubicBezTo>
                  <a:pt x="133" y="378"/>
                  <a:pt x="138" y="373"/>
                  <a:pt x="144" y="37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Search"/>
          <p:cNvSpPr>
            <a:spLocks noChangeAspect="1" noEditPoints="1"/>
          </p:cNvSpPr>
          <p:nvPr/>
        </p:nvSpPr>
        <p:spPr bwMode="auto">
          <a:xfrm>
            <a:off x="5811386" y="1711863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Share"/>
          <p:cNvSpPr>
            <a:spLocks noChangeAspect="1" noEditPoints="1"/>
          </p:cNvSpPr>
          <p:nvPr/>
        </p:nvSpPr>
        <p:spPr bwMode="auto">
          <a:xfrm>
            <a:off x="6195967" y="1724354"/>
            <a:ext cx="163513" cy="161925"/>
          </a:xfrm>
          <a:custGeom>
            <a:avLst/>
            <a:gdLst>
              <a:gd name="T0" fmla="*/ 533 w 666"/>
              <a:gd name="T1" fmla="*/ 0 h 667"/>
              <a:gd name="T2" fmla="*/ 400 w 666"/>
              <a:gd name="T3" fmla="*/ 132 h 667"/>
              <a:gd name="T4" fmla="*/ 212 w 666"/>
              <a:gd name="T5" fmla="*/ 226 h 667"/>
              <a:gd name="T6" fmla="*/ 133 w 666"/>
              <a:gd name="T7" fmla="*/ 200 h 667"/>
              <a:gd name="T8" fmla="*/ 0 w 666"/>
              <a:gd name="T9" fmla="*/ 333 h 667"/>
              <a:gd name="T10" fmla="*/ 133 w 666"/>
              <a:gd name="T11" fmla="*/ 467 h 667"/>
              <a:gd name="T12" fmla="*/ 212 w 666"/>
              <a:gd name="T13" fmla="*/ 441 h 667"/>
              <a:gd name="T14" fmla="*/ 400 w 666"/>
              <a:gd name="T15" fmla="*/ 535 h 667"/>
              <a:gd name="T16" fmla="*/ 533 w 666"/>
              <a:gd name="T17" fmla="*/ 667 h 667"/>
              <a:gd name="T18" fmla="*/ 666 w 666"/>
              <a:gd name="T19" fmla="*/ 533 h 667"/>
              <a:gd name="T20" fmla="*/ 533 w 666"/>
              <a:gd name="T21" fmla="*/ 400 h 667"/>
              <a:gd name="T22" fmla="*/ 457 w 666"/>
              <a:gd name="T23" fmla="*/ 424 h 667"/>
              <a:gd name="T24" fmla="*/ 275 w 666"/>
              <a:gd name="T25" fmla="*/ 333 h 667"/>
              <a:gd name="T26" fmla="*/ 457 w 666"/>
              <a:gd name="T27" fmla="*/ 242 h 667"/>
              <a:gd name="T28" fmla="*/ 533 w 666"/>
              <a:gd name="T29" fmla="*/ 267 h 667"/>
              <a:gd name="T30" fmla="*/ 666 w 666"/>
              <a:gd name="T31" fmla="*/ 133 h 667"/>
              <a:gd name="T32" fmla="*/ 533 w 666"/>
              <a:gd name="T33" fmla="*/ 0 h 667"/>
              <a:gd name="T34" fmla="*/ 533 w 666"/>
              <a:gd name="T35" fmla="*/ 27 h 667"/>
              <a:gd name="T36" fmla="*/ 640 w 666"/>
              <a:gd name="T37" fmla="*/ 133 h 667"/>
              <a:gd name="T38" fmla="*/ 533 w 666"/>
              <a:gd name="T39" fmla="*/ 240 h 667"/>
              <a:gd name="T40" fmla="*/ 472 w 666"/>
              <a:gd name="T41" fmla="*/ 221 h 667"/>
              <a:gd name="T42" fmla="*/ 426 w 666"/>
              <a:gd name="T43" fmla="*/ 133 h 667"/>
              <a:gd name="T44" fmla="*/ 533 w 666"/>
              <a:gd name="T45" fmla="*/ 27 h 667"/>
              <a:gd name="T46" fmla="*/ 403 w 666"/>
              <a:gd name="T47" fmla="*/ 160 h 667"/>
              <a:gd name="T48" fmla="*/ 435 w 666"/>
              <a:gd name="T49" fmla="*/ 223 h 667"/>
              <a:gd name="T50" fmla="*/ 264 w 666"/>
              <a:gd name="T51" fmla="*/ 309 h 667"/>
              <a:gd name="T52" fmla="*/ 233 w 666"/>
              <a:gd name="T53" fmla="*/ 245 h 667"/>
              <a:gd name="T54" fmla="*/ 403 w 666"/>
              <a:gd name="T55" fmla="*/ 160 h 667"/>
              <a:gd name="T56" fmla="*/ 133 w 666"/>
              <a:gd name="T57" fmla="*/ 227 h 667"/>
              <a:gd name="T58" fmla="*/ 198 w 666"/>
              <a:gd name="T59" fmla="*/ 249 h 667"/>
              <a:gd name="T60" fmla="*/ 239 w 666"/>
              <a:gd name="T61" fmla="*/ 325 h 667"/>
              <a:gd name="T62" fmla="*/ 200 w 666"/>
              <a:gd name="T63" fmla="*/ 416 h 667"/>
              <a:gd name="T64" fmla="*/ 133 w 666"/>
              <a:gd name="T65" fmla="*/ 440 h 667"/>
              <a:gd name="T66" fmla="*/ 26 w 666"/>
              <a:gd name="T67" fmla="*/ 333 h 667"/>
              <a:gd name="T68" fmla="*/ 133 w 666"/>
              <a:gd name="T69" fmla="*/ 227 h 667"/>
              <a:gd name="T70" fmla="*/ 264 w 666"/>
              <a:gd name="T71" fmla="*/ 357 h 667"/>
              <a:gd name="T72" fmla="*/ 435 w 666"/>
              <a:gd name="T73" fmla="*/ 443 h 667"/>
              <a:gd name="T74" fmla="*/ 403 w 666"/>
              <a:gd name="T75" fmla="*/ 507 h 667"/>
              <a:gd name="T76" fmla="*/ 233 w 666"/>
              <a:gd name="T77" fmla="*/ 422 h 667"/>
              <a:gd name="T78" fmla="*/ 264 w 666"/>
              <a:gd name="T79" fmla="*/ 357 h 667"/>
              <a:gd name="T80" fmla="*/ 533 w 666"/>
              <a:gd name="T81" fmla="*/ 427 h 667"/>
              <a:gd name="T82" fmla="*/ 640 w 666"/>
              <a:gd name="T83" fmla="*/ 533 h 667"/>
              <a:gd name="T84" fmla="*/ 533 w 666"/>
              <a:gd name="T85" fmla="*/ 640 h 667"/>
              <a:gd name="T86" fmla="*/ 426 w 666"/>
              <a:gd name="T87" fmla="*/ 533 h 667"/>
              <a:gd name="T88" fmla="*/ 469 w 666"/>
              <a:gd name="T89" fmla="*/ 448 h 667"/>
              <a:gd name="T90" fmla="*/ 533 w 666"/>
              <a:gd name="T91" fmla="*/ 42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6" h="667">
                <a:moveTo>
                  <a:pt x="533" y="0"/>
                </a:moveTo>
                <a:cubicBezTo>
                  <a:pt x="460" y="0"/>
                  <a:pt x="400" y="59"/>
                  <a:pt x="400" y="132"/>
                </a:cubicBezTo>
                <a:lnTo>
                  <a:pt x="212" y="226"/>
                </a:lnTo>
                <a:cubicBezTo>
                  <a:pt x="190" y="210"/>
                  <a:pt x="162" y="200"/>
                  <a:pt x="133" y="200"/>
                </a:cubicBezTo>
                <a:cubicBezTo>
                  <a:pt x="59" y="200"/>
                  <a:pt x="0" y="260"/>
                  <a:pt x="0" y="333"/>
                </a:cubicBezTo>
                <a:cubicBezTo>
                  <a:pt x="0" y="407"/>
                  <a:pt x="59" y="467"/>
                  <a:pt x="133" y="467"/>
                </a:cubicBezTo>
                <a:cubicBezTo>
                  <a:pt x="162" y="467"/>
                  <a:pt x="190" y="457"/>
                  <a:pt x="212" y="441"/>
                </a:cubicBezTo>
                <a:lnTo>
                  <a:pt x="400" y="535"/>
                </a:lnTo>
                <a:cubicBezTo>
                  <a:pt x="400" y="608"/>
                  <a:pt x="460" y="667"/>
                  <a:pt x="533" y="667"/>
                </a:cubicBezTo>
                <a:cubicBezTo>
                  <a:pt x="606" y="667"/>
                  <a:pt x="666" y="607"/>
                  <a:pt x="666" y="533"/>
                </a:cubicBezTo>
                <a:cubicBezTo>
                  <a:pt x="666" y="460"/>
                  <a:pt x="606" y="400"/>
                  <a:pt x="533" y="400"/>
                </a:cubicBezTo>
                <a:cubicBezTo>
                  <a:pt x="505" y="400"/>
                  <a:pt x="478" y="409"/>
                  <a:pt x="457" y="424"/>
                </a:cubicBezTo>
                <a:lnTo>
                  <a:pt x="275" y="333"/>
                </a:lnTo>
                <a:lnTo>
                  <a:pt x="457" y="242"/>
                </a:lnTo>
                <a:cubicBezTo>
                  <a:pt x="478" y="258"/>
                  <a:pt x="505" y="267"/>
                  <a:pt x="533" y="267"/>
                </a:cubicBezTo>
                <a:cubicBezTo>
                  <a:pt x="606" y="267"/>
                  <a:pt x="666" y="207"/>
                  <a:pt x="666" y="133"/>
                </a:cubicBezTo>
                <a:cubicBezTo>
                  <a:pt x="666" y="60"/>
                  <a:pt x="606" y="0"/>
                  <a:pt x="533" y="0"/>
                </a:cubicBezTo>
                <a:close/>
                <a:moveTo>
                  <a:pt x="533" y="27"/>
                </a:moveTo>
                <a:cubicBezTo>
                  <a:pt x="592" y="27"/>
                  <a:pt x="640" y="74"/>
                  <a:pt x="640" y="133"/>
                </a:cubicBezTo>
                <a:cubicBezTo>
                  <a:pt x="640" y="192"/>
                  <a:pt x="592" y="240"/>
                  <a:pt x="533" y="240"/>
                </a:cubicBezTo>
                <a:cubicBezTo>
                  <a:pt x="510" y="240"/>
                  <a:pt x="489" y="233"/>
                  <a:pt x="472" y="221"/>
                </a:cubicBezTo>
                <a:cubicBezTo>
                  <a:pt x="442" y="198"/>
                  <a:pt x="428" y="163"/>
                  <a:pt x="426" y="133"/>
                </a:cubicBezTo>
                <a:cubicBezTo>
                  <a:pt x="426" y="74"/>
                  <a:pt x="474" y="27"/>
                  <a:pt x="533" y="27"/>
                </a:cubicBezTo>
                <a:close/>
                <a:moveTo>
                  <a:pt x="403" y="160"/>
                </a:moveTo>
                <a:cubicBezTo>
                  <a:pt x="407" y="184"/>
                  <a:pt x="419" y="206"/>
                  <a:pt x="435" y="223"/>
                </a:cubicBezTo>
                <a:lnTo>
                  <a:pt x="264" y="309"/>
                </a:lnTo>
                <a:cubicBezTo>
                  <a:pt x="259" y="285"/>
                  <a:pt x="248" y="263"/>
                  <a:pt x="233" y="245"/>
                </a:cubicBezTo>
                <a:lnTo>
                  <a:pt x="403" y="160"/>
                </a:lnTo>
                <a:close/>
                <a:moveTo>
                  <a:pt x="133" y="227"/>
                </a:moveTo>
                <a:cubicBezTo>
                  <a:pt x="158" y="227"/>
                  <a:pt x="180" y="235"/>
                  <a:pt x="198" y="249"/>
                </a:cubicBezTo>
                <a:cubicBezTo>
                  <a:pt x="225" y="268"/>
                  <a:pt x="237" y="300"/>
                  <a:pt x="239" y="325"/>
                </a:cubicBezTo>
                <a:cubicBezTo>
                  <a:pt x="238" y="361"/>
                  <a:pt x="239" y="379"/>
                  <a:pt x="200" y="416"/>
                </a:cubicBezTo>
                <a:cubicBezTo>
                  <a:pt x="182" y="431"/>
                  <a:pt x="158" y="440"/>
                  <a:pt x="133" y="440"/>
                </a:cubicBezTo>
                <a:cubicBezTo>
                  <a:pt x="74" y="440"/>
                  <a:pt x="26" y="392"/>
                  <a:pt x="26" y="333"/>
                </a:cubicBezTo>
                <a:cubicBezTo>
                  <a:pt x="26" y="274"/>
                  <a:pt x="74" y="227"/>
                  <a:pt x="133" y="227"/>
                </a:cubicBezTo>
                <a:close/>
                <a:moveTo>
                  <a:pt x="264" y="357"/>
                </a:moveTo>
                <a:lnTo>
                  <a:pt x="435" y="443"/>
                </a:lnTo>
                <a:cubicBezTo>
                  <a:pt x="419" y="461"/>
                  <a:pt x="407" y="482"/>
                  <a:pt x="403" y="507"/>
                </a:cubicBezTo>
                <a:lnTo>
                  <a:pt x="233" y="422"/>
                </a:lnTo>
                <a:cubicBezTo>
                  <a:pt x="248" y="404"/>
                  <a:pt x="259" y="382"/>
                  <a:pt x="264" y="357"/>
                </a:cubicBezTo>
                <a:close/>
                <a:moveTo>
                  <a:pt x="533" y="427"/>
                </a:moveTo>
                <a:cubicBezTo>
                  <a:pt x="592" y="427"/>
                  <a:pt x="640" y="474"/>
                  <a:pt x="640" y="533"/>
                </a:cubicBezTo>
                <a:cubicBezTo>
                  <a:pt x="640" y="592"/>
                  <a:pt x="592" y="640"/>
                  <a:pt x="533" y="640"/>
                </a:cubicBezTo>
                <a:cubicBezTo>
                  <a:pt x="474" y="640"/>
                  <a:pt x="426" y="592"/>
                  <a:pt x="426" y="533"/>
                </a:cubicBezTo>
                <a:cubicBezTo>
                  <a:pt x="430" y="495"/>
                  <a:pt x="442" y="468"/>
                  <a:pt x="469" y="448"/>
                </a:cubicBezTo>
                <a:cubicBezTo>
                  <a:pt x="487" y="435"/>
                  <a:pt x="509" y="427"/>
                  <a:pt x="533" y="4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ag"/>
          <p:cNvSpPr>
            <a:spLocks noChangeAspect="1" noEditPoints="1"/>
          </p:cNvSpPr>
          <p:nvPr/>
        </p:nvSpPr>
        <p:spPr bwMode="auto">
          <a:xfrm>
            <a:off x="6598805" y="1729116"/>
            <a:ext cx="150813" cy="152400"/>
          </a:xfrm>
          <a:custGeom>
            <a:avLst/>
            <a:gdLst>
              <a:gd name="T0" fmla="*/ 345 w 618"/>
              <a:gd name="T1" fmla="*/ 5 h 621"/>
              <a:gd name="T2" fmla="*/ 318 w 618"/>
              <a:gd name="T3" fmla="*/ 17 h 621"/>
              <a:gd name="T4" fmla="*/ 15 w 618"/>
              <a:gd name="T5" fmla="*/ 320 h 621"/>
              <a:gd name="T6" fmla="*/ 15 w 618"/>
              <a:gd name="T7" fmla="*/ 374 h 621"/>
              <a:gd name="T8" fmla="*/ 247 w 618"/>
              <a:gd name="T9" fmla="*/ 606 h 621"/>
              <a:gd name="T10" fmla="*/ 301 w 618"/>
              <a:gd name="T11" fmla="*/ 606 h 621"/>
              <a:gd name="T12" fmla="*/ 604 w 618"/>
              <a:gd name="T13" fmla="*/ 303 h 621"/>
              <a:gd name="T14" fmla="*/ 616 w 618"/>
              <a:gd name="T15" fmla="*/ 276 h 621"/>
              <a:gd name="T16" fmla="*/ 617 w 618"/>
              <a:gd name="T17" fmla="*/ 249 h 621"/>
              <a:gd name="T18" fmla="*/ 617 w 618"/>
              <a:gd name="T19" fmla="*/ 51 h 621"/>
              <a:gd name="T20" fmla="*/ 571 w 618"/>
              <a:gd name="T21" fmla="*/ 4 h 621"/>
              <a:gd name="T22" fmla="*/ 345 w 618"/>
              <a:gd name="T23" fmla="*/ 5 h 621"/>
              <a:gd name="T24" fmla="*/ 571 w 618"/>
              <a:gd name="T25" fmla="*/ 31 h 621"/>
              <a:gd name="T26" fmla="*/ 591 w 618"/>
              <a:gd name="T27" fmla="*/ 51 h 621"/>
              <a:gd name="T28" fmla="*/ 591 w 618"/>
              <a:gd name="T29" fmla="*/ 249 h 621"/>
              <a:gd name="T30" fmla="*/ 590 w 618"/>
              <a:gd name="T31" fmla="*/ 273 h 621"/>
              <a:gd name="T32" fmla="*/ 586 w 618"/>
              <a:gd name="T33" fmla="*/ 284 h 621"/>
              <a:gd name="T34" fmla="*/ 283 w 618"/>
              <a:gd name="T35" fmla="*/ 587 h 621"/>
              <a:gd name="T36" fmla="*/ 266 w 618"/>
              <a:gd name="T37" fmla="*/ 587 h 621"/>
              <a:gd name="T38" fmla="*/ 34 w 618"/>
              <a:gd name="T39" fmla="*/ 356 h 621"/>
              <a:gd name="T40" fmla="*/ 34 w 618"/>
              <a:gd name="T41" fmla="*/ 339 h 621"/>
              <a:gd name="T42" fmla="*/ 337 w 618"/>
              <a:gd name="T43" fmla="*/ 36 h 621"/>
              <a:gd name="T44" fmla="*/ 349 w 618"/>
              <a:gd name="T45" fmla="*/ 31 h 621"/>
              <a:gd name="T46" fmla="*/ 571 w 618"/>
              <a:gd name="T47" fmla="*/ 31 h 621"/>
              <a:gd name="T48" fmla="*/ 497 w 618"/>
              <a:gd name="T49" fmla="*/ 71 h 621"/>
              <a:gd name="T50" fmla="*/ 444 w 618"/>
              <a:gd name="T51" fmla="*/ 124 h 621"/>
              <a:gd name="T52" fmla="*/ 497 w 618"/>
              <a:gd name="T53" fmla="*/ 177 h 621"/>
              <a:gd name="T54" fmla="*/ 551 w 618"/>
              <a:gd name="T55" fmla="*/ 124 h 621"/>
              <a:gd name="T56" fmla="*/ 497 w 618"/>
              <a:gd name="T57" fmla="*/ 71 h 621"/>
              <a:gd name="T58" fmla="*/ 497 w 618"/>
              <a:gd name="T59" fmla="*/ 97 h 621"/>
              <a:gd name="T60" fmla="*/ 524 w 618"/>
              <a:gd name="T61" fmla="*/ 124 h 621"/>
              <a:gd name="T62" fmla="*/ 497 w 618"/>
              <a:gd name="T63" fmla="*/ 151 h 621"/>
              <a:gd name="T64" fmla="*/ 471 w 618"/>
              <a:gd name="T65" fmla="*/ 124 h 621"/>
              <a:gd name="T66" fmla="*/ 497 w 618"/>
              <a:gd name="T67" fmla="*/ 97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8" h="621">
                <a:moveTo>
                  <a:pt x="345" y="5"/>
                </a:moveTo>
                <a:cubicBezTo>
                  <a:pt x="336" y="6"/>
                  <a:pt x="326" y="9"/>
                  <a:pt x="318" y="17"/>
                </a:cubicBezTo>
                <a:lnTo>
                  <a:pt x="15" y="320"/>
                </a:lnTo>
                <a:cubicBezTo>
                  <a:pt x="0" y="335"/>
                  <a:pt x="0" y="359"/>
                  <a:pt x="15" y="374"/>
                </a:cubicBezTo>
                <a:lnTo>
                  <a:pt x="247" y="606"/>
                </a:lnTo>
                <a:cubicBezTo>
                  <a:pt x="262" y="621"/>
                  <a:pt x="286" y="621"/>
                  <a:pt x="301" y="606"/>
                </a:cubicBezTo>
                <a:lnTo>
                  <a:pt x="604" y="303"/>
                </a:lnTo>
                <a:cubicBezTo>
                  <a:pt x="612" y="295"/>
                  <a:pt x="615" y="285"/>
                  <a:pt x="616" y="276"/>
                </a:cubicBezTo>
                <a:cubicBezTo>
                  <a:pt x="618" y="267"/>
                  <a:pt x="617" y="258"/>
                  <a:pt x="617" y="249"/>
                </a:cubicBezTo>
                <a:lnTo>
                  <a:pt x="617" y="51"/>
                </a:lnTo>
                <a:cubicBezTo>
                  <a:pt x="617" y="25"/>
                  <a:pt x="596" y="4"/>
                  <a:pt x="571" y="4"/>
                </a:cubicBezTo>
                <a:cubicBezTo>
                  <a:pt x="497" y="7"/>
                  <a:pt x="417" y="0"/>
                  <a:pt x="345" y="5"/>
                </a:cubicBezTo>
                <a:close/>
                <a:moveTo>
                  <a:pt x="571" y="31"/>
                </a:moveTo>
                <a:cubicBezTo>
                  <a:pt x="582" y="31"/>
                  <a:pt x="591" y="39"/>
                  <a:pt x="591" y="51"/>
                </a:cubicBezTo>
                <a:lnTo>
                  <a:pt x="591" y="249"/>
                </a:lnTo>
                <a:cubicBezTo>
                  <a:pt x="591" y="258"/>
                  <a:pt x="591" y="267"/>
                  <a:pt x="590" y="273"/>
                </a:cubicBezTo>
                <a:cubicBezTo>
                  <a:pt x="589" y="279"/>
                  <a:pt x="588" y="282"/>
                  <a:pt x="586" y="284"/>
                </a:cubicBezTo>
                <a:lnTo>
                  <a:pt x="283" y="587"/>
                </a:lnTo>
                <a:cubicBezTo>
                  <a:pt x="278" y="592"/>
                  <a:pt x="270" y="592"/>
                  <a:pt x="266" y="587"/>
                </a:cubicBezTo>
                <a:lnTo>
                  <a:pt x="34" y="356"/>
                </a:lnTo>
                <a:cubicBezTo>
                  <a:pt x="29" y="351"/>
                  <a:pt x="29" y="343"/>
                  <a:pt x="34" y="339"/>
                </a:cubicBezTo>
                <a:lnTo>
                  <a:pt x="337" y="36"/>
                </a:lnTo>
                <a:cubicBezTo>
                  <a:pt x="339" y="34"/>
                  <a:pt x="343" y="32"/>
                  <a:pt x="349" y="31"/>
                </a:cubicBezTo>
                <a:cubicBezTo>
                  <a:pt x="420" y="29"/>
                  <a:pt x="497" y="31"/>
                  <a:pt x="571" y="31"/>
                </a:cubicBezTo>
                <a:close/>
                <a:moveTo>
                  <a:pt x="497" y="71"/>
                </a:moveTo>
                <a:cubicBezTo>
                  <a:pt x="468" y="71"/>
                  <a:pt x="444" y="95"/>
                  <a:pt x="444" y="124"/>
                </a:cubicBezTo>
                <a:cubicBezTo>
                  <a:pt x="444" y="153"/>
                  <a:pt x="468" y="177"/>
                  <a:pt x="497" y="177"/>
                </a:cubicBezTo>
                <a:cubicBezTo>
                  <a:pt x="527" y="177"/>
                  <a:pt x="551" y="153"/>
                  <a:pt x="551" y="124"/>
                </a:cubicBezTo>
                <a:cubicBezTo>
                  <a:pt x="551" y="95"/>
                  <a:pt x="527" y="71"/>
                  <a:pt x="497" y="71"/>
                </a:cubicBezTo>
                <a:close/>
                <a:moveTo>
                  <a:pt x="497" y="97"/>
                </a:moveTo>
                <a:cubicBezTo>
                  <a:pt x="512" y="97"/>
                  <a:pt x="524" y="109"/>
                  <a:pt x="524" y="124"/>
                </a:cubicBezTo>
                <a:cubicBezTo>
                  <a:pt x="524" y="139"/>
                  <a:pt x="512" y="151"/>
                  <a:pt x="497" y="151"/>
                </a:cubicBezTo>
                <a:cubicBezTo>
                  <a:pt x="482" y="151"/>
                  <a:pt x="471" y="139"/>
                  <a:pt x="471" y="124"/>
                </a:cubicBezTo>
                <a:cubicBezTo>
                  <a:pt x="471" y="109"/>
                  <a:pt x="482" y="97"/>
                  <a:pt x="497" y="9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rash"/>
          <p:cNvSpPr>
            <a:spLocks noChangeAspect="1" noEditPoints="1"/>
          </p:cNvSpPr>
          <p:nvPr/>
        </p:nvSpPr>
        <p:spPr bwMode="auto">
          <a:xfrm>
            <a:off x="7002437" y="1690536"/>
            <a:ext cx="136525" cy="163512"/>
          </a:xfrm>
          <a:custGeom>
            <a:avLst/>
            <a:gdLst>
              <a:gd name="T0" fmla="*/ 188 w 560"/>
              <a:gd name="T1" fmla="*/ 16 h 667"/>
              <a:gd name="T2" fmla="*/ 173 w 560"/>
              <a:gd name="T3" fmla="*/ 67 h 667"/>
              <a:gd name="T4" fmla="*/ 32 w 560"/>
              <a:gd name="T5" fmla="*/ 94 h 667"/>
              <a:gd name="T6" fmla="*/ 0 w 560"/>
              <a:gd name="T7" fmla="*/ 174 h 667"/>
              <a:gd name="T8" fmla="*/ 40 w 560"/>
              <a:gd name="T9" fmla="*/ 614 h 667"/>
              <a:gd name="T10" fmla="*/ 467 w 560"/>
              <a:gd name="T11" fmla="*/ 667 h 667"/>
              <a:gd name="T12" fmla="*/ 520 w 560"/>
              <a:gd name="T13" fmla="*/ 174 h 667"/>
              <a:gd name="T14" fmla="*/ 560 w 560"/>
              <a:gd name="T15" fmla="*/ 94 h 667"/>
              <a:gd name="T16" fmla="*/ 493 w 560"/>
              <a:gd name="T17" fmla="*/ 67 h 667"/>
              <a:gd name="T18" fmla="*/ 387 w 560"/>
              <a:gd name="T19" fmla="*/ 63 h 667"/>
              <a:gd name="T20" fmla="*/ 327 w 560"/>
              <a:gd name="T21" fmla="*/ 0 h 667"/>
              <a:gd name="T22" fmla="*/ 233 w 560"/>
              <a:gd name="T23" fmla="*/ 27 h 667"/>
              <a:gd name="T24" fmla="*/ 352 w 560"/>
              <a:gd name="T25" fmla="*/ 34 h 667"/>
              <a:gd name="T26" fmla="*/ 360 w 560"/>
              <a:gd name="T27" fmla="*/ 67 h 667"/>
              <a:gd name="T28" fmla="*/ 200 w 560"/>
              <a:gd name="T29" fmla="*/ 63 h 667"/>
              <a:gd name="T30" fmla="*/ 233 w 560"/>
              <a:gd name="T31" fmla="*/ 27 h 667"/>
              <a:gd name="T32" fmla="*/ 493 w 560"/>
              <a:gd name="T33" fmla="*/ 94 h 667"/>
              <a:gd name="T34" fmla="*/ 533 w 560"/>
              <a:gd name="T35" fmla="*/ 120 h 667"/>
              <a:gd name="T36" fmla="*/ 27 w 560"/>
              <a:gd name="T37" fmla="*/ 147 h 667"/>
              <a:gd name="T38" fmla="*/ 53 w 560"/>
              <a:gd name="T39" fmla="*/ 120 h 667"/>
              <a:gd name="T40" fmla="*/ 67 w 560"/>
              <a:gd name="T41" fmla="*/ 94 h 667"/>
              <a:gd name="T42" fmla="*/ 493 w 560"/>
              <a:gd name="T43" fmla="*/ 174 h 667"/>
              <a:gd name="T44" fmla="*/ 467 w 560"/>
              <a:gd name="T45" fmla="*/ 640 h 667"/>
              <a:gd name="T46" fmla="*/ 67 w 560"/>
              <a:gd name="T47" fmla="*/ 614 h 667"/>
              <a:gd name="T48" fmla="*/ 120 w 560"/>
              <a:gd name="T49" fmla="*/ 227 h 667"/>
              <a:gd name="T50" fmla="*/ 200 w 560"/>
              <a:gd name="T51" fmla="*/ 587 h 667"/>
              <a:gd name="T52" fmla="*/ 120 w 560"/>
              <a:gd name="T53" fmla="*/ 227 h 667"/>
              <a:gd name="T54" fmla="*/ 240 w 560"/>
              <a:gd name="T55" fmla="*/ 587 h 667"/>
              <a:gd name="T56" fmla="*/ 320 w 560"/>
              <a:gd name="T57" fmla="*/ 227 h 667"/>
              <a:gd name="T58" fmla="*/ 360 w 560"/>
              <a:gd name="T59" fmla="*/ 227 h 667"/>
              <a:gd name="T60" fmla="*/ 440 w 560"/>
              <a:gd name="T61" fmla="*/ 587 h 667"/>
              <a:gd name="T62" fmla="*/ 360 w 560"/>
              <a:gd name="T63" fmla="*/ 227 h 667"/>
              <a:gd name="T64" fmla="*/ 173 w 560"/>
              <a:gd name="T65" fmla="*/ 254 h 667"/>
              <a:gd name="T66" fmla="*/ 147 w 560"/>
              <a:gd name="T67" fmla="*/ 560 h 667"/>
              <a:gd name="T68" fmla="*/ 267 w 560"/>
              <a:gd name="T69" fmla="*/ 254 h 667"/>
              <a:gd name="T70" fmla="*/ 293 w 560"/>
              <a:gd name="T71" fmla="*/ 560 h 667"/>
              <a:gd name="T72" fmla="*/ 267 w 560"/>
              <a:gd name="T73" fmla="*/ 254 h 667"/>
              <a:gd name="T74" fmla="*/ 413 w 560"/>
              <a:gd name="T75" fmla="*/ 254 h 667"/>
              <a:gd name="T76" fmla="*/ 387 w 560"/>
              <a:gd name="T77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60" h="667">
                <a:moveTo>
                  <a:pt x="233" y="0"/>
                </a:moveTo>
                <a:cubicBezTo>
                  <a:pt x="215" y="0"/>
                  <a:pt x="199" y="4"/>
                  <a:pt x="188" y="16"/>
                </a:cubicBezTo>
                <a:cubicBezTo>
                  <a:pt x="177" y="27"/>
                  <a:pt x="173" y="44"/>
                  <a:pt x="173" y="63"/>
                </a:cubicBezTo>
                <a:lnTo>
                  <a:pt x="173" y="67"/>
                </a:lnTo>
                <a:lnTo>
                  <a:pt x="67" y="67"/>
                </a:lnTo>
                <a:cubicBezTo>
                  <a:pt x="50" y="67"/>
                  <a:pt x="38" y="79"/>
                  <a:pt x="32" y="94"/>
                </a:cubicBezTo>
                <a:lnTo>
                  <a:pt x="0" y="94"/>
                </a:lnTo>
                <a:lnTo>
                  <a:pt x="0" y="174"/>
                </a:lnTo>
                <a:lnTo>
                  <a:pt x="40" y="174"/>
                </a:lnTo>
                <a:lnTo>
                  <a:pt x="40" y="614"/>
                </a:lnTo>
                <a:cubicBezTo>
                  <a:pt x="40" y="643"/>
                  <a:pt x="64" y="667"/>
                  <a:pt x="93" y="667"/>
                </a:cubicBezTo>
                <a:lnTo>
                  <a:pt x="467" y="667"/>
                </a:lnTo>
                <a:cubicBezTo>
                  <a:pt x="496" y="667"/>
                  <a:pt x="520" y="643"/>
                  <a:pt x="520" y="614"/>
                </a:cubicBezTo>
                <a:lnTo>
                  <a:pt x="520" y="174"/>
                </a:lnTo>
                <a:lnTo>
                  <a:pt x="560" y="174"/>
                </a:lnTo>
                <a:lnTo>
                  <a:pt x="560" y="94"/>
                </a:lnTo>
                <a:lnTo>
                  <a:pt x="528" y="94"/>
                </a:lnTo>
                <a:cubicBezTo>
                  <a:pt x="522" y="79"/>
                  <a:pt x="510" y="67"/>
                  <a:pt x="493" y="67"/>
                </a:cubicBezTo>
                <a:lnTo>
                  <a:pt x="387" y="67"/>
                </a:lnTo>
                <a:lnTo>
                  <a:pt x="387" y="63"/>
                </a:lnTo>
                <a:cubicBezTo>
                  <a:pt x="387" y="44"/>
                  <a:pt x="383" y="27"/>
                  <a:pt x="372" y="16"/>
                </a:cubicBezTo>
                <a:cubicBezTo>
                  <a:pt x="361" y="4"/>
                  <a:pt x="345" y="0"/>
                  <a:pt x="327" y="0"/>
                </a:cubicBezTo>
                <a:lnTo>
                  <a:pt x="233" y="0"/>
                </a:lnTo>
                <a:close/>
                <a:moveTo>
                  <a:pt x="233" y="27"/>
                </a:moveTo>
                <a:lnTo>
                  <a:pt x="327" y="27"/>
                </a:lnTo>
                <a:cubicBezTo>
                  <a:pt x="341" y="27"/>
                  <a:pt x="348" y="30"/>
                  <a:pt x="352" y="34"/>
                </a:cubicBezTo>
                <a:cubicBezTo>
                  <a:pt x="357" y="39"/>
                  <a:pt x="360" y="47"/>
                  <a:pt x="360" y="63"/>
                </a:cubicBezTo>
                <a:lnTo>
                  <a:pt x="360" y="67"/>
                </a:lnTo>
                <a:lnTo>
                  <a:pt x="200" y="67"/>
                </a:lnTo>
                <a:lnTo>
                  <a:pt x="200" y="63"/>
                </a:lnTo>
                <a:cubicBezTo>
                  <a:pt x="200" y="47"/>
                  <a:pt x="203" y="39"/>
                  <a:pt x="207" y="34"/>
                </a:cubicBezTo>
                <a:cubicBezTo>
                  <a:pt x="212" y="30"/>
                  <a:pt x="219" y="27"/>
                  <a:pt x="233" y="27"/>
                </a:cubicBezTo>
                <a:close/>
                <a:moveTo>
                  <a:pt x="67" y="94"/>
                </a:moveTo>
                <a:lnTo>
                  <a:pt x="493" y="94"/>
                </a:lnTo>
                <a:cubicBezTo>
                  <a:pt x="507" y="100"/>
                  <a:pt x="507" y="107"/>
                  <a:pt x="507" y="120"/>
                </a:cubicBezTo>
                <a:lnTo>
                  <a:pt x="533" y="120"/>
                </a:lnTo>
                <a:lnTo>
                  <a:pt x="533" y="147"/>
                </a:lnTo>
                <a:lnTo>
                  <a:pt x="27" y="147"/>
                </a:lnTo>
                <a:lnTo>
                  <a:pt x="27" y="120"/>
                </a:lnTo>
                <a:lnTo>
                  <a:pt x="53" y="120"/>
                </a:lnTo>
                <a:lnTo>
                  <a:pt x="53" y="107"/>
                </a:lnTo>
                <a:cubicBezTo>
                  <a:pt x="53" y="102"/>
                  <a:pt x="62" y="94"/>
                  <a:pt x="67" y="94"/>
                </a:cubicBezTo>
                <a:close/>
                <a:moveTo>
                  <a:pt x="67" y="174"/>
                </a:moveTo>
                <a:lnTo>
                  <a:pt x="493" y="174"/>
                </a:lnTo>
                <a:lnTo>
                  <a:pt x="493" y="614"/>
                </a:lnTo>
                <a:cubicBezTo>
                  <a:pt x="493" y="629"/>
                  <a:pt x="482" y="640"/>
                  <a:pt x="467" y="640"/>
                </a:cubicBezTo>
                <a:lnTo>
                  <a:pt x="93" y="640"/>
                </a:lnTo>
                <a:cubicBezTo>
                  <a:pt x="78" y="640"/>
                  <a:pt x="67" y="629"/>
                  <a:pt x="67" y="614"/>
                </a:cubicBezTo>
                <a:lnTo>
                  <a:pt x="67" y="174"/>
                </a:lnTo>
                <a:close/>
                <a:moveTo>
                  <a:pt x="120" y="227"/>
                </a:moveTo>
                <a:lnTo>
                  <a:pt x="120" y="587"/>
                </a:lnTo>
                <a:lnTo>
                  <a:pt x="200" y="587"/>
                </a:lnTo>
                <a:lnTo>
                  <a:pt x="200" y="227"/>
                </a:lnTo>
                <a:lnTo>
                  <a:pt x="120" y="227"/>
                </a:lnTo>
                <a:close/>
                <a:moveTo>
                  <a:pt x="240" y="227"/>
                </a:moveTo>
                <a:lnTo>
                  <a:pt x="240" y="587"/>
                </a:lnTo>
                <a:lnTo>
                  <a:pt x="320" y="587"/>
                </a:lnTo>
                <a:lnTo>
                  <a:pt x="320" y="227"/>
                </a:lnTo>
                <a:lnTo>
                  <a:pt x="240" y="227"/>
                </a:lnTo>
                <a:close/>
                <a:moveTo>
                  <a:pt x="360" y="227"/>
                </a:moveTo>
                <a:lnTo>
                  <a:pt x="360" y="587"/>
                </a:lnTo>
                <a:lnTo>
                  <a:pt x="440" y="587"/>
                </a:lnTo>
                <a:lnTo>
                  <a:pt x="440" y="227"/>
                </a:lnTo>
                <a:lnTo>
                  <a:pt x="360" y="227"/>
                </a:lnTo>
                <a:close/>
                <a:moveTo>
                  <a:pt x="147" y="254"/>
                </a:moveTo>
                <a:lnTo>
                  <a:pt x="173" y="254"/>
                </a:lnTo>
                <a:lnTo>
                  <a:pt x="173" y="560"/>
                </a:lnTo>
                <a:lnTo>
                  <a:pt x="147" y="560"/>
                </a:lnTo>
                <a:lnTo>
                  <a:pt x="147" y="254"/>
                </a:lnTo>
                <a:close/>
                <a:moveTo>
                  <a:pt x="267" y="254"/>
                </a:moveTo>
                <a:lnTo>
                  <a:pt x="293" y="254"/>
                </a:lnTo>
                <a:lnTo>
                  <a:pt x="293" y="560"/>
                </a:lnTo>
                <a:lnTo>
                  <a:pt x="267" y="560"/>
                </a:lnTo>
                <a:lnTo>
                  <a:pt x="267" y="254"/>
                </a:lnTo>
                <a:close/>
                <a:moveTo>
                  <a:pt x="387" y="254"/>
                </a:moveTo>
                <a:lnTo>
                  <a:pt x="413" y="254"/>
                </a:lnTo>
                <a:lnTo>
                  <a:pt x="413" y="560"/>
                </a:lnTo>
                <a:lnTo>
                  <a:pt x="387" y="560"/>
                </a:lnTo>
                <a:lnTo>
                  <a:pt x="387" y="254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Unlock"/>
          <p:cNvSpPr>
            <a:spLocks noChangeAspect="1" noEditPoints="1"/>
          </p:cNvSpPr>
          <p:nvPr/>
        </p:nvSpPr>
        <p:spPr bwMode="auto">
          <a:xfrm>
            <a:off x="7455481" y="1666243"/>
            <a:ext cx="155575" cy="146050"/>
          </a:xfrm>
          <a:custGeom>
            <a:avLst/>
            <a:gdLst>
              <a:gd name="T0" fmla="*/ 147 w 640"/>
              <a:gd name="T1" fmla="*/ 0 h 600"/>
              <a:gd name="T2" fmla="*/ 0 w 640"/>
              <a:gd name="T3" fmla="*/ 147 h 600"/>
              <a:gd name="T4" fmla="*/ 0 w 640"/>
              <a:gd name="T5" fmla="*/ 240 h 600"/>
              <a:gd name="T6" fmla="*/ 14 w 640"/>
              <a:gd name="T7" fmla="*/ 254 h 600"/>
              <a:gd name="T8" fmla="*/ 27 w 640"/>
              <a:gd name="T9" fmla="*/ 240 h 600"/>
              <a:gd name="T10" fmla="*/ 27 w 640"/>
              <a:gd name="T11" fmla="*/ 147 h 600"/>
              <a:gd name="T12" fmla="*/ 147 w 640"/>
              <a:gd name="T13" fmla="*/ 27 h 600"/>
              <a:gd name="T14" fmla="*/ 267 w 640"/>
              <a:gd name="T15" fmla="*/ 147 h 600"/>
              <a:gd name="T16" fmla="*/ 267 w 640"/>
              <a:gd name="T17" fmla="*/ 227 h 600"/>
              <a:gd name="T18" fmla="*/ 227 w 640"/>
              <a:gd name="T19" fmla="*/ 227 h 600"/>
              <a:gd name="T20" fmla="*/ 187 w 640"/>
              <a:gd name="T21" fmla="*/ 267 h 600"/>
              <a:gd name="T22" fmla="*/ 187 w 640"/>
              <a:gd name="T23" fmla="*/ 560 h 600"/>
              <a:gd name="T24" fmla="*/ 227 w 640"/>
              <a:gd name="T25" fmla="*/ 600 h 600"/>
              <a:gd name="T26" fmla="*/ 600 w 640"/>
              <a:gd name="T27" fmla="*/ 600 h 600"/>
              <a:gd name="T28" fmla="*/ 640 w 640"/>
              <a:gd name="T29" fmla="*/ 560 h 600"/>
              <a:gd name="T30" fmla="*/ 640 w 640"/>
              <a:gd name="T31" fmla="*/ 267 h 600"/>
              <a:gd name="T32" fmla="*/ 600 w 640"/>
              <a:gd name="T33" fmla="*/ 227 h 600"/>
              <a:gd name="T34" fmla="*/ 294 w 640"/>
              <a:gd name="T35" fmla="*/ 227 h 600"/>
              <a:gd name="T36" fmla="*/ 294 w 640"/>
              <a:gd name="T37" fmla="*/ 147 h 600"/>
              <a:gd name="T38" fmla="*/ 147 w 640"/>
              <a:gd name="T39" fmla="*/ 0 h 600"/>
              <a:gd name="T40" fmla="*/ 227 w 640"/>
              <a:gd name="T41" fmla="*/ 254 h 600"/>
              <a:gd name="T42" fmla="*/ 600 w 640"/>
              <a:gd name="T43" fmla="*/ 254 h 600"/>
              <a:gd name="T44" fmla="*/ 614 w 640"/>
              <a:gd name="T45" fmla="*/ 267 h 600"/>
              <a:gd name="T46" fmla="*/ 614 w 640"/>
              <a:gd name="T47" fmla="*/ 560 h 600"/>
              <a:gd name="T48" fmla="*/ 600 w 640"/>
              <a:gd name="T49" fmla="*/ 574 h 600"/>
              <a:gd name="T50" fmla="*/ 227 w 640"/>
              <a:gd name="T51" fmla="*/ 574 h 600"/>
              <a:gd name="T52" fmla="*/ 214 w 640"/>
              <a:gd name="T53" fmla="*/ 560 h 600"/>
              <a:gd name="T54" fmla="*/ 214 w 640"/>
              <a:gd name="T55" fmla="*/ 267 h 600"/>
              <a:gd name="T56" fmla="*/ 227 w 640"/>
              <a:gd name="T57" fmla="*/ 254 h 600"/>
              <a:gd name="T58" fmla="*/ 414 w 640"/>
              <a:gd name="T59" fmla="*/ 347 h 600"/>
              <a:gd name="T60" fmla="*/ 374 w 640"/>
              <a:gd name="T61" fmla="*/ 387 h 600"/>
              <a:gd name="T62" fmla="*/ 387 w 640"/>
              <a:gd name="T63" fmla="*/ 416 h 600"/>
              <a:gd name="T64" fmla="*/ 387 w 640"/>
              <a:gd name="T65" fmla="*/ 454 h 600"/>
              <a:gd name="T66" fmla="*/ 414 w 640"/>
              <a:gd name="T67" fmla="*/ 480 h 600"/>
              <a:gd name="T68" fmla="*/ 440 w 640"/>
              <a:gd name="T69" fmla="*/ 454 h 600"/>
              <a:gd name="T70" fmla="*/ 440 w 640"/>
              <a:gd name="T71" fmla="*/ 416 h 600"/>
              <a:gd name="T72" fmla="*/ 454 w 640"/>
              <a:gd name="T73" fmla="*/ 387 h 600"/>
              <a:gd name="T74" fmla="*/ 414 w 640"/>
              <a:gd name="T75" fmla="*/ 347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40" h="600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lnTo>
                  <a:pt x="0" y="240"/>
                </a:lnTo>
                <a:cubicBezTo>
                  <a:pt x="0" y="247"/>
                  <a:pt x="7" y="254"/>
                  <a:pt x="14" y="254"/>
                </a:cubicBezTo>
                <a:cubicBezTo>
                  <a:pt x="21" y="254"/>
                  <a:pt x="27" y="247"/>
                  <a:pt x="27" y="240"/>
                </a:cubicBezTo>
                <a:lnTo>
                  <a:pt x="27" y="147"/>
                </a:lnTo>
                <a:cubicBezTo>
                  <a:pt x="27" y="80"/>
                  <a:pt x="80" y="27"/>
                  <a:pt x="147" y="27"/>
                </a:cubicBezTo>
                <a:cubicBezTo>
                  <a:pt x="213" y="27"/>
                  <a:pt x="267" y="80"/>
                  <a:pt x="267" y="147"/>
                </a:cubicBezTo>
                <a:lnTo>
                  <a:pt x="267" y="227"/>
                </a:lnTo>
                <a:lnTo>
                  <a:pt x="227" y="227"/>
                </a:lnTo>
                <a:cubicBezTo>
                  <a:pt x="205" y="227"/>
                  <a:pt x="187" y="245"/>
                  <a:pt x="187" y="267"/>
                </a:cubicBezTo>
                <a:lnTo>
                  <a:pt x="187" y="560"/>
                </a:lnTo>
                <a:cubicBezTo>
                  <a:pt x="187" y="582"/>
                  <a:pt x="205" y="600"/>
                  <a:pt x="227" y="600"/>
                </a:cubicBezTo>
                <a:lnTo>
                  <a:pt x="600" y="600"/>
                </a:lnTo>
                <a:cubicBezTo>
                  <a:pt x="622" y="600"/>
                  <a:pt x="640" y="582"/>
                  <a:pt x="640" y="560"/>
                </a:cubicBezTo>
                <a:lnTo>
                  <a:pt x="640" y="267"/>
                </a:lnTo>
                <a:cubicBezTo>
                  <a:pt x="640" y="245"/>
                  <a:pt x="622" y="227"/>
                  <a:pt x="600" y="227"/>
                </a:cubicBezTo>
                <a:lnTo>
                  <a:pt x="294" y="227"/>
                </a:lnTo>
                <a:lnTo>
                  <a:pt x="294" y="147"/>
                </a:lnTo>
                <a:cubicBezTo>
                  <a:pt x="294" y="66"/>
                  <a:pt x="228" y="0"/>
                  <a:pt x="147" y="0"/>
                </a:cubicBezTo>
                <a:close/>
                <a:moveTo>
                  <a:pt x="227" y="254"/>
                </a:moveTo>
                <a:lnTo>
                  <a:pt x="600" y="254"/>
                </a:lnTo>
                <a:cubicBezTo>
                  <a:pt x="608" y="254"/>
                  <a:pt x="614" y="259"/>
                  <a:pt x="614" y="267"/>
                </a:cubicBezTo>
                <a:lnTo>
                  <a:pt x="614" y="560"/>
                </a:lnTo>
                <a:cubicBezTo>
                  <a:pt x="614" y="568"/>
                  <a:pt x="608" y="574"/>
                  <a:pt x="600" y="574"/>
                </a:cubicBezTo>
                <a:lnTo>
                  <a:pt x="227" y="574"/>
                </a:lnTo>
                <a:cubicBezTo>
                  <a:pt x="219" y="574"/>
                  <a:pt x="214" y="568"/>
                  <a:pt x="214" y="560"/>
                </a:cubicBezTo>
                <a:lnTo>
                  <a:pt x="214" y="267"/>
                </a:lnTo>
                <a:cubicBezTo>
                  <a:pt x="214" y="259"/>
                  <a:pt x="219" y="254"/>
                  <a:pt x="227" y="254"/>
                </a:cubicBezTo>
                <a:close/>
                <a:moveTo>
                  <a:pt x="414" y="347"/>
                </a:moveTo>
                <a:cubicBezTo>
                  <a:pt x="391" y="347"/>
                  <a:pt x="374" y="365"/>
                  <a:pt x="374" y="387"/>
                </a:cubicBezTo>
                <a:cubicBezTo>
                  <a:pt x="374" y="399"/>
                  <a:pt x="379" y="409"/>
                  <a:pt x="387" y="416"/>
                </a:cubicBezTo>
                <a:lnTo>
                  <a:pt x="387" y="454"/>
                </a:lnTo>
                <a:cubicBezTo>
                  <a:pt x="387" y="468"/>
                  <a:pt x="399" y="480"/>
                  <a:pt x="414" y="480"/>
                </a:cubicBezTo>
                <a:cubicBezTo>
                  <a:pt x="428" y="480"/>
                  <a:pt x="440" y="468"/>
                  <a:pt x="440" y="454"/>
                </a:cubicBezTo>
                <a:lnTo>
                  <a:pt x="440" y="416"/>
                </a:lnTo>
                <a:cubicBezTo>
                  <a:pt x="448" y="409"/>
                  <a:pt x="454" y="399"/>
                  <a:pt x="454" y="387"/>
                </a:cubicBezTo>
                <a:cubicBezTo>
                  <a:pt x="454" y="365"/>
                  <a:pt x="436" y="347"/>
                  <a:pt x="414" y="34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Upload"/>
          <p:cNvSpPr>
            <a:spLocks noChangeAspect="1" noEditPoints="1"/>
          </p:cNvSpPr>
          <p:nvPr/>
        </p:nvSpPr>
        <p:spPr bwMode="auto">
          <a:xfrm>
            <a:off x="1836387" y="2274755"/>
            <a:ext cx="115888" cy="161925"/>
          </a:xfrm>
          <a:custGeom>
            <a:avLst/>
            <a:gdLst>
              <a:gd name="T0" fmla="*/ 240 w 480"/>
              <a:gd name="T1" fmla="*/ 0 h 659"/>
              <a:gd name="T2" fmla="*/ 123 w 480"/>
              <a:gd name="T3" fmla="*/ 116 h 659"/>
              <a:gd name="T4" fmla="*/ 123 w 480"/>
              <a:gd name="T5" fmla="*/ 135 h 659"/>
              <a:gd name="T6" fmla="*/ 143 w 480"/>
              <a:gd name="T7" fmla="*/ 135 h 659"/>
              <a:gd name="T8" fmla="*/ 226 w 480"/>
              <a:gd name="T9" fmla="*/ 51 h 659"/>
              <a:gd name="T10" fmla="*/ 226 w 480"/>
              <a:gd name="T11" fmla="*/ 419 h 659"/>
              <a:gd name="T12" fmla="*/ 240 w 480"/>
              <a:gd name="T13" fmla="*/ 432 h 659"/>
              <a:gd name="T14" fmla="*/ 253 w 480"/>
              <a:gd name="T15" fmla="*/ 419 h 659"/>
              <a:gd name="T16" fmla="*/ 253 w 480"/>
              <a:gd name="T17" fmla="*/ 51 h 659"/>
              <a:gd name="T18" fmla="*/ 337 w 480"/>
              <a:gd name="T19" fmla="*/ 135 h 659"/>
              <a:gd name="T20" fmla="*/ 356 w 480"/>
              <a:gd name="T21" fmla="*/ 135 h 659"/>
              <a:gd name="T22" fmla="*/ 356 w 480"/>
              <a:gd name="T23" fmla="*/ 116 h 659"/>
              <a:gd name="T24" fmla="*/ 240 w 480"/>
              <a:gd name="T25" fmla="*/ 0 h 659"/>
              <a:gd name="T26" fmla="*/ 0 w 480"/>
              <a:gd name="T27" fmla="*/ 205 h 659"/>
              <a:gd name="T28" fmla="*/ 0 w 480"/>
              <a:gd name="T29" fmla="*/ 659 h 659"/>
              <a:gd name="T30" fmla="*/ 480 w 480"/>
              <a:gd name="T31" fmla="*/ 659 h 659"/>
              <a:gd name="T32" fmla="*/ 480 w 480"/>
              <a:gd name="T33" fmla="*/ 205 h 659"/>
              <a:gd name="T34" fmla="*/ 346 w 480"/>
              <a:gd name="T35" fmla="*/ 205 h 659"/>
              <a:gd name="T36" fmla="*/ 333 w 480"/>
              <a:gd name="T37" fmla="*/ 219 h 659"/>
              <a:gd name="T38" fmla="*/ 346 w 480"/>
              <a:gd name="T39" fmla="*/ 232 h 659"/>
              <a:gd name="T40" fmla="*/ 453 w 480"/>
              <a:gd name="T41" fmla="*/ 232 h 659"/>
              <a:gd name="T42" fmla="*/ 453 w 480"/>
              <a:gd name="T43" fmla="*/ 632 h 659"/>
              <a:gd name="T44" fmla="*/ 26 w 480"/>
              <a:gd name="T45" fmla="*/ 632 h 659"/>
              <a:gd name="T46" fmla="*/ 26 w 480"/>
              <a:gd name="T47" fmla="*/ 232 h 659"/>
              <a:gd name="T48" fmla="*/ 133 w 480"/>
              <a:gd name="T49" fmla="*/ 232 h 659"/>
              <a:gd name="T50" fmla="*/ 147 w 480"/>
              <a:gd name="T51" fmla="*/ 219 h 659"/>
              <a:gd name="T52" fmla="*/ 133 w 480"/>
              <a:gd name="T53" fmla="*/ 205 h 659"/>
              <a:gd name="T54" fmla="*/ 0 w 480"/>
              <a:gd name="T55" fmla="*/ 205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0" h="659">
                <a:moveTo>
                  <a:pt x="240" y="0"/>
                </a:moveTo>
                <a:cubicBezTo>
                  <a:pt x="201" y="38"/>
                  <a:pt x="162" y="77"/>
                  <a:pt x="123" y="116"/>
                </a:cubicBezTo>
                <a:cubicBezTo>
                  <a:pt x="118" y="121"/>
                  <a:pt x="118" y="130"/>
                  <a:pt x="123" y="135"/>
                </a:cubicBezTo>
                <a:cubicBezTo>
                  <a:pt x="129" y="140"/>
                  <a:pt x="138" y="140"/>
                  <a:pt x="143" y="135"/>
                </a:cubicBezTo>
                <a:lnTo>
                  <a:pt x="226" y="51"/>
                </a:lnTo>
                <a:lnTo>
                  <a:pt x="226" y="419"/>
                </a:lnTo>
                <a:cubicBezTo>
                  <a:pt x="226" y="426"/>
                  <a:pt x="233" y="432"/>
                  <a:pt x="240" y="432"/>
                </a:cubicBezTo>
                <a:cubicBezTo>
                  <a:pt x="247" y="432"/>
                  <a:pt x="253" y="426"/>
                  <a:pt x="253" y="419"/>
                </a:cubicBezTo>
                <a:lnTo>
                  <a:pt x="253" y="51"/>
                </a:lnTo>
                <a:lnTo>
                  <a:pt x="337" y="135"/>
                </a:lnTo>
                <a:cubicBezTo>
                  <a:pt x="342" y="140"/>
                  <a:pt x="351" y="140"/>
                  <a:pt x="356" y="135"/>
                </a:cubicBezTo>
                <a:cubicBezTo>
                  <a:pt x="361" y="130"/>
                  <a:pt x="361" y="121"/>
                  <a:pt x="356" y="116"/>
                </a:cubicBezTo>
                <a:cubicBezTo>
                  <a:pt x="317" y="77"/>
                  <a:pt x="279" y="38"/>
                  <a:pt x="240" y="0"/>
                </a:cubicBezTo>
                <a:close/>
                <a:moveTo>
                  <a:pt x="0" y="205"/>
                </a:moveTo>
                <a:lnTo>
                  <a:pt x="0" y="659"/>
                </a:lnTo>
                <a:lnTo>
                  <a:pt x="480" y="659"/>
                </a:lnTo>
                <a:lnTo>
                  <a:pt x="480" y="205"/>
                </a:lnTo>
                <a:lnTo>
                  <a:pt x="346" y="205"/>
                </a:lnTo>
                <a:cubicBezTo>
                  <a:pt x="339" y="205"/>
                  <a:pt x="333" y="212"/>
                  <a:pt x="333" y="219"/>
                </a:cubicBezTo>
                <a:cubicBezTo>
                  <a:pt x="333" y="226"/>
                  <a:pt x="339" y="232"/>
                  <a:pt x="346" y="232"/>
                </a:cubicBezTo>
                <a:lnTo>
                  <a:pt x="453" y="232"/>
                </a:lnTo>
                <a:lnTo>
                  <a:pt x="453" y="632"/>
                </a:lnTo>
                <a:lnTo>
                  <a:pt x="26" y="632"/>
                </a:lnTo>
                <a:lnTo>
                  <a:pt x="26" y="232"/>
                </a:lnTo>
                <a:lnTo>
                  <a:pt x="133" y="232"/>
                </a:lnTo>
                <a:cubicBezTo>
                  <a:pt x="140" y="232"/>
                  <a:pt x="147" y="226"/>
                  <a:pt x="147" y="219"/>
                </a:cubicBezTo>
                <a:cubicBezTo>
                  <a:pt x="147" y="212"/>
                  <a:pt x="140" y="205"/>
                  <a:pt x="133" y="205"/>
                </a:cubicBezTo>
                <a:lnTo>
                  <a:pt x="0" y="2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Upload to Cloud"/>
          <p:cNvSpPr>
            <a:spLocks noChangeAspect="1" noEditPoints="1"/>
          </p:cNvSpPr>
          <p:nvPr/>
        </p:nvSpPr>
        <p:spPr bwMode="auto">
          <a:xfrm>
            <a:off x="2165802" y="2291424"/>
            <a:ext cx="161925" cy="128587"/>
          </a:xfrm>
          <a:custGeom>
            <a:avLst/>
            <a:gdLst>
              <a:gd name="T0" fmla="*/ 387 w 667"/>
              <a:gd name="T1" fmla="*/ 0 h 526"/>
              <a:gd name="T2" fmla="*/ 230 w 667"/>
              <a:gd name="T3" fmla="*/ 100 h 526"/>
              <a:gd name="T4" fmla="*/ 178 w 667"/>
              <a:gd name="T5" fmla="*/ 82 h 526"/>
              <a:gd name="T6" fmla="*/ 86 w 667"/>
              <a:gd name="T7" fmla="*/ 170 h 526"/>
              <a:gd name="T8" fmla="*/ 0 w 667"/>
              <a:gd name="T9" fmla="*/ 290 h 526"/>
              <a:gd name="T10" fmla="*/ 129 w 667"/>
              <a:gd name="T11" fmla="*/ 419 h 526"/>
              <a:gd name="T12" fmla="*/ 240 w 667"/>
              <a:gd name="T13" fmla="*/ 419 h 526"/>
              <a:gd name="T14" fmla="*/ 254 w 667"/>
              <a:gd name="T15" fmla="*/ 406 h 526"/>
              <a:gd name="T16" fmla="*/ 240 w 667"/>
              <a:gd name="T17" fmla="*/ 392 h 526"/>
              <a:gd name="T18" fmla="*/ 129 w 667"/>
              <a:gd name="T19" fmla="*/ 392 h 526"/>
              <a:gd name="T20" fmla="*/ 27 w 667"/>
              <a:gd name="T21" fmla="*/ 290 h 526"/>
              <a:gd name="T22" fmla="*/ 102 w 667"/>
              <a:gd name="T23" fmla="*/ 192 h 526"/>
              <a:gd name="T24" fmla="*/ 111 w 667"/>
              <a:gd name="T25" fmla="*/ 175 h 526"/>
              <a:gd name="T26" fmla="*/ 178 w 667"/>
              <a:gd name="T27" fmla="*/ 109 h 526"/>
              <a:gd name="T28" fmla="*/ 225 w 667"/>
              <a:gd name="T29" fmla="*/ 128 h 526"/>
              <a:gd name="T30" fmla="*/ 247 w 667"/>
              <a:gd name="T31" fmla="*/ 124 h 526"/>
              <a:gd name="T32" fmla="*/ 387 w 667"/>
              <a:gd name="T33" fmla="*/ 26 h 526"/>
              <a:gd name="T34" fmla="*/ 535 w 667"/>
              <a:gd name="T35" fmla="*/ 175 h 526"/>
              <a:gd name="T36" fmla="*/ 534 w 667"/>
              <a:gd name="T37" fmla="*/ 193 h 526"/>
              <a:gd name="T38" fmla="*/ 548 w 667"/>
              <a:gd name="T39" fmla="*/ 208 h 526"/>
              <a:gd name="T40" fmla="*/ 640 w 667"/>
              <a:gd name="T41" fmla="*/ 300 h 526"/>
              <a:gd name="T42" fmla="*/ 548 w 667"/>
              <a:gd name="T43" fmla="*/ 392 h 526"/>
              <a:gd name="T44" fmla="*/ 427 w 667"/>
              <a:gd name="T45" fmla="*/ 392 h 526"/>
              <a:gd name="T46" fmla="*/ 413 w 667"/>
              <a:gd name="T47" fmla="*/ 406 h 526"/>
              <a:gd name="T48" fmla="*/ 427 w 667"/>
              <a:gd name="T49" fmla="*/ 419 h 526"/>
              <a:gd name="T50" fmla="*/ 548 w 667"/>
              <a:gd name="T51" fmla="*/ 419 h 526"/>
              <a:gd name="T52" fmla="*/ 667 w 667"/>
              <a:gd name="T53" fmla="*/ 300 h 526"/>
              <a:gd name="T54" fmla="*/ 561 w 667"/>
              <a:gd name="T55" fmla="*/ 185 h 526"/>
              <a:gd name="T56" fmla="*/ 562 w 667"/>
              <a:gd name="T57" fmla="*/ 175 h 526"/>
              <a:gd name="T58" fmla="*/ 387 w 667"/>
              <a:gd name="T59" fmla="*/ 0 h 526"/>
              <a:gd name="T60" fmla="*/ 333 w 667"/>
              <a:gd name="T61" fmla="*/ 227 h 526"/>
              <a:gd name="T62" fmla="*/ 257 w 667"/>
              <a:gd name="T63" fmla="*/ 303 h 526"/>
              <a:gd name="T64" fmla="*/ 257 w 667"/>
              <a:gd name="T65" fmla="*/ 322 h 526"/>
              <a:gd name="T66" fmla="*/ 276 w 667"/>
              <a:gd name="T67" fmla="*/ 322 h 526"/>
              <a:gd name="T68" fmla="*/ 320 w 667"/>
              <a:gd name="T69" fmla="*/ 278 h 526"/>
              <a:gd name="T70" fmla="*/ 320 w 667"/>
              <a:gd name="T71" fmla="*/ 512 h 526"/>
              <a:gd name="T72" fmla="*/ 333 w 667"/>
              <a:gd name="T73" fmla="*/ 526 h 526"/>
              <a:gd name="T74" fmla="*/ 347 w 667"/>
              <a:gd name="T75" fmla="*/ 512 h 526"/>
              <a:gd name="T76" fmla="*/ 347 w 667"/>
              <a:gd name="T77" fmla="*/ 278 h 526"/>
              <a:gd name="T78" fmla="*/ 390 w 667"/>
              <a:gd name="T79" fmla="*/ 322 h 526"/>
              <a:gd name="T80" fmla="*/ 410 w 667"/>
              <a:gd name="T81" fmla="*/ 322 h 526"/>
              <a:gd name="T82" fmla="*/ 410 w 667"/>
              <a:gd name="T83" fmla="*/ 303 h 526"/>
              <a:gd name="T84" fmla="*/ 333 w 667"/>
              <a:gd name="T85" fmla="*/ 22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526">
                <a:moveTo>
                  <a:pt x="387" y="0"/>
                </a:moveTo>
                <a:cubicBezTo>
                  <a:pt x="317" y="0"/>
                  <a:pt x="258" y="41"/>
                  <a:pt x="230" y="100"/>
                </a:cubicBezTo>
                <a:cubicBezTo>
                  <a:pt x="215" y="90"/>
                  <a:pt x="198" y="82"/>
                  <a:pt x="178" y="82"/>
                </a:cubicBezTo>
                <a:cubicBezTo>
                  <a:pt x="128" y="82"/>
                  <a:pt x="89" y="121"/>
                  <a:pt x="86" y="170"/>
                </a:cubicBezTo>
                <a:cubicBezTo>
                  <a:pt x="36" y="188"/>
                  <a:pt x="0" y="235"/>
                  <a:pt x="0" y="290"/>
                </a:cubicBezTo>
                <a:cubicBezTo>
                  <a:pt x="0" y="361"/>
                  <a:pt x="58" y="419"/>
                  <a:pt x="129" y="419"/>
                </a:cubicBezTo>
                <a:lnTo>
                  <a:pt x="240" y="419"/>
                </a:lnTo>
                <a:cubicBezTo>
                  <a:pt x="247" y="419"/>
                  <a:pt x="254" y="413"/>
                  <a:pt x="254" y="406"/>
                </a:cubicBezTo>
                <a:cubicBezTo>
                  <a:pt x="254" y="399"/>
                  <a:pt x="247" y="392"/>
                  <a:pt x="240" y="392"/>
                </a:cubicBezTo>
                <a:lnTo>
                  <a:pt x="129" y="392"/>
                </a:lnTo>
                <a:cubicBezTo>
                  <a:pt x="72" y="392"/>
                  <a:pt x="27" y="347"/>
                  <a:pt x="27" y="290"/>
                </a:cubicBezTo>
                <a:cubicBezTo>
                  <a:pt x="27" y="243"/>
                  <a:pt x="58" y="204"/>
                  <a:pt x="102" y="192"/>
                </a:cubicBezTo>
                <a:cubicBezTo>
                  <a:pt x="110" y="189"/>
                  <a:pt x="112" y="184"/>
                  <a:pt x="111" y="175"/>
                </a:cubicBezTo>
                <a:cubicBezTo>
                  <a:pt x="111" y="138"/>
                  <a:pt x="141" y="109"/>
                  <a:pt x="178" y="109"/>
                </a:cubicBezTo>
                <a:cubicBezTo>
                  <a:pt x="196" y="109"/>
                  <a:pt x="213" y="116"/>
                  <a:pt x="225" y="128"/>
                </a:cubicBezTo>
                <a:cubicBezTo>
                  <a:pt x="232" y="134"/>
                  <a:pt x="244" y="132"/>
                  <a:pt x="247" y="124"/>
                </a:cubicBezTo>
                <a:cubicBezTo>
                  <a:pt x="268" y="67"/>
                  <a:pt x="323" y="26"/>
                  <a:pt x="387" y="26"/>
                </a:cubicBezTo>
                <a:cubicBezTo>
                  <a:pt x="469" y="26"/>
                  <a:pt x="535" y="93"/>
                  <a:pt x="535" y="175"/>
                </a:cubicBezTo>
                <a:cubicBezTo>
                  <a:pt x="535" y="181"/>
                  <a:pt x="535" y="187"/>
                  <a:pt x="534" y="193"/>
                </a:cubicBezTo>
                <a:cubicBezTo>
                  <a:pt x="533" y="203"/>
                  <a:pt x="541" y="208"/>
                  <a:pt x="548" y="208"/>
                </a:cubicBezTo>
                <a:cubicBezTo>
                  <a:pt x="599" y="208"/>
                  <a:pt x="640" y="249"/>
                  <a:pt x="640" y="300"/>
                </a:cubicBezTo>
                <a:cubicBezTo>
                  <a:pt x="640" y="351"/>
                  <a:pt x="599" y="392"/>
                  <a:pt x="548" y="392"/>
                </a:cubicBezTo>
                <a:lnTo>
                  <a:pt x="427" y="392"/>
                </a:lnTo>
                <a:cubicBezTo>
                  <a:pt x="420" y="392"/>
                  <a:pt x="413" y="399"/>
                  <a:pt x="413" y="406"/>
                </a:cubicBezTo>
                <a:cubicBezTo>
                  <a:pt x="413" y="413"/>
                  <a:pt x="420" y="419"/>
                  <a:pt x="427" y="419"/>
                </a:cubicBezTo>
                <a:lnTo>
                  <a:pt x="548" y="419"/>
                </a:lnTo>
                <a:cubicBezTo>
                  <a:pt x="613" y="419"/>
                  <a:pt x="667" y="366"/>
                  <a:pt x="667" y="300"/>
                </a:cubicBezTo>
                <a:cubicBezTo>
                  <a:pt x="667" y="240"/>
                  <a:pt x="620" y="191"/>
                  <a:pt x="561" y="185"/>
                </a:cubicBezTo>
                <a:cubicBezTo>
                  <a:pt x="561" y="181"/>
                  <a:pt x="562" y="178"/>
                  <a:pt x="562" y="175"/>
                </a:cubicBezTo>
                <a:cubicBezTo>
                  <a:pt x="562" y="78"/>
                  <a:pt x="483" y="0"/>
                  <a:pt x="387" y="0"/>
                </a:cubicBezTo>
                <a:close/>
                <a:moveTo>
                  <a:pt x="333" y="227"/>
                </a:moveTo>
                <a:cubicBezTo>
                  <a:pt x="308" y="252"/>
                  <a:pt x="282" y="278"/>
                  <a:pt x="257" y="303"/>
                </a:cubicBezTo>
                <a:cubicBezTo>
                  <a:pt x="252" y="308"/>
                  <a:pt x="252" y="317"/>
                  <a:pt x="257" y="322"/>
                </a:cubicBezTo>
                <a:cubicBezTo>
                  <a:pt x="262" y="327"/>
                  <a:pt x="271" y="327"/>
                  <a:pt x="276" y="322"/>
                </a:cubicBezTo>
                <a:lnTo>
                  <a:pt x="320" y="278"/>
                </a:lnTo>
                <a:lnTo>
                  <a:pt x="320" y="512"/>
                </a:lnTo>
                <a:cubicBezTo>
                  <a:pt x="320" y="519"/>
                  <a:pt x="326" y="526"/>
                  <a:pt x="333" y="526"/>
                </a:cubicBezTo>
                <a:cubicBezTo>
                  <a:pt x="340" y="526"/>
                  <a:pt x="347" y="519"/>
                  <a:pt x="347" y="512"/>
                </a:cubicBezTo>
                <a:lnTo>
                  <a:pt x="347" y="278"/>
                </a:lnTo>
                <a:lnTo>
                  <a:pt x="390" y="322"/>
                </a:lnTo>
                <a:cubicBezTo>
                  <a:pt x="395" y="327"/>
                  <a:pt x="405" y="327"/>
                  <a:pt x="410" y="322"/>
                </a:cubicBezTo>
                <a:cubicBezTo>
                  <a:pt x="415" y="317"/>
                  <a:pt x="415" y="308"/>
                  <a:pt x="410" y="303"/>
                </a:cubicBezTo>
                <a:cubicBezTo>
                  <a:pt x="384" y="278"/>
                  <a:pt x="359" y="252"/>
                  <a:pt x="333" y="2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Vote Down"/>
          <p:cNvSpPr>
            <a:spLocks noChangeAspect="1" noEditPoints="1"/>
          </p:cNvSpPr>
          <p:nvPr/>
        </p:nvSpPr>
        <p:spPr bwMode="auto">
          <a:xfrm>
            <a:off x="2564075" y="2289042"/>
            <a:ext cx="114300" cy="133350"/>
          </a:xfrm>
          <a:custGeom>
            <a:avLst/>
            <a:gdLst>
              <a:gd name="T0" fmla="*/ 120 w 466"/>
              <a:gd name="T1" fmla="*/ 0 h 547"/>
              <a:gd name="T2" fmla="*/ 0 w 466"/>
              <a:gd name="T3" fmla="*/ 120 h 547"/>
              <a:gd name="T4" fmla="*/ 0 w 466"/>
              <a:gd name="T5" fmla="*/ 246 h 547"/>
              <a:gd name="T6" fmla="*/ 22 w 466"/>
              <a:gd name="T7" fmla="*/ 316 h 547"/>
              <a:gd name="T8" fmla="*/ 171 w 466"/>
              <a:gd name="T9" fmla="*/ 520 h 547"/>
              <a:gd name="T10" fmla="*/ 213 w 466"/>
              <a:gd name="T11" fmla="*/ 547 h 547"/>
              <a:gd name="T12" fmla="*/ 248 w 466"/>
              <a:gd name="T13" fmla="*/ 533 h 547"/>
              <a:gd name="T14" fmla="*/ 266 w 466"/>
              <a:gd name="T15" fmla="*/ 486 h 547"/>
              <a:gd name="T16" fmla="*/ 258 w 466"/>
              <a:gd name="T17" fmla="*/ 452 h 547"/>
              <a:gd name="T18" fmla="*/ 228 w 466"/>
              <a:gd name="T19" fmla="*/ 383 h 547"/>
              <a:gd name="T20" fmla="*/ 212 w 466"/>
              <a:gd name="T21" fmla="*/ 347 h 547"/>
              <a:gd name="T22" fmla="*/ 378 w 466"/>
              <a:gd name="T23" fmla="*/ 346 h 547"/>
              <a:gd name="T24" fmla="*/ 379 w 466"/>
              <a:gd name="T25" fmla="*/ 346 h 547"/>
              <a:gd name="T26" fmla="*/ 440 w 466"/>
              <a:gd name="T27" fmla="*/ 295 h 547"/>
              <a:gd name="T28" fmla="*/ 436 w 466"/>
              <a:gd name="T29" fmla="*/ 266 h 547"/>
              <a:gd name="T30" fmla="*/ 466 w 466"/>
              <a:gd name="T31" fmla="*/ 218 h 547"/>
              <a:gd name="T32" fmla="*/ 448 w 466"/>
              <a:gd name="T33" fmla="*/ 176 h 547"/>
              <a:gd name="T34" fmla="*/ 466 w 466"/>
              <a:gd name="T35" fmla="*/ 136 h 547"/>
              <a:gd name="T36" fmla="*/ 434 w 466"/>
              <a:gd name="T37" fmla="*/ 86 h 547"/>
              <a:gd name="T38" fmla="*/ 440 w 466"/>
              <a:gd name="T39" fmla="*/ 58 h 547"/>
              <a:gd name="T40" fmla="*/ 421 w 466"/>
              <a:gd name="T41" fmla="*/ 20 h 547"/>
              <a:gd name="T42" fmla="*/ 373 w 466"/>
              <a:gd name="T43" fmla="*/ 0 h 547"/>
              <a:gd name="T44" fmla="*/ 120 w 466"/>
              <a:gd name="T45" fmla="*/ 0 h 547"/>
              <a:gd name="T46" fmla="*/ 120 w 466"/>
              <a:gd name="T47" fmla="*/ 27 h 547"/>
              <a:gd name="T48" fmla="*/ 373 w 466"/>
              <a:gd name="T49" fmla="*/ 27 h 547"/>
              <a:gd name="T50" fmla="*/ 403 w 466"/>
              <a:gd name="T51" fmla="*/ 39 h 547"/>
              <a:gd name="T52" fmla="*/ 413 w 466"/>
              <a:gd name="T53" fmla="*/ 58 h 547"/>
              <a:gd name="T54" fmla="*/ 406 w 466"/>
              <a:gd name="T55" fmla="*/ 83 h 547"/>
              <a:gd name="T56" fmla="*/ 412 w 466"/>
              <a:gd name="T57" fmla="*/ 104 h 547"/>
              <a:gd name="T58" fmla="*/ 440 w 466"/>
              <a:gd name="T59" fmla="*/ 136 h 547"/>
              <a:gd name="T60" fmla="*/ 421 w 466"/>
              <a:gd name="T61" fmla="*/ 163 h 547"/>
              <a:gd name="T62" fmla="*/ 420 w 466"/>
              <a:gd name="T63" fmla="*/ 187 h 547"/>
              <a:gd name="T64" fmla="*/ 440 w 466"/>
              <a:gd name="T65" fmla="*/ 218 h 547"/>
              <a:gd name="T66" fmla="*/ 418 w 466"/>
              <a:gd name="T67" fmla="*/ 247 h 547"/>
              <a:gd name="T68" fmla="*/ 409 w 466"/>
              <a:gd name="T69" fmla="*/ 261 h 547"/>
              <a:gd name="T70" fmla="*/ 413 w 466"/>
              <a:gd name="T71" fmla="*/ 295 h 547"/>
              <a:gd name="T72" fmla="*/ 378 w 466"/>
              <a:gd name="T73" fmla="*/ 319 h 547"/>
              <a:gd name="T74" fmla="*/ 192 w 466"/>
              <a:gd name="T75" fmla="*/ 320 h 547"/>
              <a:gd name="T76" fmla="*/ 180 w 466"/>
              <a:gd name="T77" fmla="*/ 339 h 547"/>
              <a:gd name="T78" fmla="*/ 204 w 466"/>
              <a:gd name="T79" fmla="*/ 393 h 547"/>
              <a:gd name="T80" fmla="*/ 233 w 466"/>
              <a:gd name="T81" fmla="*/ 461 h 547"/>
              <a:gd name="T82" fmla="*/ 240 w 466"/>
              <a:gd name="T83" fmla="*/ 486 h 547"/>
              <a:gd name="T84" fmla="*/ 229 w 466"/>
              <a:gd name="T85" fmla="*/ 513 h 547"/>
              <a:gd name="T86" fmla="*/ 213 w 466"/>
              <a:gd name="T87" fmla="*/ 520 h 547"/>
              <a:gd name="T88" fmla="*/ 193 w 466"/>
              <a:gd name="T89" fmla="*/ 506 h 547"/>
              <a:gd name="T90" fmla="*/ 44 w 466"/>
              <a:gd name="T91" fmla="*/ 301 h 547"/>
              <a:gd name="T92" fmla="*/ 26 w 466"/>
              <a:gd name="T93" fmla="*/ 246 h 547"/>
              <a:gd name="T94" fmla="*/ 26 w 466"/>
              <a:gd name="T95" fmla="*/ 120 h 547"/>
              <a:gd name="T96" fmla="*/ 120 w 466"/>
              <a:gd name="T97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" h="547">
                <a:moveTo>
                  <a:pt x="120" y="0"/>
                </a:moveTo>
                <a:cubicBezTo>
                  <a:pt x="54" y="0"/>
                  <a:pt x="0" y="55"/>
                  <a:pt x="0" y="120"/>
                </a:cubicBezTo>
                <a:lnTo>
                  <a:pt x="0" y="246"/>
                </a:lnTo>
                <a:cubicBezTo>
                  <a:pt x="0" y="271"/>
                  <a:pt x="7" y="295"/>
                  <a:pt x="22" y="316"/>
                </a:cubicBezTo>
                <a:lnTo>
                  <a:pt x="171" y="520"/>
                </a:lnTo>
                <a:cubicBezTo>
                  <a:pt x="181" y="535"/>
                  <a:pt x="198" y="547"/>
                  <a:pt x="213" y="547"/>
                </a:cubicBezTo>
                <a:cubicBezTo>
                  <a:pt x="224" y="547"/>
                  <a:pt x="237" y="543"/>
                  <a:pt x="248" y="533"/>
                </a:cubicBezTo>
                <a:cubicBezTo>
                  <a:pt x="258" y="522"/>
                  <a:pt x="266" y="506"/>
                  <a:pt x="266" y="486"/>
                </a:cubicBezTo>
                <a:cubicBezTo>
                  <a:pt x="266" y="471"/>
                  <a:pt x="261" y="463"/>
                  <a:pt x="258" y="452"/>
                </a:cubicBezTo>
                <a:cubicBezTo>
                  <a:pt x="254" y="441"/>
                  <a:pt x="241" y="411"/>
                  <a:pt x="228" y="383"/>
                </a:cubicBezTo>
                <a:cubicBezTo>
                  <a:pt x="220" y="364"/>
                  <a:pt x="217" y="357"/>
                  <a:pt x="212" y="347"/>
                </a:cubicBezTo>
                <a:cubicBezTo>
                  <a:pt x="237" y="347"/>
                  <a:pt x="337" y="347"/>
                  <a:pt x="378" y="346"/>
                </a:cubicBezTo>
                <a:lnTo>
                  <a:pt x="379" y="346"/>
                </a:lnTo>
                <a:cubicBezTo>
                  <a:pt x="415" y="346"/>
                  <a:pt x="440" y="321"/>
                  <a:pt x="440" y="295"/>
                </a:cubicBezTo>
                <a:cubicBezTo>
                  <a:pt x="440" y="283"/>
                  <a:pt x="438" y="273"/>
                  <a:pt x="436" y="266"/>
                </a:cubicBezTo>
                <a:cubicBezTo>
                  <a:pt x="447" y="260"/>
                  <a:pt x="466" y="248"/>
                  <a:pt x="466" y="218"/>
                </a:cubicBezTo>
                <a:cubicBezTo>
                  <a:pt x="466" y="198"/>
                  <a:pt x="457" y="185"/>
                  <a:pt x="448" y="176"/>
                </a:cubicBezTo>
                <a:cubicBezTo>
                  <a:pt x="457" y="168"/>
                  <a:pt x="466" y="155"/>
                  <a:pt x="466" y="136"/>
                </a:cubicBezTo>
                <a:cubicBezTo>
                  <a:pt x="466" y="106"/>
                  <a:pt x="447" y="93"/>
                  <a:pt x="434" y="86"/>
                </a:cubicBezTo>
                <a:cubicBezTo>
                  <a:pt x="437" y="79"/>
                  <a:pt x="440" y="69"/>
                  <a:pt x="440" y="58"/>
                </a:cubicBezTo>
                <a:cubicBezTo>
                  <a:pt x="440" y="44"/>
                  <a:pt x="433" y="31"/>
                  <a:pt x="421" y="20"/>
                </a:cubicBezTo>
                <a:cubicBezTo>
                  <a:pt x="410" y="9"/>
                  <a:pt x="393" y="0"/>
                  <a:pt x="373" y="0"/>
                </a:cubicBezTo>
                <a:lnTo>
                  <a:pt x="120" y="0"/>
                </a:lnTo>
                <a:close/>
                <a:moveTo>
                  <a:pt x="120" y="27"/>
                </a:moveTo>
                <a:lnTo>
                  <a:pt x="373" y="27"/>
                </a:lnTo>
                <a:cubicBezTo>
                  <a:pt x="386" y="27"/>
                  <a:pt x="396" y="32"/>
                  <a:pt x="403" y="39"/>
                </a:cubicBezTo>
                <a:cubicBezTo>
                  <a:pt x="410" y="45"/>
                  <a:pt x="413" y="54"/>
                  <a:pt x="413" y="58"/>
                </a:cubicBezTo>
                <a:cubicBezTo>
                  <a:pt x="413" y="74"/>
                  <a:pt x="406" y="83"/>
                  <a:pt x="406" y="83"/>
                </a:cubicBezTo>
                <a:cubicBezTo>
                  <a:pt x="401" y="90"/>
                  <a:pt x="404" y="101"/>
                  <a:pt x="412" y="104"/>
                </a:cubicBezTo>
                <a:cubicBezTo>
                  <a:pt x="412" y="104"/>
                  <a:pt x="440" y="114"/>
                  <a:pt x="440" y="136"/>
                </a:cubicBezTo>
                <a:cubicBezTo>
                  <a:pt x="440" y="156"/>
                  <a:pt x="421" y="163"/>
                  <a:pt x="421" y="163"/>
                </a:cubicBezTo>
                <a:cubicBezTo>
                  <a:pt x="412" y="166"/>
                  <a:pt x="411" y="182"/>
                  <a:pt x="420" y="187"/>
                </a:cubicBezTo>
                <a:cubicBezTo>
                  <a:pt x="420" y="187"/>
                  <a:pt x="440" y="198"/>
                  <a:pt x="440" y="218"/>
                </a:cubicBezTo>
                <a:cubicBezTo>
                  <a:pt x="440" y="240"/>
                  <a:pt x="418" y="247"/>
                  <a:pt x="418" y="247"/>
                </a:cubicBezTo>
                <a:cubicBezTo>
                  <a:pt x="412" y="249"/>
                  <a:pt x="408" y="255"/>
                  <a:pt x="409" y="261"/>
                </a:cubicBezTo>
                <a:cubicBezTo>
                  <a:pt x="409" y="261"/>
                  <a:pt x="413" y="284"/>
                  <a:pt x="413" y="295"/>
                </a:cubicBezTo>
                <a:cubicBezTo>
                  <a:pt x="414" y="309"/>
                  <a:pt x="396" y="319"/>
                  <a:pt x="378" y="319"/>
                </a:cubicBezTo>
                <a:cubicBezTo>
                  <a:pt x="334" y="321"/>
                  <a:pt x="192" y="320"/>
                  <a:pt x="192" y="320"/>
                </a:cubicBezTo>
                <a:cubicBezTo>
                  <a:pt x="183" y="321"/>
                  <a:pt x="176" y="331"/>
                  <a:pt x="180" y="339"/>
                </a:cubicBezTo>
                <a:cubicBezTo>
                  <a:pt x="180" y="339"/>
                  <a:pt x="191" y="365"/>
                  <a:pt x="204" y="393"/>
                </a:cubicBezTo>
                <a:cubicBezTo>
                  <a:pt x="216" y="422"/>
                  <a:pt x="230" y="453"/>
                  <a:pt x="233" y="461"/>
                </a:cubicBezTo>
                <a:cubicBezTo>
                  <a:pt x="236" y="469"/>
                  <a:pt x="239" y="477"/>
                  <a:pt x="240" y="486"/>
                </a:cubicBezTo>
                <a:cubicBezTo>
                  <a:pt x="240" y="500"/>
                  <a:pt x="235" y="508"/>
                  <a:pt x="229" y="513"/>
                </a:cubicBezTo>
                <a:cubicBezTo>
                  <a:pt x="224" y="518"/>
                  <a:pt x="216" y="520"/>
                  <a:pt x="213" y="520"/>
                </a:cubicBezTo>
                <a:cubicBezTo>
                  <a:pt x="206" y="520"/>
                  <a:pt x="200" y="515"/>
                  <a:pt x="193" y="506"/>
                </a:cubicBezTo>
                <a:lnTo>
                  <a:pt x="44" y="301"/>
                </a:lnTo>
                <a:cubicBezTo>
                  <a:pt x="32" y="282"/>
                  <a:pt x="27" y="263"/>
                  <a:pt x="26" y="246"/>
                </a:cubicBezTo>
                <a:lnTo>
                  <a:pt x="26" y="120"/>
                </a:lnTo>
                <a:cubicBezTo>
                  <a:pt x="26" y="69"/>
                  <a:pt x="68" y="27"/>
                  <a:pt x="120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Vote Up"/>
          <p:cNvSpPr>
            <a:spLocks noChangeAspect="1" noEditPoints="1"/>
          </p:cNvSpPr>
          <p:nvPr/>
        </p:nvSpPr>
        <p:spPr bwMode="auto">
          <a:xfrm>
            <a:off x="3037658" y="2300050"/>
            <a:ext cx="114300" cy="133350"/>
          </a:xfrm>
          <a:custGeom>
            <a:avLst/>
            <a:gdLst>
              <a:gd name="T0" fmla="*/ 213 w 466"/>
              <a:gd name="T1" fmla="*/ 0 h 547"/>
              <a:gd name="T2" fmla="*/ 171 w 466"/>
              <a:gd name="T3" fmla="*/ 27 h 547"/>
              <a:gd name="T4" fmla="*/ 22 w 466"/>
              <a:gd name="T5" fmla="*/ 231 h 547"/>
              <a:gd name="T6" fmla="*/ 0 w 466"/>
              <a:gd name="T7" fmla="*/ 302 h 547"/>
              <a:gd name="T8" fmla="*/ 0 w 466"/>
              <a:gd name="T9" fmla="*/ 427 h 547"/>
              <a:gd name="T10" fmla="*/ 120 w 466"/>
              <a:gd name="T11" fmla="*/ 547 h 547"/>
              <a:gd name="T12" fmla="*/ 373 w 466"/>
              <a:gd name="T13" fmla="*/ 547 h 547"/>
              <a:gd name="T14" fmla="*/ 421 w 466"/>
              <a:gd name="T15" fmla="*/ 528 h 547"/>
              <a:gd name="T16" fmla="*/ 440 w 466"/>
              <a:gd name="T17" fmla="*/ 489 h 547"/>
              <a:gd name="T18" fmla="*/ 434 w 466"/>
              <a:gd name="T19" fmla="*/ 462 h 547"/>
              <a:gd name="T20" fmla="*/ 466 w 466"/>
              <a:gd name="T21" fmla="*/ 411 h 547"/>
              <a:gd name="T22" fmla="*/ 448 w 466"/>
              <a:gd name="T23" fmla="*/ 372 h 547"/>
              <a:gd name="T24" fmla="*/ 466 w 466"/>
              <a:gd name="T25" fmla="*/ 329 h 547"/>
              <a:gd name="T26" fmla="*/ 436 w 466"/>
              <a:gd name="T27" fmla="*/ 282 h 547"/>
              <a:gd name="T28" fmla="*/ 440 w 466"/>
              <a:gd name="T29" fmla="*/ 252 h 547"/>
              <a:gd name="T30" fmla="*/ 379 w 466"/>
              <a:gd name="T31" fmla="*/ 202 h 547"/>
              <a:gd name="T32" fmla="*/ 378 w 466"/>
              <a:gd name="T33" fmla="*/ 202 h 547"/>
              <a:gd name="T34" fmla="*/ 212 w 466"/>
              <a:gd name="T35" fmla="*/ 200 h 547"/>
              <a:gd name="T36" fmla="*/ 228 w 466"/>
              <a:gd name="T37" fmla="*/ 165 h 547"/>
              <a:gd name="T38" fmla="*/ 266 w 466"/>
              <a:gd name="T39" fmla="*/ 62 h 547"/>
              <a:gd name="T40" fmla="*/ 248 w 466"/>
              <a:gd name="T41" fmla="*/ 15 h 547"/>
              <a:gd name="T42" fmla="*/ 213 w 466"/>
              <a:gd name="T43" fmla="*/ 0 h 547"/>
              <a:gd name="T44" fmla="*/ 213 w 466"/>
              <a:gd name="T45" fmla="*/ 27 h 547"/>
              <a:gd name="T46" fmla="*/ 229 w 466"/>
              <a:gd name="T47" fmla="*/ 34 h 547"/>
              <a:gd name="T48" fmla="*/ 240 w 466"/>
              <a:gd name="T49" fmla="*/ 62 h 547"/>
              <a:gd name="T50" fmla="*/ 180 w 466"/>
              <a:gd name="T51" fmla="*/ 208 h 547"/>
              <a:gd name="T52" fmla="*/ 192 w 466"/>
              <a:gd name="T53" fmla="*/ 227 h 547"/>
              <a:gd name="T54" fmla="*/ 378 w 466"/>
              <a:gd name="T55" fmla="*/ 228 h 547"/>
              <a:gd name="T56" fmla="*/ 378 w 466"/>
              <a:gd name="T57" fmla="*/ 228 h 547"/>
              <a:gd name="T58" fmla="*/ 413 w 466"/>
              <a:gd name="T59" fmla="*/ 252 h 547"/>
              <a:gd name="T60" fmla="*/ 409 w 466"/>
              <a:gd name="T61" fmla="*/ 286 h 547"/>
              <a:gd name="T62" fmla="*/ 418 w 466"/>
              <a:gd name="T63" fmla="*/ 301 h 547"/>
              <a:gd name="T64" fmla="*/ 440 w 466"/>
              <a:gd name="T65" fmla="*/ 329 h 547"/>
              <a:gd name="T66" fmla="*/ 420 w 466"/>
              <a:gd name="T67" fmla="*/ 361 h 547"/>
              <a:gd name="T68" fmla="*/ 421 w 466"/>
              <a:gd name="T69" fmla="*/ 385 h 547"/>
              <a:gd name="T70" fmla="*/ 440 w 466"/>
              <a:gd name="T71" fmla="*/ 411 h 547"/>
              <a:gd name="T72" fmla="*/ 412 w 466"/>
              <a:gd name="T73" fmla="*/ 444 h 547"/>
              <a:gd name="T74" fmla="*/ 406 w 466"/>
              <a:gd name="T75" fmla="*/ 464 h 547"/>
              <a:gd name="T76" fmla="*/ 413 w 466"/>
              <a:gd name="T77" fmla="*/ 489 h 547"/>
              <a:gd name="T78" fmla="*/ 403 w 466"/>
              <a:gd name="T79" fmla="*/ 509 h 547"/>
              <a:gd name="T80" fmla="*/ 373 w 466"/>
              <a:gd name="T81" fmla="*/ 520 h 547"/>
              <a:gd name="T82" fmla="*/ 120 w 466"/>
              <a:gd name="T83" fmla="*/ 520 h 547"/>
              <a:gd name="T84" fmla="*/ 26 w 466"/>
              <a:gd name="T85" fmla="*/ 427 h 547"/>
              <a:gd name="T86" fmla="*/ 26 w 466"/>
              <a:gd name="T87" fmla="*/ 302 h 547"/>
              <a:gd name="T88" fmla="*/ 44 w 466"/>
              <a:gd name="T89" fmla="*/ 247 h 547"/>
              <a:gd name="T90" fmla="*/ 44 w 466"/>
              <a:gd name="T91" fmla="*/ 247 h 547"/>
              <a:gd name="T92" fmla="*/ 193 w 466"/>
              <a:gd name="T93" fmla="*/ 42 h 547"/>
              <a:gd name="T94" fmla="*/ 213 w 466"/>
              <a:gd name="T9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6" h="547">
                <a:moveTo>
                  <a:pt x="213" y="0"/>
                </a:moveTo>
                <a:cubicBezTo>
                  <a:pt x="190" y="2"/>
                  <a:pt x="180" y="14"/>
                  <a:pt x="171" y="27"/>
                </a:cubicBezTo>
                <a:lnTo>
                  <a:pt x="22" y="231"/>
                </a:lnTo>
                <a:cubicBezTo>
                  <a:pt x="7" y="252"/>
                  <a:pt x="0" y="276"/>
                  <a:pt x="0" y="302"/>
                </a:cubicBezTo>
                <a:lnTo>
                  <a:pt x="0" y="427"/>
                </a:lnTo>
                <a:cubicBezTo>
                  <a:pt x="0" y="493"/>
                  <a:pt x="54" y="547"/>
                  <a:pt x="120" y="547"/>
                </a:cubicBezTo>
                <a:lnTo>
                  <a:pt x="373" y="547"/>
                </a:lnTo>
                <a:cubicBezTo>
                  <a:pt x="393" y="547"/>
                  <a:pt x="410" y="539"/>
                  <a:pt x="421" y="528"/>
                </a:cubicBezTo>
                <a:cubicBezTo>
                  <a:pt x="433" y="517"/>
                  <a:pt x="440" y="503"/>
                  <a:pt x="440" y="489"/>
                </a:cubicBezTo>
                <a:cubicBezTo>
                  <a:pt x="440" y="478"/>
                  <a:pt x="437" y="469"/>
                  <a:pt x="434" y="462"/>
                </a:cubicBezTo>
                <a:cubicBezTo>
                  <a:pt x="447" y="455"/>
                  <a:pt x="466" y="441"/>
                  <a:pt x="466" y="411"/>
                </a:cubicBezTo>
                <a:cubicBezTo>
                  <a:pt x="466" y="392"/>
                  <a:pt x="457" y="380"/>
                  <a:pt x="448" y="372"/>
                </a:cubicBezTo>
                <a:cubicBezTo>
                  <a:pt x="457" y="363"/>
                  <a:pt x="466" y="349"/>
                  <a:pt x="466" y="329"/>
                </a:cubicBezTo>
                <a:cubicBezTo>
                  <a:pt x="466" y="300"/>
                  <a:pt x="447" y="287"/>
                  <a:pt x="436" y="282"/>
                </a:cubicBezTo>
                <a:cubicBezTo>
                  <a:pt x="437" y="275"/>
                  <a:pt x="440" y="265"/>
                  <a:pt x="440" y="252"/>
                </a:cubicBezTo>
                <a:cubicBezTo>
                  <a:pt x="440" y="226"/>
                  <a:pt x="415" y="202"/>
                  <a:pt x="379" y="202"/>
                </a:cubicBezTo>
                <a:cubicBezTo>
                  <a:pt x="379" y="202"/>
                  <a:pt x="378" y="202"/>
                  <a:pt x="378" y="202"/>
                </a:cubicBezTo>
                <a:cubicBezTo>
                  <a:pt x="337" y="200"/>
                  <a:pt x="237" y="200"/>
                  <a:pt x="212" y="200"/>
                </a:cubicBezTo>
                <a:cubicBezTo>
                  <a:pt x="217" y="190"/>
                  <a:pt x="220" y="183"/>
                  <a:pt x="228" y="165"/>
                </a:cubicBezTo>
                <a:cubicBezTo>
                  <a:pt x="242" y="134"/>
                  <a:pt x="261" y="95"/>
                  <a:pt x="266" y="62"/>
                </a:cubicBezTo>
                <a:cubicBezTo>
                  <a:pt x="266" y="41"/>
                  <a:pt x="258" y="25"/>
                  <a:pt x="248" y="15"/>
                </a:cubicBezTo>
                <a:cubicBezTo>
                  <a:pt x="237" y="5"/>
                  <a:pt x="224" y="0"/>
                  <a:pt x="213" y="0"/>
                </a:cubicBezTo>
                <a:close/>
                <a:moveTo>
                  <a:pt x="213" y="27"/>
                </a:moveTo>
                <a:cubicBezTo>
                  <a:pt x="216" y="27"/>
                  <a:pt x="224" y="29"/>
                  <a:pt x="229" y="34"/>
                </a:cubicBezTo>
                <a:cubicBezTo>
                  <a:pt x="235" y="40"/>
                  <a:pt x="240" y="47"/>
                  <a:pt x="240" y="62"/>
                </a:cubicBezTo>
                <a:cubicBezTo>
                  <a:pt x="227" y="112"/>
                  <a:pt x="202" y="158"/>
                  <a:pt x="180" y="208"/>
                </a:cubicBezTo>
                <a:cubicBezTo>
                  <a:pt x="176" y="216"/>
                  <a:pt x="183" y="227"/>
                  <a:pt x="192" y="227"/>
                </a:cubicBezTo>
                <a:cubicBezTo>
                  <a:pt x="192" y="227"/>
                  <a:pt x="333" y="227"/>
                  <a:pt x="378" y="228"/>
                </a:cubicBezTo>
                <a:cubicBezTo>
                  <a:pt x="378" y="228"/>
                  <a:pt x="378" y="228"/>
                  <a:pt x="378" y="228"/>
                </a:cubicBezTo>
                <a:cubicBezTo>
                  <a:pt x="403" y="228"/>
                  <a:pt x="413" y="244"/>
                  <a:pt x="413" y="252"/>
                </a:cubicBezTo>
                <a:cubicBezTo>
                  <a:pt x="413" y="263"/>
                  <a:pt x="409" y="286"/>
                  <a:pt x="409" y="286"/>
                </a:cubicBezTo>
                <a:cubicBezTo>
                  <a:pt x="408" y="292"/>
                  <a:pt x="412" y="299"/>
                  <a:pt x="418" y="301"/>
                </a:cubicBezTo>
                <a:cubicBezTo>
                  <a:pt x="418" y="301"/>
                  <a:pt x="440" y="308"/>
                  <a:pt x="440" y="329"/>
                </a:cubicBezTo>
                <a:cubicBezTo>
                  <a:pt x="440" y="349"/>
                  <a:pt x="420" y="361"/>
                  <a:pt x="420" y="361"/>
                </a:cubicBezTo>
                <a:cubicBezTo>
                  <a:pt x="411" y="365"/>
                  <a:pt x="412" y="381"/>
                  <a:pt x="421" y="385"/>
                </a:cubicBezTo>
                <a:cubicBezTo>
                  <a:pt x="421" y="385"/>
                  <a:pt x="440" y="392"/>
                  <a:pt x="440" y="411"/>
                </a:cubicBezTo>
                <a:cubicBezTo>
                  <a:pt x="440" y="433"/>
                  <a:pt x="412" y="444"/>
                  <a:pt x="412" y="444"/>
                </a:cubicBezTo>
                <a:cubicBezTo>
                  <a:pt x="404" y="446"/>
                  <a:pt x="401" y="457"/>
                  <a:pt x="406" y="464"/>
                </a:cubicBezTo>
                <a:cubicBezTo>
                  <a:pt x="406" y="464"/>
                  <a:pt x="413" y="474"/>
                  <a:pt x="413" y="489"/>
                </a:cubicBezTo>
                <a:cubicBezTo>
                  <a:pt x="413" y="493"/>
                  <a:pt x="410" y="502"/>
                  <a:pt x="403" y="509"/>
                </a:cubicBezTo>
                <a:cubicBezTo>
                  <a:pt x="396" y="515"/>
                  <a:pt x="386" y="520"/>
                  <a:pt x="373" y="520"/>
                </a:cubicBezTo>
                <a:lnTo>
                  <a:pt x="120" y="520"/>
                </a:lnTo>
                <a:cubicBezTo>
                  <a:pt x="68" y="520"/>
                  <a:pt x="26" y="478"/>
                  <a:pt x="26" y="427"/>
                </a:cubicBezTo>
                <a:lnTo>
                  <a:pt x="26" y="302"/>
                </a:lnTo>
                <a:cubicBezTo>
                  <a:pt x="26" y="282"/>
                  <a:pt x="32" y="263"/>
                  <a:pt x="44" y="247"/>
                </a:cubicBezTo>
                <a:cubicBezTo>
                  <a:pt x="44" y="247"/>
                  <a:pt x="44" y="247"/>
                  <a:pt x="44" y="247"/>
                </a:cubicBezTo>
                <a:lnTo>
                  <a:pt x="193" y="42"/>
                </a:lnTo>
                <a:cubicBezTo>
                  <a:pt x="198" y="33"/>
                  <a:pt x="206" y="28"/>
                  <a:pt x="213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Zoom In"/>
          <p:cNvSpPr>
            <a:spLocks noChangeAspect="1" noEditPoints="1"/>
          </p:cNvSpPr>
          <p:nvPr/>
        </p:nvSpPr>
        <p:spPr bwMode="auto">
          <a:xfrm>
            <a:off x="3509554" y="2263058"/>
            <a:ext cx="139700" cy="141287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60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  <a:gd name="T28" fmla="*/ 214 w 572"/>
              <a:gd name="T29" fmla="*/ 120 h 585"/>
              <a:gd name="T30" fmla="*/ 214 w 572"/>
              <a:gd name="T31" fmla="*/ 213 h 585"/>
              <a:gd name="T32" fmla="*/ 120 w 572"/>
              <a:gd name="T33" fmla="*/ 213 h 585"/>
              <a:gd name="T34" fmla="*/ 120 w 572"/>
              <a:gd name="T35" fmla="*/ 240 h 585"/>
              <a:gd name="T36" fmla="*/ 214 w 572"/>
              <a:gd name="T37" fmla="*/ 240 h 585"/>
              <a:gd name="T38" fmla="*/ 214 w 572"/>
              <a:gd name="T39" fmla="*/ 333 h 585"/>
              <a:gd name="T40" fmla="*/ 240 w 572"/>
              <a:gd name="T41" fmla="*/ 333 h 585"/>
              <a:gd name="T42" fmla="*/ 240 w 572"/>
              <a:gd name="T43" fmla="*/ 240 h 585"/>
              <a:gd name="T44" fmla="*/ 334 w 572"/>
              <a:gd name="T45" fmla="*/ 240 h 585"/>
              <a:gd name="T46" fmla="*/ 334 w 572"/>
              <a:gd name="T47" fmla="*/ 213 h 585"/>
              <a:gd name="T48" fmla="*/ 240 w 572"/>
              <a:gd name="T49" fmla="*/ 213 h 585"/>
              <a:gd name="T50" fmla="*/ 240 w 572"/>
              <a:gd name="T51" fmla="*/ 120 h 585"/>
              <a:gd name="T52" fmla="*/ 214 w 572"/>
              <a:gd name="T53" fmla="*/ 12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7" y="453"/>
                  <a:pt x="322" y="437"/>
                  <a:pt x="360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4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  <a:moveTo>
                  <a:pt x="214" y="120"/>
                </a:moveTo>
                <a:lnTo>
                  <a:pt x="214" y="213"/>
                </a:lnTo>
                <a:lnTo>
                  <a:pt x="120" y="213"/>
                </a:lnTo>
                <a:lnTo>
                  <a:pt x="120" y="240"/>
                </a:lnTo>
                <a:lnTo>
                  <a:pt x="214" y="240"/>
                </a:lnTo>
                <a:lnTo>
                  <a:pt x="214" y="333"/>
                </a:lnTo>
                <a:lnTo>
                  <a:pt x="240" y="333"/>
                </a:lnTo>
                <a:lnTo>
                  <a:pt x="240" y="240"/>
                </a:lnTo>
                <a:lnTo>
                  <a:pt x="334" y="240"/>
                </a:lnTo>
                <a:lnTo>
                  <a:pt x="334" y="213"/>
                </a:lnTo>
                <a:lnTo>
                  <a:pt x="240" y="213"/>
                </a:lnTo>
                <a:lnTo>
                  <a:pt x="240" y="120"/>
                </a:lnTo>
                <a:lnTo>
                  <a:pt x="214" y="12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Zoom Out"/>
          <p:cNvSpPr>
            <a:spLocks noChangeAspect="1" noEditPoints="1"/>
          </p:cNvSpPr>
          <p:nvPr/>
        </p:nvSpPr>
        <p:spPr bwMode="auto">
          <a:xfrm>
            <a:off x="4005957" y="2240248"/>
            <a:ext cx="138113" cy="142875"/>
          </a:xfrm>
          <a:custGeom>
            <a:avLst/>
            <a:gdLst>
              <a:gd name="T0" fmla="*/ 226 w 572"/>
              <a:gd name="T1" fmla="*/ 0 h 585"/>
              <a:gd name="T2" fmla="*/ 0 w 572"/>
              <a:gd name="T3" fmla="*/ 226 h 585"/>
              <a:gd name="T4" fmla="*/ 226 w 572"/>
              <a:gd name="T5" fmla="*/ 453 h 585"/>
              <a:gd name="T6" fmla="*/ 359 w 572"/>
              <a:gd name="T7" fmla="*/ 410 h 585"/>
              <a:gd name="T8" fmla="*/ 534 w 572"/>
              <a:gd name="T9" fmla="*/ 585 h 585"/>
              <a:gd name="T10" fmla="*/ 572 w 572"/>
              <a:gd name="T11" fmla="*/ 548 h 585"/>
              <a:gd name="T12" fmla="*/ 398 w 572"/>
              <a:gd name="T13" fmla="*/ 374 h 585"/>
              <a:gd name="T14" fmla="*/ 453 w 572"/>
              <a:gd name="T15" fmla="*/ 226 h 585"/>
              <a:gd name="T16" fmla="*/ 226 w 572"/>
              <a:gd name="T17" fmla="*/ 0 h 585"/>
              <a:gd name="T18" fmla="*/ 226 w 572"/>
              <a:gd name="T19" fmla="*/ 26 h 585"/>
              <a:gd name="T20" fmla="*/ 426 w 572"/>
              <a:gd name="T21" fmla="*/ 226 h 585"/>
              <a:gd name="T22" fmla="*/ 226 w 572"/>
              <a:gd name="T23" fmla="*/ 426 h 585"/>
              <a:gd name="T24" fmla="*/ 26 w 572"/>
              <a:gd name="T25" fmla="*/ 226 h 585"/>
              <a:gd name="T26" fmla="*/ 226 w 572"/>
              <a:gd name="T27" fmla="*/ 26 h 585"/>
              <a:gd name="T28" fmla="*/ 120 w 572"/>
              <a:gd name="T29" fmla="*/ 213 h 585"/>
              <a:gd name="T30" fmla="*/ 120 w 572"/>
              <a:gd name="T31" fmla="*/ 240 h 585"/>
              <a:gd name="T32" fmla="*/ 333 w 572"/>
              <a:gd name="T33" fmla="*/ 240 h 585"/>
              <a:gd name="T34" fmla="*/ 333 w 572"/>
              <a:gd name="T35" fmla="*/ 213 h 585"/>
              <a:gd name="T36" fmla="*/ 120 w 572"/>
              <a:gd name="T37" fmla="*/ 213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2" h="585">
                <a:moveTo>
                  <a:pt x="226" y="0"/>
                </a:moveTo>
                <a:cubicBezTo>
                  <a:pt x="101" y="0"/>
                  <a:pt x="0" y="101"/>
                  <a:pt x="0" y="226"/>
                </a:cubicBezTo>
                <a:cubicBezTo>
                  <a:pt x="0" y="352"/>
                  <a:pt x="101" y="453"/>
                  <a:pt x="226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4" y="585"/>
                </a:lnTo>
                <a:lnTo>
                  <a:pt x="572" y="548"/>
                </a:lnTo>
                <a:lnTo>
                  <a:pt x="398" y="374"/>
                </a:lnTo>
                <a:cubicBezTo>
                  <a:pt x="432" y="334"/>
                  <a:pt x="453" y="283"/>
                  <a:pt x="453" y="226"/>
                </a:cubicBezTo>
                <a:cubicBezTo>
                  <a:pt x="453" y="101"/>
                  <a:pt x="351" y="0"/>
                  <a:pt x="226" y="0"/>
                </a:cubicBezTo>
                <a:close/>
                <a:moveTo>
                  <a:pt x="226" y="26"/>
                </a:moveTo>
                <a:cubicBezTo>
                  <a:pt x="337" y="26"/>
                  <a:pt x="426" y="116"/>
                  <a:pt x="426" y="226"/>
                </a:cubicBezTo>
                <a:cubicBezTo>
                  <a:pt x="426" y="337"/>
                  <a:pt x="337" y="426"/>
                  <a:pt x="226" y="426"/>
                </a:cubicBezTo>
                <a:cubicBezTo>
                  <a:pt x="116" y="426"/>
                  <a:pt x="26" y="337"/>
                  <a:pt x="26" y="226"/>
                </a:cubicBezTo>
                <a:cubicBezTo>
                  <a:pt x="26" y="116"/>
                  <a:pt x="116" y="26"/>
                  <a:pt x="226" y="26"/>
                </a:cubicBezTo>
                <a:close/>
                <a:moveTo>
                  <a:pt x="120" y="213"/>
                </a:moveTo>
                <a:lnTo>
                  <a:pt x="120" y="240"/>
                </a:lnTo>
                <a:lnTo>
                  <a:pt x="333" y="240"/>
                </a:lnTo>
                <a:lnTo>
                  <a:pt x="333" y="213"/>
                </a:lnTo>
                <a:lnTo>
                  <a:pt x="120" y="21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06070" y="3122579"/>
            <a:ext cx="184825" cy="184825"/>
            <a:chOff x="2106070" y="3122579"/>
            <a:chExt cx="350195" cy="350195"/>
          </a:xfrm>
        </p:grpSpPr>
        <p:cxnSp>
          <p:nvCxnSpPr>
            <p:cNvPr id="3" name="직선 연결선[R] 2"/>
            <p:cNvCxnSpPr/>
            <p:nvPr/>
          </p:nvCxnSpPr>
          <p:spPr>
            <a:xfrm>
              <a:off x="2106070" y="3122579"/>
              <a:ext cx="350195" cy="350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/>
            <p:cNvCxnSpPr/>
            <p:nvPr/>
          </p:nvCxnSpPr>
          <p:spPr>
            <a:xfrm flipH="1">
              <a:off x="2106070" y="3122579"/>
              <a:ext cx="350195" cy="3501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824610" y="3183172"/>
            <a:ext cx="153479" cy="248464"/>
            <a:chOff x="3379784" y="3307404"/>
            <a:chExt cx="204281" cy="400153"/>
          </a:xfrm>
        </p:grpSpPr>
        <p:cxnSp>
          <p:nvCxnSpPr>
            <p:cNvPr id="45" name="직선 연결선[R] 44"/>
            <p:cNvCxnSpPr/>
            <p:nvPr/>
          </p:nvCxnSpPr>
          <p:spPr>
            <a:xfrm flipH="1">
              <a:off x="3379784" y="3307404"/>
              <a:ext cx="204281" cy="204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/>
            <p:cNvCxnSpPr/>
            <p:nvPr/>
          </p:nvCxnSpPr>
          <p:spPr>
            <a:xfrm flipH="1" flipV="1">
              <a:off x="3385895" y="3509761"/>
              <a:ext cx="193509" cy="19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925786" y="3686440"/>
            <a:ext cx="357869" cy="311819"/>
            <a:chOff x="3925786" y="3558988"/>
            <a:chExt cx="504144" cy="439271"/>
          </a:xfrm>
        </p:grpSpPr>
        <p:cxnSp>
          <p:nvCxnSpPr>
            <p:cNvPr id="50" name="직선 연결선[R] 49"/>
            <p:cNvCxnSpPr/>
            <p:nvPr/>
          </p:nvCxnSpPr>
          <p:spPr>
            <a:xfrm>
              <a:off x="3925786" y="3748387"/>
              <a:ext cx="186137" cy="24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/>
            <p:cNvCxnSpPr/>
            <p:nvPr/>
          </p:nvCxnSpPr>
          <p:spPr>
            <a:xfrm flipV="1">
              <a:off x="4111922" y="3558988"/>
              <a:ext cx="318008" cy="439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2037409" y="4153653"/>
            <a:ext cx="458005" cy="458005"/>
            <a:chOff x="2037409" y="4153653"/>
            <a:chExt cx="458005" cy="458005"/>
          </a:xfrm>
        </p:grpSpPr>
        <p:grpSp>
          <p:nvGrpSpPr>
            <p:cNvPr id="55" name="그룹 54"/>
            <p:cNvGrpSpPr/>
            <p:nvPr/>
          </p:nvGrpSpPr>
          <p:grpSpPr>
            <a:xfrm rot="2700000">
              <a:off x="2173999" y="4290243"/>
              <a:ext cx="184825" cy="184825"/>
              <a:chOff x="2106070" y="3122579"/>
              <a:chExt cx="350195" cy="350195"/>
            </a:xfrm>
          </p:grpSpPr>
          <p:cxnSp>
            <p:nvCxnSpPr>
              <p:cNvPr id="56" name="직선 연결선[R] 55"/>
              <p:cNvCxnSpPr/>
              <p:nvPr/>
            </p:nvCxnSpPr>
            <p:spPr>
              <a:xfrm>
                <a:off x="2106070" y="3122579"/>
                <a:ext cx="350195" cy="350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[R] 56"/>
              <p:cNvCxnSpPr/>
              <p:nvPr/>
            </p:nvCxnSpPr>
            <p:spPr>
              <a:xfrm flipH="1">
                <a:off x="2106070" y="3122579"/>
                <a:ext cx="350195" cy="350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타원 57"/>
            <p:cNvSpPr/>
            <p:nvPr/>
          </p:nvSpPr>
          <p:spPr>
            <a:xfrm>
              <a:off x="2037409" y="4153653"/>
              <a:ext cx="458005" cy="458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 rot="16200000">
            <a:off x="3075218" y="4153653"/>
            <a:ext cx="153479" cy="248464"/>
            <a:chOff x="3379784" y="3307404"/>
            <a:chExt cx="204281" cy="400153"/>
          </a:xfrm>
        </p:grpSpPr>
        <p:cxnSp>
          <p:nvCxnSpPr>
            <p:cNvPr id="61" name="직선 연결선[R] 60"/>
            <p:cNvCxnSpPr/>
            <p:nvPr/>
          </p:nvCxnSpPr>
          <p:spPr>
            <a:xfrm flipH="1">
              <a:off x="3379784" y="3307404"/>
              <a:ext cx="204281" cy="2042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/>
            <p:cNvCxnSpPr/>
            <p:nvPr/>
          </p:nvCxnSpPr>
          <p:spPr>
            <a:xfrm flipH="1" flipV="1">
              <a:off x="3385895" y="3509761"/>
              <a:ext cx="193509" cy="19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0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Icons-Alerts</a:t>
            </a:r>
            <a:endParaRPr lang="ko-KR" altLang="en-US" sz="1800" dirty="0"/>
          </a:p>
        </p:txBody>
      </p:sp>
      <p:sp>
        <p:nvSpPr>
          <p:cNvPr id="10" name="About"/>
          <p:cNvSpPr>
            <a:spLocks noChangeAspect="1" noEditPoints="1"/>
          </p:cNvSpPr>
          <p:nvPr/>
        </p:nvSpPr>
        <p:spPr bwMode="auto">
          <a:xfrm>
            <a:off x="1449921" y="1088269"/>
            <a:ext cx="161925" cy="157163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lose"/>
          <p:cNvSpPr>
            <a:spLocks noChangeAspect="1" noEditPoints="1"/>
          </p:cNvSpPr>
          <p:nvPr/>
        </p:nvSpPr>
        <p:spPr bwMode="auto">
          <a:xfrm>
            <a:off x="1978571" y="1085095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Exclamation Mark"/>
          <p:cNvSpPr>
            <a:spLocks noChangeAspect="1" noEditPoints="1"/>
          </p:cNvSpPr>
          <p:nvPr/>
        </p:nvSpPr>
        <p:spPr bwMode="auto">
          <a:xfrm>
            <a:off x="2654960" y="1019840"/>
            <a:ext cx="20638" cy="161925"/>
          </a:xfrm>
          <a:custGeom>
            <a:avLst/>
            <a:gdLst>
              <a:gd name="T0" fmla="*/ 13 w 80"/>
              <a:gd name="T1" fmla="*/ 0 h 667"/>
              <a:gd name="T2" fmla="*/ 0 w 80"/>
              <a:gd name="T3" fmla="*/ 13 h 667"/>
              <a:gd name="T4" fmla="*/ 0 w 80"/>
              <a:gd name="T5" fmla="*/ 520 h 667"/>
              <a:gd name="T6" fmla="*/ 13 w 80"/>
              <a:gd name="T7" fmla="*/ 533 h 667"/>
              <a:gd name="T8" fmla="*/ 66 w 80"/>
              <a:gd name="T9" fmla="*/ 533 h 667"/>
              <a:gd name="T10" fmla="*/ 80 w 80"/>
              <a:gd name="T11" fmla="*/ 520 h 667"/>
              <a:gd name="T12" fmla="*/ 80 w 80"/>
              <a:gd name="T13" fmla="*/ 13 h 667"/>
              <a:gd name="T14" fmla="*/ 66 w 80"/>
              <a:gd name="T15" fmla="*/ 0 h 667"/>
              <a:gd name="T16" fmla="*/ 13 w 80"/>
              <a:gd name="T17" fmla="*/ 0 h 667"/>
              <a:gd name="T18" fmla="*/ 26 w 80"/>
              <a:gd name="T19" fmla="*/ 27 h 667"/>
              <a:gd name="T20" fmla="*/ 53 w 80"/>
              <a:gd name="T21" fmla="*/ 27 h 667"/>
              <a:gd name="T22" fmla="*/ 53 w 80"/>
              <a:gd name="T23" fmla="*/ 507 h 667"/>
              <a:gd name="T24" fmla="*/ 26 w 80"/>
              <a:gd name="T25" fmla="*/ 507 h 667"/>
              <a:gd name="T26" fmla="*/ 26 w 80"/>
              <a:gd name="T27" fmla="*/ 27 h 667"/>
              <a:gd name="T28" fmla="*/ 13 w 80"/>
              <a:gd name="T29" fmla="*/ 587 h 667"/>
              <a:gd name="T30" fmla="*/ 0 w 80"/>
              <a:gd name="T31" fmla="*/ 600 h 667"/>
              <a:gd name="T32" fmla="*/ 0 w 80"/>
              <a:gd name="T33" fmla="*/ 653 h 667"/>
              <a:gd name="T34" fmla="*/ 13 w 80"/>
              <a:gd name="T35" fmla="*/ 667 h 667"/>
              <a:gd name="T36" fmla="*/ 66 w 80"/>
              <a:gd name="T37" fmla="*/ 667 h 667"/>
              <a:gd name="T38" fmla="*/ 80 w 80"/>
              <a:gd name="T39" fmla="*/ 653 h 667"/>
              <a:gd name="T40" fmla="*/ 80 w 80"/>
              <a:gd name="T41" fmla="*/ 600 h 667"/>
              <a:gd name="T42" fmla="*/ 66 w 80"/>
              <a:gd name="T43" fmla="*/ 587 h 667"/>
              <a:gd name="T44" fmla="*/ 13 w 80"/>
              <a:gd name="T45" fmla="*/ 587 h 667"/>
              <a:gd name="T46" fmla="*/ 26 w 80"/>
              <a:gd name="T47" fmla="*/ 613 h 667"/>
              <a:gd name="T48" fmla="*/ 53 w 80"/>
              <a:gd name="T49" fmla="*/ 613 h 667"/>
              <a:gd name="T50" fmla="*/ 53 w 80"/>
              <a:gd name="T51" fmla="*/ 640 h 667"/>
              <a:gd name="T52" fmla="*/ 26 w 80"/>
              <a:gd name="T53" fmla="*/ 640 h 667"/>
              <a:gd name="T54" fmla="*/ 26 w 80"/>
              <a:gd name="T55" fmla="*/ 61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667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520"/>
                </a:lnTo>
                <a:cubicBezTo>
                  <a:pt x="0" y="527"/>
                  <a:pt x="6" y="533"/>
                  <a:pt x="13" y="533"/>
                </a:cubicBezTo>
                <a:lnTo>
                  <a:pt x="66" y="533"/>
                </a:lnTo>
                <a:cubicBezTo>
                  <a:pt x="74" y="533"/>
                  <a:pt x="80" y="527"/>
                  <a:pt x="80" y="520"/>
                </a:cubicBezTo>
                <a:lnTo>
                  <a:pt x="80" y="13"/>
                </a:lnTo>
                <a:cubicBezTo>
                  <a:pt x="80" y="6"/>
                  <a:pt x="74" y="0"/>
                  <a:pt x="66" y="0"/>
                </a:cubicBezTo>
                <a:lnTo>
                  <a:pt x="13" y="0"/>
                </a:lnTo>
                <a:close/>
                <a:moveTo>
                  <a:pt x="26" y="27"/>
                </a:moveTo>
                <a:lnTo>
                  <a:pt x="53" y="27"/>
                </a:lnTo>
                <a:lnTo>
                  <a:pt x="53" y="507"/>
                </a:lnTo>
                <a:lnTo>
                  <a:pt x="26" y="507"/>
                </a:lnTo>
                <a:lnTo>
                  <a:pt x="26" y="27"/>
                </a:lnTo>
                <a:close/>
                <a:moveTo>
                  <a:pt x="13" y="587"/>
                </a:moveTo>
                <a:cubicBezTo>
                  <a:pt x="6" y="587"/>
                  <a:pt x="0" y="593"/>
                  <a:pt x="0" y="600"/>
                </a:cubicBezTo>
                <a:lnTo>
                  <a:pt x="0" y="653"/>
                </a:lnTo>
                <a:cubicBezTo>
                  <a:pt x="0" y="661"/>
                  <a:pt x="6" y="667"/>
                  <a:pt x="13" y="667"/>
                </a:cubicBezTo>
                <a:lnTo>
                  <a:pt x="66" y="667"/>
                </a:lnTo>
                <a:cubicBezTo>
                  <a:pt x="74" y="667"/>
                  <a:pt x="80" y="661"/>
                  <a:pt x="80" y="653"/>
                </a:cubicBezTo>
                <a:lnTo>
                  <a:pt x="80" y="600"/>
                </a:lnTo>
                <a:cubicBezTo>
                  <a:pt x="80" y="593"/>
                  <a:pt x="74" y="587"/>
                  <a:pt x="66" y="587"/>
                </a:cubicBezTo>
                <a:lnTo>
                  <a:pt x="13" y="587"/>
                </a:lnTo>
                <a:close/>
                <a:moveTo>
                  <a:pt x="26" y="613"/>
                </a:moveTo>
                <a:lnTo>
                  <a:pt x="53" y="613"/>
                </a:lnTo>
                <a:lnTo>
                  <a:pt x="53" y="640"/>
                </a:lnTo>
                <a:lnTo>
                  <a:pt x="26" y="640"/>
                </a:lnTo>
                <a:lnTo>
                  <a:pt x="26" y="61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nfo"/>
          <p:cNvSpPr>
            <a:spLocks noChangeAspect="1" noEditPoints="1"/>
          </p:cNvSpPr>
          <p:nvPr/>
        </p:nvSpPr>
        <p:spPr bwMode="auto">
          <a:xfrm>
            <a:off x="3112967" y="997824"/>
            <a:ext cx="161925" cy="161925"/>
          </a:xfrm>
          <a:custGeom>
            <a:avLst/>
            <a:gdLst>
              <a:gd name="T0" fmla="*/ 333 w 666"/>
              <a:gd name="T1" fmla="*/ 0 h 667"/>
              <a:gd name="T2" fmla="*/ 0 w 666"/>
              <a:gd name="T3" fmla="*/ 333 h 667"/>
              <a:gd name="T4" fmla="*/ 333 w 666"/>
              <a:gd name="T5" fmla="*/ 667 h 667"/>
              <a:gd name="T6" fmla="*/ 666 w 666"/>
              <a:gd name="T7" fmla="*/ 333 h 667"/>
              <a:gd name="T8" fmla="*/ 333 w 666"/>
              <a:gd name="T9" fmla="*/ 0 h 667"/>
              <a:gd name="T10" fmla="*/ 333 w 666"/>
              <a:gd name="T11" fmla="*/ 27 h 667"/>
              <a:gd name="T12" fmla="*/ 640 w 666"/>
              <a:gd name="T13" fmla="*/ 333 h 667"/>
              <a:gd name="T14" fmla="*/ 333 w 666"/>
              <a:gd name="T15" fmla="*/ 640 h 667"/>
              <a:gd name="T16" fmla="*/ 26 w 666"/>
              <a:gd name="T17" fmla="*/ 333 h 667"/>
              <a:gd name="T18" fmla="*/ 333 w 666"/>
              <a:gd name="T19" fmla="*/ 27 h 667"/>
              <a:gd name="T20" fmla="*/ 317 w 666"/>
              <a:gd name="T21" fmla="*/ 172 h 667"/>
              <a:gd name="T22" fmla="*/ 312 w 666"/>
              <a:gd name="T23" fmla="*/ 177 h 667"/>
              <a:gd name="T24" fmla="*/ 312 w 666"/>
              <a:gd name="T25" fmla="*/ 212 h 667"/>
              <a:gd name="T26" fmla="*/ 317 w 666"/>
              <a:gd name="T27" fmla="*/ 217 h 667"/>
              <a:gd name="T28" fmla="*/ 349 w 666"/>
              <a:gd name="T29" fmla="*/ 217 h 667"/>
              <a:gd name="T30" fmla="*/ 354 w 666"/>
              <a:gd name="T31" fmla="*/ 212 h 667"/>
              <a:gd name="T32" fmla="*/ 354 w 666"/>
              <a:gd name="T33" fmla="*/ 177 h 667"/>
              <a:gd name="T34" fmla="*/ 349 w 666"/>
              <a:gd name="T35" fmla="*/ 172 h 667"/>
              <a:gd name="T36" fmla="*/ 317 w 666"/>
              <a:gd name="T37" fmla="*/ 172 h 667"/>
              <a:gd name="T38" fmla="*/ 318 w 666"/>
              <a:gd name="T39" fmla="*/ 268 h 667"/>
              <a:gd name="T40" fmla="*/ 313 w 666"/>
              <a:gd name="T41" fmla="*/ 273 h 667"/>
              <a:gd name="T42" fmla="*/ 313 w 666"/>
              <a:gd name="T43" fmla="*/ 492 h 667"/>
              <a:gd name="T44" fmla="*/ 318 w 666"/>
              <a:gd name="T45" fmla="*/ 497 h 667"/>
              <a:gd name="T46" fmla="*/ 348 w 666"/>
              <a:gd name="T47" fmla="*/ 497 h 667"/>
              <a:gd name="T48" fmla="*/ 353 w 666"/>
              <a:gd name="T49" fmla="*/ 492 h 667"/>
              <a:gd name="T50" fmla="*/ 353 w 666"/>
              <a:gd name="T51" fmla="*/ 273 h 667"/>
              <a:gd name="T52" fmla="*/ 348 w 666"/>
              <a:gd name="T53" fmla="*/ 268 h 667"/>
              <a:gd name="T54" fmla="*/ 318 w 666"/>
              <a:gd name="T55" fmla="*/ 268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6" h="667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7"/>
                  <a:pt x="333" y="667"/>
                </a:cubicBezTo>
                <a:cubicBezTo>
                  <a:pt x="517" y="667"/>
                  <a:pt x="666" y="517"/>
                  <a:pt x="666" y="333"/>
                </a:cubicBezTo>
                <a:cubicBezTo>
                  <a:pt x="666" y="149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2" y="27"/>
                  <a:pt x="640" y="164"/>
                  <a:pt x="640" y="333"/>
                </a:cubicBezTo>
                <a:cubicBezTo>
                  <a:pt x="640" y="503"/>
                  <a:pt x="502" y="640"/>
                  <a:pt x="333" y="640"/>
                </a:cubicBezTo>
                <a:cubicBezTo>
                  <a:pt x="163" y="640"/>
                  <a:pt x="26" y="503"/>
                  <a:pt x="26" y="333"/>
                </a:cubicBezTo>
                <a:cubicBezTo>
                  <a:pt x="26" y="164"/>
                  <a:pt x="163" y="27"/>
                  <a:pt x="333" y="27"/>
                </a:cubicBezTo>
                <a:close/>
                <a:moveTo>
                  <a:pt x="317" y="172"/>
                </a:moveTo>
                <a:cubicBezTo>
                  <a:pt x="314" y="172"/>
                  <a:pt x="312" y="174"/>
                  <a:pt x="312" y="177"/>
                </a:cubicBezTo>
                <a:lnTo>
                  <a:pt x="312" y="212"/>
                </a:lnTo>
                <a:cubicBezTo>
                  <a:pt x="312" y="215"/>
                  <a:pt x="314" y="217"/>
                  <a:pt x="317" y="217"/>
                </a:cubicBezTo>
                <a:lnTo>
                  <a:pt x="349" y="217"/>
                </a:lnTo>
                <a:cubicBezTo>
                  <a:pt x="352" y="217"/>
                  <a:pt x="354" y="215"/>
                  <a:pt x="354" y="212"/>
                </a:cubicBezTo>
                <a:lnTo>
                  <a:pt x="354" y="177"/>
                </a:lnTo>
                <a:cubicBezTo>
                  <a:pt x="354" y="174"/>
                  <a:pt x="352" y="172"/>
                  <a:pt x="349" y="172"/>
                </a:cubicBezTo>
                <a:lnTo>
                  <a:pt x="317" y="172"/>
                </a:lnTo>
                <a:close/>
                <a:moveTo>
                  <a:pt x="318" y="268"/>
                </a:moveTo>
                <a:cubicBezTo>
                  <a:pt x="315" y="268"/>
                  <a:pt x="313" y="270"/>
                  <a:pt x="313" y="273"/>
                </a:cubicBezTo>
                <a:lnTo>
                  <a:pt x="313" y="492"/>
                </a:lnTo>
                <a:cubicBezTo>
                  <a:pt x="313" y="495"/>
                  <a:pt x="315" y="497"/>
                  <a:pt x="318" y="497"/>
                </a:cubicBezTo>
                <a:lnTo>
                  <a:pt x="348" y="497"/>
                </a:lnTo>
                <a:cubicBezTo>
                  <a:pt x="351" y="497"/>
                  <a:pt x="353" y="495"/>
                  <a:pt x="353" y="492"/>
                </a:cubicBezTo>
                <a:lnTo>
                  <a:pt x="353" y="273"/>
                </a:lnTo>
                <a:cubicBezTo>
                  <a:pt x="353" y="270"/>
                  <a:pt x="351" y="268"/>
                  <a:pt x="348" y="268"/>
                </a:cubicBezTo>
                <a:lnTo>
                  <a:pt x="318" y="26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Question"/>
          <p:cNvSpPr>
            <a:spLocks noChangeAspect="1" noEditPoints="1"/>
          </p:cNvSpPr>
          <p:nvPr/>
        </p:nvSpPr>
        <p:spPr bwMode="auto">
          <a:xfrm>
            <a:off x="3717918" y="1008038"/>
            <a:ext cx="163513" cy="163513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Question Mark"/>
          <p:cNvSpPr>
            <a:spLocks noChangeAspect="1" noEditPoints="1"/>
          </p:cNvSpPr>
          <p:nvPr/>
        </p:nvSpPr>
        <p:spPr bwMode="auto">
          <a:xfrm>
            <a:off x="4303521" y="964800"/>
            <a:ext cx="93663" cy="161925"/>
          </a:xfrm>
          <a:custGeom>
            <a:avLst/>
            <a:gdLst>
              <a:gd name="T0" fmla="*/ 187 w 380"/>
              <a:gd name="T1" fmla="*/ 0 h 667"/>
              <a:gd name="T2" fmla="*/ 61 w 380"/>
              <a:gd name="T3" fmla="*/ 48 h 667"/>
              <a:gd name="T4" fmla="*/ 0 w 380"/>
              <a:gd name="T5" fmla="*/ 187 h 667"/>
              <a:gd name="T6" fmla="*/ 27 w 380"/>
              <a:gd name="T7" fmla="*/ 213 h 667"/>
              <a:gd name="T8" fmla="*/ 53 w 380"/>
              <a:gd name="T9" fmla="*/ 213 h 667"/>
              <a:gd name="T10" fmla="*/ 80 w 380"/>
              <a:gd name="T11" fmla="*/ 187 h 667"/>
              <a:gd name="T12" fmla="*/ 116 w 380"/>
              <a:gd name="T13" fmla="*/ 107 h 667"/>
              <a:gd name="T14" fmla="*/ 187 w 380"/>
              <a:gd name="T15" fmla="*/ 80 h 667"/>
              <a:gd name="T16" fmla="*/ 199 w 380"/>
              <a:gd name="T17" fmla="*/ 81 h 667"/>
              <a:gd name="T18" fmla="*/ 292 w 380"/>
              <a:gd name="T19" fmla="*/ 175 h 667"/>
              <a:gd name="T20" fmla="*/ 236 w 380"/>
              <a:gd name="T21" fmla="*/ 281 h 667"/>
              <a:gd name="T22" fmla="*/ 145 w 380"/>
              <a:gd name="T23" fmla="*/ 428 h 667"/>
              <a:gd name="T24" fmla="*/ 145 w 380"/>
              <a:gd name="T25" fmla="*/ 507 h 667"/>
              <a:gd name="T26" fmla="*/ 172 w 380"/>
              <a:gd name="T27" fmla="*/ 533 h 667"/>
              <a:gd name="T28" fmla="*/ 199 w 380"/>
              <a:gd name="T29" fmla="*/ 533 h 667"/>
              <a:gd name="T30" fmla="*/ 225 w 380"/>
              <a:gd name="T31" fmla="*/ 507 h 667"/>
              <a:gd name="T32" fmla="*/ 225 w 380"/>
              <a:gd name="T33" fmla="*/ 428 h 667"/>
              <a:gd name="T34" fmla="*/ 273 w 380"/>
              <a:gd name="T35" fmla="*/ 352 h 667"/>
              <a:gd name="T36" fmla="*/ 371 w 380"/>
              <a:gd name="T37" fmla="*/ 167 h 667"/>
              <a:gd name="T38" fmla="*/ 208 w 380"/>
              <a:gd name="T39" fmla="*/ 1 h 667"/>
              <a:gd name="T40" fmla="*/ 187 w 380"/>
              <a:gd name="T41" fmla="*/ 0 h 667"/>
              <a:gd name="T42" fmla="*/ 187 w 380"/>
              <a:gd name="T43" fmla="*/ 27 h 667"/>
              <a:gd name="T44" fmla="*/ 204 w 380"/>
              <a:gd name="T45" fmla="*/ 28 h 667"/>
              <a:gd name="T46" fmla="*/ 345 w 380"/>
              <a:gd name="T47" fmla="*/ 169 h 667"/>
              <a:gd name="T48" fmla="*/ 261 w 380"/>
              <a:gd name="T49" fmla="*/ 329 h 667"/>
              <a:gd name="T50" fmla="*/ 200 w 380"/>
              <a:gd name="T51" fmla="*/ 428 h 667"/>
              <a:gd name="T52" fmla="*/ 200 w 380"/>
              <a:gd name="T53" fmla="*/ 507 h 667"/>
              <a:gd name="T54" fmla="*/ 173 w 380"/>
              <a:gd name="T55" fmla="*/ 507 h 667"/>
              <a:gd name="T56" fmla="*/ 173 w 380"/>
              <a:gd name="T57" fmla="*/ 428 h 667"/>
              <a:gd name="T58" fmla="*/ 249 w 380"/>
              <a:gd name="T59" fmla="*/ 305 h 667"/>
              <a:gd name="T60" fmla="*/ 319 w 380"/>
              <a:gd name="T61" fmla="*/ 172 h 667"/>
              <a:gd name="T62" fmla="*/ 201 w 380"/>
              <a:gd name="T63" fmla="*/ 55 h 667"/>
              <a:gd name="T64" fmla="*/ 187 w 380"/>
              <a:gd name="T65" fmla="*/ 53 h 667"/>
              <a:gd name="T66" fmla="*/ 97 w 380"/>
              <a:gd name="T67" fmla="*/ 87 h 667"/>
              <a:gd name="T68" fmla="*/ 53 w 380"/>
              <a:gd name="T69" fmla="*/ 187 h 667"/>
              <a:gd name="T70" fmla="*/ 27 w 380"/>
              <a:gd name="T71" fmla="*/ 187 h 667"/>
              <a:gd name="T72" fmla="*/ 80 w 380"/>
              <a:gd name="T73" fmla="*/ 68 h 667"/>
              <a:gd name="T74" fmla="*/ 187 w 380"/>
              <a:gd name="T75" fmla="*/ 27 h 667"/>
              <a:gd name="T76" fmla="*/ 160 w 380"/>
              <a:gd name="T77" fmla="*/ 587 h 667"/>
              <a:gd name="T78" fmla="*/ 147 w 380"/>
              <a:gd name="T79" fmla="*/ 600 h 667"/>
              <a:gd name="T80" fmla="*/ 147 w 380"/>
              <a:gd name="T81" fmla="*/ 653 h 667"/>
              <a:gd name="T82" fmla="*/ 160 w 380"/>
              <a:gd name="T83" fmla="*/ 667 h 667"/>
              <a:gd name="T84" fmla="*/ 213 w 380"/>
              <a:gd name="T85" fmla="*/ 667 h 667"/>
              <a:gd name="T86" fmla="*/ 227 w 380"/>
              <a:gd name="T87" fmla="*/ 653 h 667"/>
              <a:gd name="T88" fmla="*/ 227 w 380"/>
              <a:gd name="T89" fmla="*/ 600 h 667"/>
              <a:gd name="T90" fmla="*/ 213 w 380"/>
              <a:gd name="T91" fmla="*/ 587 h 667"/>
              <a:gd name="T92" fmla="*/ 160 w 380"/>
              <a:gd name="T93" fmla="*/ 587 h 667"/>
              <a:gd name="T94" fmla="*/ 173 w 380"/>
              <a:gd name="T95" fmla="*/ 613 h 667"/>
              <a:gd name="T96" fmla="*/ 200 w 380"/>
              <a:gd name="T97" fmla="*/ 613 h 667"/>
              <a:gd name="T98" fmla="*/ 200 w 380"/>
              <a:gd name="T99" fmla="*/ 640 h 667"/>
              <a:gd name="T100" fmla="*/ 173 w 380"/>
              <a:gd name="T101" fmla="*/ 640 h 667"/>
              <a:gd name="T102" fmla="*/ 173 w 380"/>
              <a:gd name="T103" fmla="*/ 61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80" h="667">
                <a:moveTo>
                  <a:pt x="187" y="0"/>
                </a:moveTo>
                <a:cubicBezTo>
                  <a:pt x="140" y="0"/>
                  <a:pt x="96" y="17"/>
                  <a:pt x="61" y="48"/>
                </a:cubicBezTo>
                <a:cubicBezTo>
                  <a:pt x="23" y="83"/>
                  <a:pt x="0" y="133"/>
                  <a:pt x="0" y="187"/>
                </a:cubicBezTo>
                <a:cubicBezTo>
                  <a:pt x="0" y="201"/>
                  <a:pt x="12" y="213"/>
                  <a:pt x="27" y="213"/>
                </a:cubicBezTo>
                <a:lnTo>
                  <a:pt x="53" y="213"/>
                </a:lnTo>
                <a:cubicBezTo>
                  <a:pt x="68" y="213"/>
                  <a:pt x="80" y="201"/>
                  <a:pt x="80" y="187"/>
                </a:cubicBezTo>
                <a:cubicBezTo>
                  <a:pt x="80" y="156"/>
                  <a:pt x="93" y="128"/>
                  <a:pt x="116" y="107"/>
                </a:cubicBezTo>
                <a:cubicBezTo>
                  <a:pt x="136" y="89"/>
                  <a:pt x="160" y="80"/>
                  <a:pt x="187" y="80"/>
                </a:cubicBezTo>
                <a:cubicBezTo>
                  <a:pt x="191" y="80"/>
                  <a:pt x="195" y="80"/>
                  <a:pt x="199" y="81"/>
                </a:cubicBezTo>
                <a:cubicBezTo>
                  <a:pt x="248" y="87"/>
                  <a:pt x="287" y="127"/>
                  <a:pt x="292" y="175"/>
                </a:cubicBezTo>
                <a:cubicBezTo>
                  <a:pt x="297" y="219"/>
                  <a:pt x="275" y="260"/>
                  <a:pt x="236" y="281"/>
                </a:cubicBezTo>
                <a:cubicBezTo>
                  <a:pt x="180" y="311"/>
                  <a:pt x="145" y="367"/>
                  <a:pt x="145" y="428"/>
                </a:cubicBezTo>
                <a:lnTo>
                  <a:pt x="145" y="507"/>
                </a:lnTo>
                <a:cubicBezTo>
                  <a:pt x="145" y="521"/>
                  <a:pt x="157" y="533"/>
                  <a:pt x="172" y="533"/>
                </a:cubicBezTo>
                <a:lnTo>
                  <a:pt x="199" y="533"/>
                </a:lnTo>
                <a:cubicBezTo>
                  <a:pt x="213" y="533"/>
                  <a:pt x="225" y="521"/>
                  <a:pt x="225" y="507"/>
                </a:cubicBezTo>
                <a:lnTo>
                  <a:pt x="225" y="428"/>
                </a:lnTo>
                <a:cubicBezTo>
                  <a:pt x="225" y="397"/>
                  <a:pt x="244" y="368"/>
                  <a:pt x="273" y="352"/>
                </a:cubicBezTo>
                <a:cubicBezTo>
                  <a:pt x="341" y="316"/>
                  <a:pt x="380" y="243"/>
                  <a:pt x="371" y="167"/>
                </a:cubicBezTo>
                <a:cubicBezTo>
                  <a:pt x="363" y="80"/>
                  <a:pt x="293" y="11"/>
                  <a:pt x="208" y="1"/>
                </a:cubicBezTo>
                <a:cubicBezTo>
                  <a:pt x="201" y="0"/>
                  <a:pt x="193" y="0"/>
                  <a:pt x="187" y="0"/>
                </a:cubicBezTo>
                <a:close/>
                <a:moveTo>
                  <a:pt x="187" y="27"/>
                </a:moveTo>
                <a:cubicBezTo>
                  <a:pt x="192" y="27"/>
                  <a:pt x="199" y="27"/>
                  <a:pt x="204" y="28"/>
                </a:cubicBezTo>
                <a:cubicBezTo>
                  <a:pt x="277" y="36"/>
                  <a:pt x="337" y="96"/>
                  <a:pt x="345" y="169"/>
                </a:cubicBezTo>
                <a:cubicBezTo>
                  <a:pt x="352" y="235"/>
                  <a:pt x="320" y="297"/>
                  <a:pt x="261" y="329"/>
                </a:cubicBezTo>
                <a:cubicBezTo>
                  <a:pt x="224" y="348"/>
                  <a:pt x="200" y="387"/>
                  <a:pt x="200" y="428"/>
                </a:cubicBezTo>
                <a:lnTo>
                  <a:pt x="200" y="507"/>
                </a:lnTo>
                <a:lnTo>
                  <a:pt x="173" y="507"/>
                </a:lnTo>
                <a:lnTo>
                  <a:pt x="173" y="428"/>
                </a:lnTo>
                <a:cubicBezTo>
                  <a:pt x="173" y="377"/>
                  <a:pt x="203" y="329"/>
                  <a:pt x="249" y="305"/>
                </a:cubicBezTo>
                <a:cubicBezTo>
                  <a:pt x="297" y="280"/>
                  <a:pt x="325" y="227"/>
                  <a:pt x="319" y="172"/>
                </a:cubicBezTo>
                <a:cubicBezTo>
                  <a:pt x="312" y="111"/>
                  <a:pt x="263" y="61"/>
                  <a:pt x="201" y="55"/>
                </a:cubicBezTo>
                <a:cubicBezTo>
                  <a:pt x="197" y="53"/>
                  <a:pt x="192" y="53"/>
                  <a:pt x="187" y="53"/>
                </a:cubicBezTo>
                <a:cubicBezTo>
                  <a:pt x="153" y="53"/>
                  <a:pt x="123" y="65"/>
                  <a:pt x="97" y="87"/>
                </a:cubicBezTo>
                <a:cubicBezTo>
                  <a:pt x="69" y="112"/>
                  <a:pt x="53" y="149"/>
                  <a:pt x="53" y="187"/>
                </a:cubicBezTo>
                <a:lnTo>
                  <a:pt x="27" y="187"/>
                </a:lnTo>
                <a:cubicBezTo>
                  <a:pt x="27" y="141"/>
                  <a:pt x="47" y="97"/>
                  <a:pt x="80" y="68"/>
                </a:cubicBezTo>
                <a:cubicBezTo>
                  <a:pt x="109" y="41"/>
                  <a:pt x="148" y="27"/>
                  <a:pt x="187" y="27"/>
                </a:cubicBezTo>
                <a:close/>
                <a:moveTo>
                  <a:pt x="160" y="587"/>
                </a:moveTo>
                <a:cubicBezTo>
                  <a:pt x="153" y="587"/>
                  <a:pt x="147" y="593"/>
                  <a:pt x="147" y="600"/>
                </a:cubicBezTo>
                <a:lnTo>
                  <a:pt x="147" y="653"/>
                </a:lnTo>
                <a:cubicBezTo>
                  <a:pt x="147" y="661"/>
                  <a:pt x="153" y="667"/>
                  <a:pt x="160" y="667"/>
                </a:cubicBezTo>
                <a:lnTo>
                  <a:pt x="213" y="667"/>
                </a:lnTo>
                <a:cubicBezTo>
                  <a:pt x="221" y="667"/>
                  <a:pt x="227" y="661"/>
                  <a:pt x="227" y="653"/>
                </a:cubicBezTo>
                <a:lnTo>
                  <a:pt x="227" y="600"/>
                </a:lnTo>
                <a:cubicBezTo>
                  <a:pt x="227" y="593"/>
                  <a:pt x="221" y="587"/>
                  <a:pt x="213" y="587"/>
                </a:cubicBezTo>
                <a:lnTo>
                  <a:pt x="160" y="587"/>
                </a:lnTo>
                <a:close/>
                <a:moveTo>
                  <a:pt x="173" y="613"/>
                </a:moveTo>
                <a:lnTo>
                  <a:pt x="200" y="613"/>
                </a:lnTo>
                <a:lnTo>
                  <a:pt x="200" y="640"/>
                </a:lnTo>
                <a:lnTo>
                  <a:pt x="173" y="640"/>
                </a:lnTo>
                <a:lnTo>
                  <a:pt x="173" y="61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Warning"/>
          <p:cNvSpPr>
            <a:spLocks noChangeAspect="1" noEditPoints="1"/>
          </p:cNvSpPr>
          <p:nvPr/>
        </p:nvSpPr>
        <p:spPr bwMode="auto">
          <a:xfrm>
            <a:off x="4819273" y="942094"/>
            <a:ext cx="163513" cy="141288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Icons-Arrows</a:t>
            </a:r>
            <a:endParaRPr lang="ko-KR" altLang="en-US" sz="1800" dirty="0"/>
          </a:p>
        </p:txBody>
      </p:sp>
      <p:sp>
        <p:nvSpPr>
          <p:cNvPr id="17" name="Arrow Down"/>
          <p:cNvSpPr>
            <a:spLocks noChangeAspect="1"/>
          </p:cNvSpPr>
          <p:nvPr/>
        </p:nvSpPr>
        <p:spPr bwMode="auto">
          <a:xfrm>
            <a:off x="2239323" y="1815008"/>
            <a:ext cx="80963" cy="112712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Arrow Down (2)"/>
          <p:cNvSpPr>
            <a:spLocks noChangeAspect="1" noEditPoints="1"/>
          </p:cNvSpPr>
          <p:nvPr/>
        </p:nvSpPr>
        <p:spPr bwMode="auto">
          <a:xfrm>
            <a:off x="2610411" y="1779394"/>
            <a:ext cx="131763" cy="16192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Arrow Down (3)"/>
          <p:cNvSpPr>
            <a:spLocks noChangeAspect="1" noEditPoints="1"/>
          </p:cNvSpPr>
          <p:nvPr/>
        </p:nvSpPr>
        <p:spPr bwMode="auto">
          <a:xfrm>
            <a:off x="3028926" y="1780188"/>
            <a:ext cx="131763" cy="160337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Arrow Left"/>
          <p:cNvSpPr>
            <a:spLocks noChangeAspect="1"/>
          </p:cNvSpPr>
          <p:nvPr/>
        </p:nvSpPr>
        <p:spPr bwMode="auto">
          <a:xfrm>
            <a:off x="3478993" y="1809661"/>
            <a:ext cx="112713" cy="79375"/>
          </a:xfrm>
          <a:custGeom>
            <a:avLst/>
            <a:gdLst>
              <a:gd name="T0" fmla="*/ 164 w 463"/>
              <a:gd name="T1" fmla="*/ 0 h 326"/>
              <a:gd name="T2" fmla="*/ 155 w 463"/>
              <a:gd name="T3" fmla="*/ 4 h 326"/>
              <a:gd name="T4" fmla="*/ 0 w 463"/>
              <a:gd name="T5" fmla="*/ 159 h 326"/>
              <a:gd name="T6" fmla="*/ 155 w 463"/>
              <a:gd name="T7" fmla="*/ 313 h 326"/>
              <a:gd name="T8" fmla="*/ 174 w 463"/>
              <a:gd name="T9" fmla="*/ 294 h 326"/>
              <a:gd name="T10" fmla="*/ 51 w 463"/>
              <a:gd name="T11" fmla="*/ 172 h 326"/>
              <a:gd name="T12" fmla="*/ 445 w 463"/>
              <a:gd name="T13" fmla="*/ 172 h 326"/>
              <a:gd name="T14" fmla="*/ 445 w 463"/>
              <a:gd name="T15" fmla="*/ 145 h 326"/>
              <a:gd name="T16" fmla="*/ 51 w 463"/>
              <a:gd name="T17" fmla="*/ 145 h 326"/>
              <a:gd name="T18" fmla="*/ 174 w 463"/>
              <a:gd name="T19" fmla="*/ 23 h 326"/>
              <a:gd name="T20" fmla="*/ 164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164" y="0"/>
                </a:moveTo>
                <a:cubicBezTo>
                  <a:pt x="161" y="0"/>
                  <a:pt x="157" y="1"/>
                  <a:pt x="155" y="4"/>
                </a:cubicBezTo>
                <a:lnTo>
                  <a:pt x="0" y="159"/>
                </a:lnTo>
                <a:lnTo>
                  <a:pt x="155" y="313"/>
                </a:lnTo>
                <a:cubicBezTo>
                  <a:pt x="167" y="326"/>
                  <a:pt x="187" y="307"/>
                  <a:pt x="174" y="294"/>
                </a:cubicBezTo>
                <a:lnTo>
                  <a:pt x="51" y="172"/>
                </a:lnTo>
                <a:lnTo>
                  <a:pt x="445" y="172"/>
                </a:lnTo>
                <a:cubicBezTo>
                  <a:pt x="463" y="172"/>
                  <a:pt x="463" y="145"/>
                  <a:pt x="445" y="145"/>
                </a:cubicBezTo>
                <a:lnTo>
                  <a:pt x="51" y="145"/>
                </a:lnTo>
                <a:lnTo>
                  <a:pt x="174" y="23"/>
                </a:lnTo>
                <a:cubicBezTo>
                  <a:pt x="182" y="14"/>
                  <a:pt x="176" y="0"/>
                  <a:pt x="164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 Left (2)"/>
          <p:cNvSpPr>
            <a:spLocks noChangeAspect="1" noEditPoints="1"/>
          </p:cNvSpPr>
          <p:nvPr/>
        </p:nvSpPr>
        <p:spPr bwMode="auto">
          <a:xfrm>
            <a:off x="3883916" y="1772459"/>
            <a:ext cx="161925" cy="131762"/>
          </a:xfrm>
          <a:custGeom>
            <a:avLst/>
            <a:gdLst>
              <a:gd name="T0" fmla="*/ 289 w 665"/>
              <a:gd name="T1" fmla="*/ 0 h 540"/>
              <a:gd name="T2" fmla="*/ 0 w 665"/>
              <a:gd name="T3" fmla="*/ 219 h 540"/>
              <a:gd name="T4" fmla="*/ 289 w 665"/>
              <a:gd name="T5" fmla="*/ 438 h 540"/>
              <a:gd name="T6" fmla="*/ 289 w 665"/>
              <a:gd name="T7" fmla="*/ 300 h 540"/>
              <a:gd name="T8" fmla="*/ 585 w 665"/>
              <a:gd name="T9" fmla="*/ 420 h 540"/>
              <a:gd name="T10" fmla="*/ 636 w 665"/>
              <a:gd name="T11" fmla="*/ 540 h 540"/>
              <a:gd name="T12" fmla="*/ 662 w 665"/>
              <a:gd name="T13" fmla="*/ 539 h 540"/>
              <a:gd name="T14" fmla="*/ 662 w 665"/>
              <a:gd name="T15" fmla="*/ 538 h 540"/>
              <a:gd name="T16" fmla="*/ 662 w 665"/>
              <a:gd name="T17" fmla="*/ 538 h 540"/>
              <a:gd name="T18" fmla="*/ 662 w 665"/>
              <a:gd name="T19" fmla="*/ 537 h 540"/>
              <a:gd name="T20" fmla="*/ 619 w 665"/>
              <a:gd name="T21" fmla="*/ 340 h 540"/>
              <a:gd name="T22" fmla="*/ 289 w 665"/>
              <a:gd name="T23" fmla="*/ 140 h 540"/>
              <a:gd name="T24" fmla="*/ 289 w 665"/>
              <a:gd name="T25" fmla="*/ 0 h 540"/>
              <a:gd name="T26" fmla="*/ 262 w 665"/>
              <a:gd name="T27" fmla="*/ 54 h 540"/>
              <a:gd name="T28" fmla="*/ 262 w 665"/>
              <a:gd name="T29" fmla="*/ 165 h 540"/>
              <a:gd name="T30" fmla="*/ 276 w 665"/>
              <a:gd name="T31" fmla="*/ 165 h 540"/>
              <a:gd name="T32" fmla="*/ 595 w 665"/>
              <a:gd name="T33" fmla="*/ 351 h 540"/>
              <a:gd name="T34" fmla="*/ 622 w 665"/>
              <a:gd name="T35" fmla="*/ 429 h 540"/>
              <a:gd name="T36" fmla="*/ 606 w 665"/>
              <a:gd name="T37" fmla="*/ 404 h 540"/>
              <a:gd name="T38" fmla="*/ 276 w 665"/>
              <a:gd name="T39" fmla="*/ 272 h 540"/>
              <a:gd name="T40" fmla="*/ 262 w 665"/>
              <a:gd name="T41" fmla="*/ 272 h 540"/>
              <a:gd name="T42" fmla="*/ 262 w 665"/>
              <a:gd name="T43" fmla="*/ 384 h 540"/>
              <a:gd name="T44" fmla="*/ 44 w 665"/>
              <a:gd name="T45" fmla="*/ 219 h 540"/>
              <a:gd name="T46" fmla="*/ 262 w 665"/>
              <a:gd name="T47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5" h="540">
                <a:moveTo>
                  <a:pt x="289" y="0"/>
                </a:moveTo>
                <a:lnTo>
                  <a:pt x="0" y="219"/>
                </a:lnTo>
                <a:lnTo>
                  <a:pt x="289" y="438"/>
                </a:lnTo>
                <a:lnTo>
                  <a:pt x="289" y="300"/>
                </a:lnTo>
                <a:cubicBezTo>
                  <a:pt x="453" y="303"/>
                  <a:pt x="540" y="362"/>
                  <a:pt x="585" y="420"/>
                </a:cubicBezTo>
                <a:cubicBezTo>
                  <a:pt x="631" y="480"/>
                  <a:pt x="636" y="540"/>
                  <a:pt x="636" y="540"/>
                </a:cubicBezTo>
                <a:lnTo>
                  <a:pt x="662" y="539"/>
                </a:lnTo>
                <a:cubicBezTo>
                  <a:pt x="662" y="539"/>
                  <a:pt x="662" y="538"/>
                  <a:pt x="662" y="538"/>
                </a:cubicBezTo>
                <a:lnTo>
                  <a:pt x="662" y="538"/>
                </a:lnTo>
                <a:lnTo>
                  <a:pt x="662" y="537"/>
                </a:lnTo>
                <a:cubicBezTo>
                  <a:pt x="662" y="534"/>
                  <a:pt x="665" y="438"/>
                  <a:pt x="619" y="340"/>
                </a:cubicBezTo>
                <a:cubicBezTo>
                  <a:pt x="574" y="242"/>
                  <a:pt x="477" y="144"/>
                  <a:pt x="289" y="140"/>
                </a:cubicBezTo>
                <a:lnTo>
                  <a:pt x="289" y="0"/>
                </a:lnTo>
                <a:close/>
                <a:moveTo>
                  <a:pt x="262" y="54"/>
                </a:moveTo>
                <a:lnTo>
                  <a:pt x="262" y="165"/>
                </a:lnTo>
                <a:lnTo>
                  <a:pt x="276" y="165"/>
                </a:lnTo>
                <a:cubicBezTo>
                  <a:pt x="464" y="165"/>
                  <a:pt x="552" y="258"/>
                  <a:pt x="595" y="351"/>
                </a:cubicBezTo>
                <a:cubicBezTo>
                  <a:pt x="608" y="378"/>
                  <a:pt x="616" y="404"/>
                  <a:pt x="622" y="429"/>
                </a:cubicBezTo>
                <a:cubicBezTo>
                  <a:pt x="616" y="421"/>
                  <a:pt x="613" y="412"/>
                  <a:pt x="606" y="404"/>
                </a:cubicBezTo>
                <a:cubicBezTo>
                  <a:pt x="555" y="337"/>
                  <a:pt x="456" y="272"/>
                  <a:pt x="276" y="272"/>
                </a:cubicBezTo>
                <a:lnTo>
                  <a:pt x="262" y="272"/>
                </a:lnTo>
                <a:lnTo>
                  <a:pt x="262" y="384"/>
                </a:lnTo>
                <a:lnTo>
                  <a:pt x="44" y="219"/>
                </a:lnTo>
                <a:lnTo>
                  <a:pt x="262" y="5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w Left (3)"/>
          <p:cNvSpPr>
            <a:spLocks noChangeAspect="1" noEditPoints="1"/>
          </p:cNvSpPr>
          <p:nvPr/>
        </p:nvSpPr>
        <p:spPr bwMode="auto">
          <a:xfrm>
            <a:off x="4259169" y="1750443"/>
            <a:ext cx="160338" cy="131762"/>
          </a:xfrm>
          <a:custGeom>
            <a:avLst/>
            <a:gdLst>
              <a:gd name="T0" fmla="*/ 636 w 662"/>
              <a:gd name="T1" fmla="*/ 0 h 540"/>
              <a:gd name="T2" fmla="*/ 585 w 662"/>
              <a:gd name="T3" fmla="*/ 120 h 540"/>
              <a:gd name="T4" fmla="*/ 289 w 662"/>
              <a:gd name="T5" fmla="*/ 240 h 540"/>
              <a:gd name="T6" fmla="*/ 289 w 662"/>
              <a:gd name="T7" fmla="*/ 102 h 540"/>
              <a:gd name="T8" fmla="*/ 0 w 662"/>
              <a:gd name="T9" fmla="*/ 321 h 540"/>
              <a:gd name="T10" fmla="*/ 289 w 662"/>
              <a:gd name="T11" fmla="*/ 540 h 540"/>
              <a:gd name="T12" fmla="*/ 289 w 662"/>
              <a:gd name="T13" fmla="*/ 400 h 540"/>
              <a:gd name="T14" fmla="*/ 619 w 662"/>
              <a:gd name="T15" fmla="*/ 200 h 540"/>
              <a:gd name="T16" fmla="*/ 662 w 662"/>
              <a:gd name="T17" fmla="*/ 1 h 540"/>
              <a:gd name="T18" fmla="*/ 636 w 662"/>
              <a:gd name="T19" fmla="*/ 0 h 540"/>
              <a:gd name="T20" fmla="*/ 622 w 662"/>
              <a:gd name="T21" fmla="*/ 111 h 540"/>
              <a:gd name="T22" fmla="*/ 595 w 662"/>
              <a:gd name="T23" fmla="*/ 189 h 540"/>
              <a:gd name="T24" fmla="*/ 276 w 662"/>
              <a:gd name="T25" fmla="*/ 375 h 540"/>
              <a:gd name="T26" fmla="*/ 262 w 662"/>
              <a:gd name="T27" fmla="*/ 375 h 540"/>
              <a:gd name="T28" fmla="*/ 262 w 662"/>
              <a:gd name="T29" fmla="*/ 486 h 540"/>
              <a:gd name="T30" fmla="*/ 44 w 662"/>
              <a:gd name="T31" fmla="*/ 321 h 540"/>
              <a:gd name="T32" fmla="*/ 262 w 662"/>
              <a:gd name="T33" fmla="*/ 156 h 540"/>
              <a:gd name="T34" fmla="*/ 262 w 662"/>
              <a:gd name="T35" fmla="*/ 268 h 540"/>
              <a:gd name="T36" fmla="*/ 276 w 662"/>
              <a:gd name="T37" fmla="*/ 268 h 540"/>
              <a:gd name="T38" fmla="*/ 606 w 662"/>
              <a:gd name="T39" fmla="*/ 136 h 540"/>
              <a:gd name="T40" fmla="*/ 622 w 662"/>
              <a:gd name="T41" fmla="*/ 11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636" y="0"/>
                </a:moveTo>
                <a:cubicBezTo>
                  <a:pt x="636" y="0"/>
                  <a:pt x="632" y="60"/>
                  <a:pt x="585" y="120"/>
                </a:cubicBezTo>
                <a:cubicBezTo>
                  <a:pt x="540" y="178"/>
                  <a:pt x="454" y="237"/>
                  <a:pt x="289" y="240"/>
                </a:cubicBezTo>
                <a:lnTo>
                  <a:pt x="289" y="102"/>
                </a:lnTo>
                <a:cubicBezTo>
                  <a:pt x="193" y="175"/>
                  <a:pt x="97" y="248"/>
                  <a:pt x="0" y="321"/>
                </a:cubicBezTo>
                <a:lnTo>
                  <a:pt x="289" y="540"/>
                </a:lnTo>
                <a:lnTo>
                  <a:pt x="289" y="400"/>
                </a:lnTo>
                <a:cubicBezTo>
                  <a:pt x="478" y="396"/>
                  <a:pt x="574" y="298"/>
                  <a:pt x="619" y="200"/>
                </a:cubicBezTo>
                <a:cubicBezTo>
                  <a:pt x="648" y="138"/>
                  <a:pt x="662" y="69"/>
                  <a:pt x="662" y="1"/>
                </a:cubicBezTo>
                <a:lnTo>
                  <a:pt x="636" y="0"/>
                </a:lnTo>
                <a:close/>
                <a:moveTo>
                  <a:pt x="622" y="111"/>
                </a:moveTo>
                <a:cubicBezTo>
                  <a:pt x="616" y="136"/>
                  <a:pt x="608" y="162"/>
                  <a:pt x="595" y="189"/>
                </a:cubicBezTo>
                <a:cubicBezTo>
                  <a:pt x="552" y="282"/>
                  <a:pt x="465" y="375"/>
                  <a:pt x="276" y="375"/>
                </a:cubicBezTo>
                <a:lnTo>
                  <a:pt x="262" y="375"/>
                </a:lnTo>
                <a:lnTo>
                  <a:pt x="262" y="486"/>
                </a:lnTo>
                <a:lnTo>
                  <a:pt x="44" y="321"/>
                </a:lnTo>
                <a:lnTo>
                  <a:pt x="262" y="156"/>
                </a:lnTo>
                <a:lnTo>
                  <a:pt x="262" y="268"/>
                </a:lnTo>
                <a:lnTo>
                  <a:pt x="276" y="268"/>
                </a:lnTo>
                <a:cubicBezTo>
                  <a:pt x="456" y="268"/>
                  <a:pt x="555" y="202"/>
                  <a:pt x="606" y="136"/>
                </a:cubicBezTo>
                <a:cubicBezTo>
                  <a:pt x="613" y="127"/>
                  <a:pt x="617" y="119"/>
                  <a:pt x="622" y="11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Arrow Right"/>
          <p:cNvSpPr>
            <a:spLocks noChangeAspect="1"/>
          </p:cNvSpPr>
          <p:nvPr/>
        </p:nvSpPr>
        <p:spPr bwMode="auto">
          <a:xfrm>
            <a:off x="4733744" y="1754621"/>
            <a:ext cx="114300" cy="79375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 Right (2)"/>
          <p:cNvSpPr>
            <a:spLocks noChangeAspect="1" noEditPoints="1"/>
          </p:cNvSpPr>
          <p:nvPr/>
        </p:nvSpPr>
        <p:spPr bwMode="auto">
          <a:xfrm>
            <a:off x="5117433" y="1706411"/>
            <a:ext cx="161925" cy="131762"/>
          </a:xfrm>
          <a:custGeom>
            <a:avLst/>
            <a:gdLst>
              <a:gd name="T0" fmla="*/ 373 w 662"/>
              <a:gd name="T1" fmla="*/ 0 h 540"/>
              <a:gd name="T2" fmla="*/ 373 w 662"/>
              <a:gd name="T3" fmla="*/ 140 h 540"/>
              <a:gd name="T4" fmla="*/ 43 w 662"/>
              <a:gd name="T5" fmla="*/ 340 h 540"/>
              <a:gd name="T6" fmla="*/ 0 w 662"/>
              <a:gd name="T7" fmla="*/ 539 h 540"/>
              <a:gd name="T8" fmla="*/ 27 w 662"/>
              <a:gd name="T9" fmla="*/ 540 h 540"/>
              <a:gd name="T10" fmla="*/ 78 w 662"/>
              <a:gd name="T11" fmla="*/ 420 h 540"/>
              <a:gd name="T12" fmla="*/ 373 w 662"/>
              <a:gd name="T13" fmla="*/ 300 h 540"/>
              <a:gd name="T14" fmla="*/ 373 w 662"/>
              <a:gd name="T15" fmla="*/ 438 h 540"/>
              <a:gd name="T16" fmla="*/ 662 w 662"/>
              <a:gd name="T17" fmla="*/ 219 h 540"/>
              <a:gd name="T18" fmla="*/ 373 w 662"/>
              <a:gd name="T19" fmla="*/ 0 h 540"/>
              <a:gd name="T20" fmla="*/ 400 w 662"/>
              <a:gd name="T21" fmla="*/ 54 h 540"/>
              <a:gd name="T22" fmla="*/ 618 w 662"/>
              <a:gd name="T23" fmla="*/ 219 h 540"/>
              <a:gd name="T24" fmla="*/ 400 w 662"/>
              <a:gd name="T25" fmla="*/ 384 h 540"/>
              <a:gd name="T26" fmla="*/ 400 w 662"/>
              <a:gd name="T27" fmla="*/ 272 h 540"/>
              <a:gd name="T28" fmla="*/ 387 w 662"/>
              <a:gd name="T29" fmla="*/ 272 h 540"/>
              <a:gd name="T30" fmla="*/ 56 w 662"/>
              <a:gd name="T31" fmla="*/ 404 h 540"/>
              <a:gd name="T32" fmla="*/ 41 w 662"/>
              <a:gd name="T33" fmla="*/ 430 h 540"/>
              <a:gd name="T34" fmla="*/ 67 w 662"/>
              <a:gd name="T35" fmla="*/ 351 h 540"/>
              <a:gd name="T36" fmla="*/ 387 w 662"/>
              <a:gd name="T37" fmla="*/ 166 h 540"/>
              <a:gd name="T38" fmla="*/ 400 w 662"/>
              <a:gd name="T39" fmla="*/ 166 h 540"/>
              <a:gd name="T40" fmla="*/ 400 w 662"/>
              <a:gd name="T41" fmla="*/ 5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40">
                <a:moveTo>
                  <a:pt x="373" y="0"/>
                </a:moveTo>
                <a:lnTo>
                  <a:pt x="373" y="140"/>
                </a:lnTo>
                <a:cubicBezTo>
                  <a:pt x="185" y="145"/>
                  <a:pt x="88" y="242"/>
                  <a:pt x="43" y="340"/>
                </a:cubicBezTo>
                <a:cubicBezTo>
                  <a:pt x="14" y="403"/>
                  <a:pt x="1" y="471"/>
                  <a:pt x="0" y="539"/>
                </a:cubicBezTo>
                <a:lnTo>
                  <a:pt x="27" y="540"/>
                </a:lnTo>
                <a:cubicBezTo>
                  <a:pt x="27" y="540"/>
                  <a:pt x="31" y="481"/>
                  <a:pt x="78" y="420"/>
                </a:cubicBezTo>
                <a:cubicBezTo>
                  <a:pt x="123" y="362"/>
                  <a:pt x="209" y="304"/>
                  <a:pt x="373" y="300"/>
                </a:cubicBezTo>
                <a:lnTo>
                  <a:pt x="373" y="438"/>
                </a:lnTo>
                <a:cubicBezTo>
                  <a:pt x="470" y="365"/>
                  <a:pt x="566" y="292"/>
                  <a:pt x="662" y="219"/>
                </a:cubicBezTo>
                <a:lnTo>
                  <a:pt x="373" y="0"/>
                </a:lnTo>
                <a:close/>
                <a:moveTo>
                  <a:pt x="400" y="54"/>
                </a:moveTo>
                <a:lnTo>
                  <a:pt x="618" y="219"/>
                </a:lnTo>
                <a:lnTo>
                  <a:pt x="400" y="384"/>
                </a:lnTo>
                <a:lnTo>
                  <a:pt x="400" y="272"/>
                </a:lnTo>
                <a:lnTo>
                  <a:pt x="387" y="272"/>
                </a:lnTo>
                <a:cubicBezTo>
                  <a:pt x="206" y="272"/>
                  <a:pt x="108" y="338"/>
                  <a:pt x="56" y="404"/>
                </a:cubicBezTo>
                <a:cubicBezTo>
                  <a:pt x="50" y="413"/>
                  <a:pt x="46" y="421"/>
                  <a:pt x="41" y="430"/>
                </a:cubicBezTo>
                <a:cubicBezTo>
                  <a:pt x="47" y="405"/>
                  <a:pt x="55" y="378"/>
                  <a:pt x="67" y="351"/>
                </a:cubicBezTo>
                <a:cubicBezTo>
                  <a:pt x="111" y="258"/>
                  <a:pt x="198" y="166"/>
                  <a:pt x="387" y="166"/>
                </a:cubicBezTo>
                <a:lnTo>
                  <a:pt x="400" y="166"/>
                </a:lnTo>
                <a:lnTo>
                  <a:pt x="400" y="5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Arrow Right (3)"/>
          <p:cNvSpPr>
            <a:spLocks noChangeAspect="1" noEditPoints="1"/>
          </p:cNvSpPr>
          <p:nvPr/>
        </p:nvSpPr>
        <p:spPr bwMode="auto">
          <a:xfrm>
            <a:off x="5568989" y="1696197"/>
            <a:ext cx="161925" cy="130175"/>
          </a:xfrm>
          <a:custGeom>
            <a:avLst/>
            <a:gdLst>
              <a:gd name="T0" fmla="*/ 27 w 662"/>
              <a:gd name="T1" fmla="*/ 0 h 539"/>
              <a:gd name="T2" fmla="*/ 0 w 662"/>
              <a:gd name="T3" fmla="*/ 0 h 539"/>
              <a:gd name="T4" fmla="*/ 43 w 662"/>
              <a:gd name="T5" fmla="*/ 200 h 539"/>
              <a:gd name="T6" fmla="*/ 373 w 662"/>
              <a:gd name="T7" fmla="*/ 400 h 539"/>
              <a:gd name="T8" fmla="*/ 373 w 662"/>
              <a:gd name="T9" fmla="*/ 539 h 539"/>
              <a:gd name="T10" fmla="*/ 662 w 662"/>
              <a:gd name="T11" fmla="*/ 321 h 539"/>
              <a:gd name="T12" fmla="*/ 373 w 662"/>
              <a:gd name="T13" fmla="*/ 102 h 539"/>
              <a:gd name="T14" fmla="*/ 373 w 662"/>
              <a:gd name="T15" fmla="*/ 239 h 539"/>
              <a:gd name="T16" fmla="*/ 77 w 662"/>
              <a:gd name="T17" fmla="*/ 119 h 539"/>
              <a:gd name="T18" fmla="*/ 27 w 662"/>
              <a:gd name="T19" fmla="*/ 0 h 539"/>
              <a:gd name="T20" fmla="*/ 41 w 662"/>
              <a:gd name="T21" fmla="*/ 110 h 539"/>
              <a:gd name="T22" fmla="*/ 56 w 662"/>
              <a:gd name="T23" fmla="*/ 136 h 539"/>
              <a:gd name="T24" fmla="*/ 387 w 662"/>
              <a:gd name="T25" fmla="*/ 267 h 539"/>
              <a:gd name="T26" fmla="*/ 400 w 662"/>
              <a:gd name="T27" fmla="*/ 267 h 539"/>
              <a:gd name="T28" fmla="*/ 400 w 662"/>
              <a:gd name="T29" fmla="*/ 156 h 539"/>
              <a:gd name="T30" fmla="*/ 618 w 662"/>
              <a:gd name="T31" fmla="*/ 321 h 539"/>
              <a:gd name="T32" fmla="*/ 400 w 662"/>
              <a:gd name="T33" fmla="*/ 486 h 539"/>
              <a:gd name="T34" fmla="*/ 400 w 662"/>
              <a:gd name="T35" fmla="*/ 374 h 539"/>
              <a:gd name="T36" fmla="*/ 387 w 662"/>
              <a:gd name="T37" fmla="*/ 374 h 539"/>
              <a:gd name="T38" fmla="*/ 67 w 662"/>
              <a:gd name="T39" fmla="*/ 188 h 539"/>
              <a:gd name="T40" fmla="*/ 41 w 662"/>
              <a:gd name="T41" fmla="*/ 11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2" h="539">
                <a:moveTo>
                  <a:pt x="27" y="0"/>
                </a:moveTo>
                <a:lnTo>
                  <a:pt x="0" y="0"/>
                </a:lnTo>
                <a:cubicBezTo>
                  <a:pt x="5" y="90"/>
                  <a:pt x="10" y="125"/>
                  <a:pt x="43" y="200"/>
                </a:cubicBezTo>
                <a:cubicBezTo>
                  <a:pt x="88" y="297"/>
                  <a:pt x="185" y="395"/>
                  <a:pt x="373" y="400"/>
                </a:cubicBezTo>
                <a:lnTo>
                  <a:pt x="373" y="539"/>
                </a:lnTo>
                <a:lnTo>
                  <a:pt x="662" y="321"/>
                </a:lnTo>
                <a:lnTo>
                  <a:pt x="373" y="102"/>
                </a:lnTo>
                <a:lnTo>
                  <a:pt x="373" y="239"/>
                </a:lnTo>
                <a:cubicBezTo>
                  <a:pt x="209" y="236"/>
                  <a:pt x="123" y="178"/>
                  <a:pt x="77" y="119"/>
                </a:cubicBezTo>
                <a:cubicBezTo>
                  <a:pt x="31" y="59"/>
                  <a:pt x="27" y="0"/>
                  <a:pt x="27" y="0"/>
                </a:cubicBezTo>
                <a:close/>
                <a:moveTo>
                  <a:pt x="41" y="110"/>
                </a:moveTo>
                <a:cubicBezTo>
                  <a:pt x="46" y="119"/>
                  <a:pt x="50" y="127"/>
                  <a:pt x="56" y="136"/>
                </a:cubicBezTo>
                <a:cubicBezTo>
                  <a:pt x="108" y="202"/>
                  <a:pt x="206" y="267"/>
                  <a:pt x="387" y="267"/>
                </a:cubicBezTo>
                <a:lnTo>
                  <a:pt x="400" y="267"/>
                </a:lnTo>
                <a:lnTo>
                  <a:pt x="400" y="156"/>
                </a:lnTo>
                <a:lnTo>
                  <a:pt x="618" y="321"/>
                </a:lnTo>
                <a:lnTo>
                  <a:pt x="400" y="486"/>
                </a:lnTo>
                <a:lnTo>
                  <a:pt x="400" y="374"/>
                </a:lnTo>
                <a:lnTo>
                  <a:pt x="387" y="374"/>
                </a:lnTo>
                <a:cubicBezTo>
                  <a:pt x="198" y="374"/>
                  <a:pt x="111" y="282"/>
                  <a:pt x="67" y="188"/>
                </a:cubicBezTo>
                <a:cubicBezTo>
                  <a:pt x="54" y="161"/>
                  <a:pt x="47" y="135"/>
                  <a:pt x="41" y="11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Arrow Up"/>
          <p:cNvSpPr>
            <a:spLocks noChangeAspect="1"/>
          </p:cNvSpPr>
          <p:nvPr/>
        </p:nvSpPr>
        <p:spPr bwMode="auto">
          <a:xfrm>
            <a:off x="6083052" y="1682912"/>
            <a:ext cx="80963" cy="112712"/>
          </a:xfrm>
          <a:custGeom>
            <a:avLst/>
            <a:gdLst>
              <a:gd name="T0" fmla="*/ 167 w 335"/>
              <a:gd name="T1" fmla="*/ 0 h 463"/>
              <a:gd name="T2" fmla="*/ 13 w 335"/>
              <a:gd name="T3" fmla="*/ 155 h 463"/>
              <a:gd name="T4" fmla="*/ 32 w 335"/>
              <a:gd name="T5" fmla="*/ 174 h 463"/>
              <a:gd name="T6" fmla="*/ 154 w 335"/>
              <a:gd name="T7" fmla="*/ 51 h 463"/>
              <a:gd name="T8" fmla="*/ 154 w 335"/>
              <a:gd name="T9" fmla="*/ 445 h 463"/>
              <a:gd name="T10" fmla="*/ 181 w 335"/>
              <a:gd name="T11" fmla="*/ 445 h 463"/>
              <a:gd name="T12" fmla="*/ 181 w 335"/>
              <a:gd name="T13" fmla="*/ 51 h 463"/>
              <a:gd name="T14" fmla="*/ 303 w 335"/>
              <a:gd name="T15" fmla="*/ 174 h 463"/>
              <a:gd name="T16" fmla="*/ 322 w 335"/>
              <a:gd name="T17" fmla="*/ 155 h 463"/>
              <a:gd name="T18" fmla="*/ 167 w 335"/>
              <a:gd name="T1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5" h="463">
                <a:moveTo>
                  <a:pt x="167" y="0"/>
                </a:moveTo>
                <a:lnTo>
                  <a:pt x="13" y="155"/>
                </a:lnTo>
                <a:cubicBezTo>
                  <a:pt x="0" y="168"/>
                  <a:pt x="19" y="187"/>
                  <a:pt x="32" y="174"/>
                </a:cubicBezTo>
                <a:lnTo>
                  <a:pt x="154" y="51"/>
                </a:lnTo>
                <a:lnTo>
                  <a:pt x="154" y="445"/>
                </a:lnTo>
                <a:cubicBezTo>
                  <a:pt x="154" y="463"/>
                  <a:pt x="181" y="463"/>
                  <a:pt x="181" y="445"/>
                </a:cubicBezTo>
                <a:lnTo>
                  <a:pt x="181" y="51"/>
                </a:lnTo>
                <a:lnTo>
                  <a:pt x="303" y="174"/>
                </a:lnTo>
                <a:cubicBezTo>
                  <a:pt x="316" y="187"/>
                  <a:pt x="335" y="168"/>
                  <a:pt x="322" y="155"/>
                </a:cubicBezTo>
                <a:lnTo>
                  <a:pt x="167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Arrow Up (2)"/>
          <p:cNvSpPr>
            <a:spLocks noChangeAspect="1" noEditPoints="1"/>
          </p:cNvSpPr>
          <p:nvPr/>
        </p:nvSpPr>
        <p:spPr bwMode="auto">
          <a:xfrm>
            <a:off x="6421100" y="1636289"/>
            <a:ext cx="131763" cy="161925"/>
          </a:xfrm>
          <a:custGeom>
            <a:avLst/>
            <a:gdLst>
              <a:gd name="T0" fmla="*/ 321 w 540"/>
              <a:gd name="T1" fmla="*/ 0 h 663"/>
              <a:gd name="T2" fmla="*/ 102 w 540"/>
              <a:gd name="T3" fmla="*/ 289 h 663"/>
              <a:gd name="T4" fmla="*/ 240 w 540"/>
              <a:gd name="T5" fmla="*/ 289 h 663"/>
              <a:gd name="T6" fmla="*/ 120 w 540"/>
              <a:gd name="T7" fmla="*/ 585 h 663"/>
              <a:gd name="T8" fmla="*/ 0 w 540"/>
              <a:gd name="T9" fmla="*/ 636 h 663"/>
              <a:gd name="T10" fmla="*/ 1 w 540"/>
              <a:gd name="T11" fmla="*/ 663 h 663"/>
              <a:gd name="T12" fmla="*/ 200 w 540"/>
              <a:gd name="T13" fmla="*/ 620 h 663"/>
              <a:gd name="T14" fmla="*/ 400 w 540"/>
              <a:gd name="T15" fmla="*/ 289 h 663"/>
              <a:gd name="T16" fmla="*/ 540 w 540"/>
              <a:gd name="T17" fmla="*/ 289 h 663"/>
              <a:gd name="T18" fmla="*/ 321 w 540"/>
              <a:gd name="T19" fmla="*/ 0 h 663"/>
              <a:gd name="T20" fmla="*/ 321 w 540"/>
              <a:gd name="T21" fmla="*/ 45 h 663"/>
              <a:gd name="T22" fmla="*/ 486 w 540"/>
              <a:gd name="T23" fmla="*/ 263 h 663"/>
              <a:gd name="T24" fmla="*/ 375 w 540"/>
              <a:gd name="T25" fmla="*/ 263 h 663"/>
              <a:gd name="T26" fmla="*/ 375 w 540"/>
              <a:gd name="T27" fmla="*/ 276 h 663"/>
              <a:gd name="T28" fmla="*/ 189 w 540"/>
              <a:gd name="T29" fmla="*/ 595 h 663"/>
              <a:gd name="T30" fmla="*/ 111 w 540"/>
              <a:gd name="T31" fmla="*/ 622 h 663"/>
              <a:gd name="T32" fmla="*/ 136 w 540"/>
              <a:gd name="T33" fmla="*/ 606 h 663"/>
              <a:gd name="T34" fmla="*/ 268 w 540"/>
              <a:gd name="T35" fmla="*/ 276 h 663"/>
              <a:gd name="T36" fmla="*/ 268 w 540"/>
              <a:gd name="T37" fmla="*/ 263 h 663"/>
              <a:gd name="T38" fmla="*/ 156 w 540"/>
              <a:gd name="T39" fmla="*/ 263 h 663"/>
              <a:gd name="T40" fmla="*/ 321 w 540"/>
              <a:gd name="T41" fmla="*/ 45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3">
                <a:moveTo>
                  <a:pt x="321" y="0"/>
                </a:moveTo>
                <a:lnTo>
                  <a:pt x="102" y="289"/>
                </a:lnTo>
                <a:lnTo>
                  <a:pt x="240" y="289"/>
                </a:lnTo>
                <a:cubicBezTo>
                  <a:pt x="237" y="454"/>
                  <a:pt x="178" y="540"/>
                  <a:pt x="120" y="585"/>
                </a:cubicBezTo>
                <a:cubicBezTo>
                  <a:pt x="59" y="632"/>
                  <a:pt x="0" y="636"/>
                  <a:pt x="0" y="636"/>
                </a:cubicBezTo>
                <a:lnTo>
                  <a:pt x="1" y="663"/>
                </a:lnTo>
                <a:cubicBezTo>
                  <a:pt x="79" y="655"/>
                  <a:pt x="126" y="653"/>
                  <a:pt x="200" y="620"/>
                </a:cubicBezTo>
                <a:cubicBezTo>
                  <a:pt x="298" y="574"/>
                  <a:pt x="396" y="478"/>
                  <a:pt x="400" y="289"/>
                </a:cubicBezTo>
                <a:lnTo>
                  <a:pt x="540" y="289"/>
                </a:lnTo>
                <a:lnTo>
                  <a:pt x="321" y="0"/>
                </a:lnTo>
                <a:close/>
                <a:moveTo>
                  <a:pt x="321" y="45"/>
                </a:moveTo>
                <a:lnTo>
                  <a:pt x="486" y="263"/>
                </a:lnTo>
                <a:lnTo>
                  <a:pt x="375" y="263"/>
                </a:lnTo>
                <a:lnTo>
                  <a:pt x="375" y="276"/>
                </a:lnTo>
                <a:cubicBezTo>
                  <a:pt x="375" y="465"/>
                  <a:pt x="282" y="552"/>
                  <a:pt x="189" y="595"/>
                </a:cubicBezTo>
                <a:cubicBezTo>
                  <a:pt x="162" y="608"/>
                  <a:pt x="136" y="616"/>
                  <a:pt x="111" y="622"/>
                </a:cubicBezTo>
                <a:cubicBezTo>
                  <a:pt x="119" y="617"/>
                  <a:pt x="127" y="613"/>
                  <a:pt x="136" y="606"/>
                </a:cubicBezTo>
                <a:cubicBezTo>
                  <a:pt x="202" y="555"/>
                  <a:pt x="268" y="457"/>
                  <a:pt x="268" y="276"/>
                </a:cubicBezTo>
                <a:lnTo>
                  <a:pt x="268" y="263"/>
                </a:lnTo>
                <a:lnTo>
                  <a:pt x="156" y="263"/>
                </a:lnTo>
                <a:lnTo>
                  <a:pt x="321" y="4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Arrow Up (3)"/>
          <p:cNvSpPr>
            <a:spLocks noChangeAspect="1" noEditPoints="1"/>
          </p:cNvSpPr>
          <p:nvPr/>
        </p:nvSpPr>
        <p:spPr bwMode="auto">
          <a:xfrm>
            <a:off x="6795560" y="1647298"/>
            <a:ext cx="131763" cy="161925"/>
          </a:xfrm>
          <a:custGeom>
            <a:avLst/>
            <a:gdLst>
              <a:gd name="T0" fmla="*/ 218 w 539"/>
              <a:gd name="T1" fmla="*/ 0 h 662"/>
              <a:gd name="T2" fmla="*/ 0 w 539"/>
              <a:gd name="T3" fmla="*/ 289 h 662"/>
              <a:gd name="T4" fmla="*/ 139 w 539"/>
              <a:gd name="T5" fmla="*/ 289 h 662"/>
              <a:gd name="T6" fmla="*/ 340 w 539"/>
              <a:gd name="T7" fmla="*/ 619 h 662"/>
              <a:gd name="T8" fmla="*/ 539 w 539"/>
              <a:gd name="T9" fmla="*/ 662 h 662"/>
              <a:gd name="T10" fmla="*/ 539 w 539"/>
              <a:gd name="T11" fmla="*/ 635 h 662"/>
              <a:gd name="T12" fmla="*/ 420 w 539"/>
              <a:gd name="T13" fmla="*/ 585 h 662"/>
              <a:gd name="T14" fmla="*/ 300 w 539"/>
              <a:gd name="T15" fmla="*/ 289 h 662"/>
              <a:gd name="T16" fmla="*/ 437 w 539"/>
              <a:gd name="T17" fmla="*/ 289 h 662"/>
              <a:gd name="T18" fmla="*/ 421 w 539"/>
              <a:gd name="T19" fmla="*/ 267 h 662"/>
              <a:gd name="T20" fmla="*/ 218 w 539"/>
              <a:gd name="T21" fmla="*/ 0 h 662"/>
              <a:gd name="T22" fmla="*/ 218 w 539"/>
              <a:gd name="T23" fmla="*/ 44 h 662"/>
              <a:gd name="T24" fmla="*/ 384 w 539"/>
              <a:gd name="T25" fmla="*/ 262 h 662"/>
              <a:gd name="T26" fmla="*/ 272 w 539"/>
              <a:gd name="T27" fmla="*/ 262 h 662"/>
              <a:gd name="T28" fmla="*/ 272 w 539"/>
              <a:gd name="T29" fmla="*/ 275 h 662"/>
              <a:gd name="T30" fmla="*/ 404 w 539"/>
              <a:gd name="T31" fmla="*/ 606 h 662"/>
              <a:gd name="T32" fmla="*/ 429 w 539"/>
              <a:gd name="T33" fmla="*/ 622 h 662"/>
              <a:gd name="T34" fmla="*/ 351 w 539"/>
              <a:gd name="T35" fmla="*/ 595 h 662"/>
              <a:gd name="T36" fmla="*/ 165 w 539"/>
              <a:gd name="T37" fmla="*/ 275 h 662"/>
              <a:gd name="T38" fmla="*/ 165 w 539"/>
              <a:gd name="T39" fmla="*/ 262 h 662"/>
              <a:gd name="T40" fmla="*/ 53 w 539"/>
              <a:gd name="T41" fmla="*/ 262 h 662"/>
              <a:gd name="T42" fmla="*/ 218 w 539"/>
              <a:gd name="T43" fmla="*/ 44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9" h="662">
                <a:moveTo>
                  <a:pt x="218" y="0"/>
                </a:moveTo>
                <a:lnTo>
                  <a:pt x="0" y="289"/>
                </a:lnTo>
                <a:lnTo>
                  <a:pt x="139" y="289"/>
                </a:lnTo>
                <a:cubicBezTo>
                  <a:pt x="144" y="477"/>
                  <a:pt x="242" y="574"/>
                  <a:pt x="340" y="619"/>
                </a:cubicBezTo>
                <a:cubicBezTo>
                  <a:pt x="402" y="648"/>
                  <a:pt x="471" y="661"/>
                  <a:pt x="539" y="662"/>
                </a:cubicBezTo>
                <a:lnTo>
                  <a:pt x="539" y="635"/>
                </a:lnTo>
                <a:cubicBezTo>
                  <a:pt x="539" y="635"/>
                  <a:pt x="480" y="631"/>
                  <a:pt x="420" y="585"/>
                </a:cubicBezTo>
                <a:cubicBezTo>
                  <a:pt x="361" y="539"/>
                  <a:pt x="303" y="453"/>
                  <a:pt x="300" y="289"/>
                </a:cubicBezTo>
                <a:lnTo>
                  <a:pt x="437" y="289"/>
                </a:lnTo>
                <a:lnTo>
                  <a:pt x="421" y="267"/>
                </a:lnTo>
                <a:lnTo>
                  <a:pt x="218" y="0"/>
                </a:lnTo>
                <a:close/>
                <a:moveTo>
                  <a:pt x="218" y="44"/>
                </a:moveTo>
                <a:lnTo>
                  <a:pt x="384" y="262"/>
                </a:lnTo>
                <a:lnTo>
                  <a:pt x="272" y="262"/>
                </a:lnTo>
                <a:lnTo>
                  <a:pt x="272" y="275"/>
                </a:lnTo>
                <a:cubicBezTo>
                  <a:pt x="272" y="456"/>
                  <a:pt x="337" y="554"/>
                  <a:pt x="404" y="606"/>
                </a:cubicBezTo>
                <a:cubicBezTo>
                  <a:pt x="412" y="612"/>
                  <a:pt x="421" y="616"/>
                  <a:pt x="429" y="622"/>
                </a:cubicBezTo>
                <a:cubicBezTo>
                  <a:pt x="404" y="616"/>
                  <a:pt x="378" y="608"/>
                  <a:pt x="351" y="595"/>
                </a:cubicBezTo>
                <a:cubicBezTo>
                  <a:pt x="257" y="552"/>
                  <a:pt x="165" y="464"/>
                  <a:pt x="165" y="275"/>
                </a:cubicBezTo>
                <a:lnTo>
                  <a:pt x="165" y="262"/>
                </a:lnTo>
                <a:lnTo>
                  <a:pt x="53" y="262"/>
                </a:lnTo>
                <a:lnTo>
                  <a:pt x="218" y="4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hevron Down"/>
          <p:cNvSpPr>
            <a:spLocks noChangeAspect="1"/>
          </p:cNvSpPr>
          <p:nvPr/>
        </p:nvSpPr>
        <p:spPr bwMode="auto">
          <a:xfrm>
            <a:off x="7185699" y="1688573"/>
            <a:ext cx="144463" cy="7937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hevron Left"/>
          <p:cNvSpPr>
            <a:spLocks noChangeAspect="1"/>
          </p:cNvSpPr>
          <p:nvPr/>
        </p:nvSpPr>
        <p:spPr bwMode="auto">
          <a:xfrm>
            <a:off x="7636757" y="164502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hevron Right"/>
          <p:cNvSpPr>
            <a:spLocks noChangeAspect="1"/>
          </p:cNvSpPr>
          <p:nvPr/>
        </p:nvSpPr>
        <p:spPr bwMode="auto">
          <a:xfrm>
            <a:off x="7945136" y="1634013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hevron Up"/>
          <p:cNvSpPr>
            <a:spLocks noChangeAspect="1"/>
          </p:cNvSpPr>
          <p:nvPr/>
        </p:nvSpPr>
        <p:spPr bwMode="auto">
          <a:xfrm>
            <a:off x="8342121" y="1633532"/>
            <a:ext cx="144463" cy="79375"/>
          </a:xfrm>
          <a:custGeom>
            <a:avLst/>
            <a:gdLst>
              <a:gd name="T0" fmla="*/ 0 w 593"/>
              <a:gd name="T1" fmla="*/ 296 h 324"/>
              <a:gd name="T2" fmla="*/ 28 w 593"/>
              <a:gd name="T3" fmla="*/ 324 h 324"/>
              <a:gd name="T4" fmla="*/ 297 w 593"/>
              <a:gd name="T5" fmla="*/ 55 h 324"/>
              <a:gd name="T6" fmla="*/ 566 w 593"/>
              <a:gd name="T7" fmla="*/ 324 h 324"/>
              <a:gd name="T8" fmla="*/ 593 w 593"/>
              <a:gd name="T9" fmla="*/ 296 h 324"/>
              <a:gd name="T10" fmla="*/ 297 w 593"/>
              <a:gd name="T11" fmla="*/ 0 h 324"/>
              <a:gd name="T12" fmla="*/ 0 w 593"/>
              <a:gd name="T13" fmla="*/ 296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3" h="324">
                <a:moveTo>
                  <a:pt x="0" y="296"/>
                </a:moveTo>
                <a:lnTo>
                  <a:pt x="28" y="324"/>
                </a:lnTo>
                <a:lnTo>
                  <a:pt x="297" y="55"/>
                </a:lnTo>
                <a:lnTo>
                  <a:pt x="566" y="324"/>
                </a:lnTo>
                <a:lnTo>
                  <a:pt x="593" y="296"/>
                </a:lnTo>
                <a:lnTo>
                  <a:pt x="297" y="0"/>
                </a:lnTo>
                <a:lnTo>
                  <a:pt x="0" y="29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Collapse"/>
          <p:cNvSpPr>
            <a:spLocks noChangeAspect="1" noEditPoints="1"/>
          </p:cNvSpPr>
          <p:nvPr/>
        </p:nvSpPr>
        <p:spPr bwMode="auto">
          <a:xfrm>
            <a:off x="8802408" y="1598712"/>
            <a:ext cx="127000" cy="127000"/>
          </a:xfrm>
          <a:custGeom>
            <a:avLst/>
            <a:gdLst>
              <a:gd name="T0" fmla="*/ 22 w 520"/>
              <a:gd name="T1" fmla="*/ 1 h 517"/>
              <a:gd name="T2" fmla="*/ 13 w 520"/>
              <a:gd name="T3" fmla="*/ 24 h 517"/>
              <a:gd name="T4" fmla="*/ 177 w 520"/>
              <a:gd name="T5" fmla="*/ 188 h 517"/>
              <a:gd name="T6" fmla="*/ 62 w 520"/>
              <a:gd name="T7" fmla="*/ 188 h 517"/>
              <a:gd name="T8" fmla="*/ 62 w 520"/>
              <a:gd name="T9" fmla="*/ 214 h 517"/>
              <a:gd name="T10" fmla="*/ 222 w 520"/>
              <a:gd name="T11" fmla="*/ 214 h 517"/>
              <a:gd name="T12" fmla="*/ 222 w 520"/>
              <a:gd name="T13" fmla="*/ 54 h 517"/>
              <a:gd name="T14" fmla="*/ 209 w 520"/>
              <a:gd name="T15" fmla="*/ 41 h 517"/>
              <a:gd name="T16" fmla="*/ 196 w 520"/>
              <a:gd name="T17" fmla="*/ 54 h 517"/>
              <a:gd name="T18" fmla="*/ 196 w 520"/>
              <a:gd name="T19" fmla="*/ 169 h 517"/>
              <a:gd name="T20" fmla="*/ 32 w 520"/>
              <a:gd name="T21" fmla="*/ 5 h 517"/>
              <a:gd name="T22" fmla="*/ 22 w 520"/>
              <a:gd name="T23" fmla="*/ 1 h 517"/>
              <a:gd name="T24" fmla="*/ 502 w 520"/>
              <a:gd name="T25" fmla="*/ 1 h 517"/>
              <a:gd name="T26" fmla="*/ 493 w 520"/>
              <a:gd name="T27" fmla="*/ 5 h 517"/>
              <a:gd name="T28" fmla="*/ 329 w 520"/>
              <a:gd name="T29" fmla="*/ 169 h 517"/>
              <a:gd name="T30" fmla="*/ 329 w 520"/>
              <a:gd name="T31" fmla="*/ 54 h 517"/>
              <a:gd name="T32" fmla="*/ 315 w 520"/>
              <a:gd name="T33" fmla="*/ 41 h 517"/>
              <a:gd name="T34" fmla="*/ 302 w 520"/>
              <a:gd name="T35" fmla="*/ 54 h 517"/>
              <a:gd name="T36" fmla="*/ 302 w 520"/>
              <a:gd name="T37" fmla="*/ 214 h 517"/>
              <a:gd name="T38" fmla="*/ 462 w 520"/>
              <a:gd name="T39" fmla="*/ 214 h 517"/>
              <a:gd name="T40" fmla="*/ 464 w 520"/>
              <a:gd name="T41" fmla="*/ 214 h 517"/>
              <a:gd name="T42" fmla="*/ 462 w 520"/>
              <a:gd name="T43" fmla="*/ 188 h 517"/>
              <a:gd name="T44" fmla="*/ 348 w 520"/>
              <a:gd name="T45" fmla="*/ 188 h 517"/>
              <a:gd name="T46" fmla="*/ 512 w 520"/>
              <a:gd name="T47" fmla="*/ 24 h 517"/>
              <a:gd name="T48" fmla="*/ 502 w 520"/>
              <a:gd name="T49" fmla="*/ 1 h 517"/>
              <a:gd name="T50" fmla="*/ 62 w 520"/>
              <a:gd name="T51" fmla="*/ 294 h 517"/>
              <a:gd name="T52" fmla="*/ 62 w 520"/>
              <a:gd name="T53" fmla="*/ 321 h 517"/>
              <a:gd name="T54" fmla="*/ 177 w 520"/>
              <a:gd name="T55" fmla="*/ 321 h 517"/>
              <a:gd name="T56" fmla="*/ 13 w 520"/>
              <a:gd name="T57" fmla="*/ 485 h 517"/>
              <a:gd name="T58" fmla="*/ 32 w 520"/>
              <a:gd name="T59" fmla="*/ 504 h 517"/>
              <a:gd name="T60" fmla="*/ 196 w 520"/>
              <a:gd name="T61" fmla="*/ 340 h 517"/>
              <a:gd name="T62" fmla="*/ 196 w 520"/>
              <a:gd name="T63" fmla="*/ 454 h 517"/>
              <a:gd name="T64" fmla="*/ 222 w 520"/>
              <a:gd name="T65" fmla="*/ 454 h 517"/>
              <a:gd name="T66" fmla="*/ 222 w 520"/>
              <a:gd name="T67" fmla="*/ 294 h 517"/>
              <a:gd name="T68" fmla="*/ 62 w 520"/>
              <a:gd name="T69" fmla="*/ 294 h 517"/>
              <a:gd name="T70" fmla="*/ 302 w 520"/>
              <a:gd name="T71" fmla="*/ 294 h 517"/>
              <a:gd name="T72" fmla="*/ 302 w 520"/>
              <a:gd name="T73" fmla="*/ 454 h 517"/>
              <a:gd name="T74" fmla="*/ 314 w 520"/>
              <a:gd name="T75" fmla="*/ 468 h 517"/>
              <a:gd name="T76" fmla="*/ 316 w 520"/>
              <a:gd name="T77" fmla="*/ 468 h 517"/>
              <a:gd name="T78" fmla="*/ 329 w 520"/>
              <a:gd name="T79" fmla="*/ 454 h 517"/>
              <a:gd name="T80" fmla="*/ 329 w 520"/>
              <a:gd name="T81" fmla="*/ 340 h 517"/>
              <a:gd name="T82" fmla="*/ 493 w 520"/>
              <a:gd name="T83" fmla="*/ 504 h 517"/>
              <a:gd name="T84" fmla="*/ 505 w 520"/>
              <a:gd name="T85" fmla="*/ 507 h 517"/>
              <a:gd name="T86" fmla="*/ 512 w 520"/>
              <a:gd name="T87" fmla="*/ 485 h 517"/>
              <a:gd name="T88" fmla="*/ 348 w 520"/>
              <a:gd name="T89" fmla="*/ 321 h 517"/>
              <a:gd name="T90" fmla="*/ 462 w 520"/>
              <a:gd name="T91" fmla="*/ 321 h 517"/>
              <a:gd name="T92" fmla="*/ 462 w 520"/>
              <a:gd name="T93" fmla="*/ 294 h 517"/>
              <a:gd name="T94" fmla="*/ 302 w 520"/>
              <a:gd name="T95" fmla="*/ 294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20" h="517">
                <a:moveTo>
                  <a:pt x="22" y="1"/>
                </a:moveTo>
                <a:cubicBezTo>
                  <a:pt x="10" y="1"/>
                  <a:pt x="4" y="15"/>
                  <a:pt x="13" y="24"/>
                </a:cubicBezTo>
                <a:lnTo>
                  <a:pt x="177" y="188"/>
                </a:lnTo>
                <a:lnTo>
                  <a:pt x="62" y="188"/>
                </a:lnTo>
                <a:cubicBezTo>
                  <a:pt x="44" y="187"/>
                  <a:pt x="44" y="214"/>
                  <a:pt x="62" y="214"/>
                </a:cubicBezTo>
                <a:lnTo>
                  <a:pt x="222" y="214"/>
                </a:lnTo>
                <a:lnTo>
                  <a:pt x="222" y="54"/>
                </a:lnTo>
                <a:cubicBezTo>
                  <a:pt x="222" y="47"/>
                  <a:pt x="216" y="41"/>
                  <a:pt x="209" y="41"/>
                </a:cubicBezTo>
                <a:cubicBezTo>
                  <a:pt x="201" y="41"/>
                  <a:pt x="195" y="47"/>
                  <a:pt x="196" y="54"/>
                </a:cubicBezTo>
                <a:lnTo>
                  <a:pt x="196" y="169"/>
                </a:lnTo>
                <a:lnTo>
                  <a:pt x="32" y="5"/>
                </a:lnTo>
                <a:cubicBezTo>
                  <a:pt x="29" y="2"/>
                  <a:pt x="26" y="1"/>
                  <a:pt x="22" y="1"/>
                </a:cubicBezTo>
                <a:close/>
                <a:moveTo>
                  <a:pt x="502" y="1"/>
                </a:moveTo>
                <a:cubicBezTo>
                  <a:pt x="499" y="1"/>
                  <a:pt x="495" y="2"/>
                  <a:pt x="493" y="5"/>
                </a:cubicBezTo>
                <a:lnTo>
                  <a:pt x="329" y="169"/>
                </a:lnTo>
                <a:lnTo>
                  <a:pt x="329" y="54"/>
                </a:lnTo>
                <a:cubicBezTo>
                  <a:pt x="329" y="47"/>
                  <a:pt x="323" y="41"/>
                  <a:pt x="315" y="41"/>
                </a:cubicBezTo>
                <a:cubicBezTo>
                  <a:pt x="308" y="41"/>
                  <a:pt x="302" y="47"/>
                  <a:pt x="302" y="54"/>
                </a:cubicBezTo>
                <a:lnTo>
                  <a:pt x="302" y="214"/>
                </a:lnTo>
                <a:lnTo>
                  <a:pt x="462" y="214"/>
                </a:lnTo>
                <a:cubicBezTo>
                  <a:pt x="463" y="214"/>
                  <a:pt x="463" y="214"/>
                  <a:pt x="464" y="214"/>
                </a:cubicBezTo>
                <a:cubicBezTo>
                  <a:pt x="481" y="213"/>
                  <a:pt x="479" y="187"/>
                  <a:pt x="462" y="188"/>
                </a:cubicBezTo>
                <a:lnTo>
                  <a:pt x="348" y="188"/>
                </a:lnTo>
                <a:lnTo>
                  <a:pt x="512" y="24"/>
                </a:lnTo>
                <a:cubicBezTo>
                  <a:pt x="520" y="15"/>
                  <a:pt x="514" y="0"/>
                  <a:pt x="502" y="1"/>
                </a:cubicBezTo>
                <a:close/>
                <a:moveTo>
                  <a:pt x="62" y="294"/>
                </a:moveTo>
                <a:cubicBezTo>
                  <a:pt x="44" y="294"/>
                  <a:pt x="44" y="321"/>
                  <a:pt x="62" y="321"/>
                </a:cubicBezTo>
                <a:lnTo>
                  <a:pt x="177" y="321"/>
                </a:lnTo>
                <a:lnTo>
                  <a:pt x="13" y="485"/>
                </a:lnTo>
                <a:cubicBezTo>
                  <a:pt x="0" y="497"/>
                  <a:pt x="19" y="517"/>
                  <a:pt x="32" y="504"/>
                </a:cubicBezTo>
                <a:lnTo>
                  <a:pt x="196" y="340"/>
                </a:lnTo>
                <a:lnTo>
                  <a:pt x="196" y="454"/>
                </a:lnTo>
                <a:cubicBezTo>
                  <a:pt x="195" y="472"/>
                  <a:pt x="223" y="472"/>
                  <a:pt x="222" y="454"/>
                </a:cubicBezTo>
                <a:lnTo>
                  <a:pt x="222" y="294"/>
                </a:lnTo>
                <a:lnTo>
                  <a:pt x="62" y="294"/>
                </a:lnTo>
                <a:close/>
                <a:moveTo>
                  <a:pt x="302" y="294"/>
                </a:moveTo>
                <a:lnTo>
                  <a:pt x="302" y="454"/>
                </a:lnTo>
                <a:cubicBezTo>
                  <a:pt x="302" y="461"/>
                  <a:pt x="308" y="467"/>
                  <a:pt x="314" y="468"/>
                </a:cubicBezTo>
                <a:lnTo>
                  <a:pt x="316" y="468"/>
                </a:lnTo>
                <a:cubicBezTo>
                  <a:pt x="323" y="468"/>
                  <a:pt x="329" y="462"/>
                  <a:pt x="329" y="454"/>
                </a:cubicBezTo>
                <a:lnTo>
                  <a:pt x="329" y="340"/>
                </a:lnTo>
                <a:lnTo>
                  <a:pt x="493" y="504"/>
                </a:lnTo>
                <a:cubicBezTo>
                  <a:pt x="497" y="508"/>
                  <a:pt x="500" y="508"/>
                  <a:pt x="505" y="507"/>
                </a:cubicBezTo>
                <a:cubicBezTo>
                  <a:pt x="516" y="505"/>
                  <a:pt x="519" y="492"/>
                  <a:pt x="512" y="485"/>
                </a:cubicBezTo>
                <a:lnTo>
                  <a:pt x="348" y="321"/>
                </a:lnTo>
                <a:lnTo>
                  <a:pt x="462" y="321"/>
                </a:lnTo>
                <a:cubicBezTo>
                  <a:pt x="480" y="321"/>
                  <a:pt x="480" y="294"/>
                  <a:pt x="462" y="294"/>
                </a:cubicBezTo>
                <a:lnTo>
                  <a:pt x="302" y="2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Expand"/>
          <p:cNvSpPr>
            <a:spLocks noChangeAspect="1" noEditPoints="1"/>
          </p:cNvSpPr>
          <p:nvPr/>
        </p:nvSpPr>
        <p:spPr bwMode="auto">
          <a:xfrm>
            <a:off x="9244537" y="1545259"/>
            <a:ext cx="123825" cy="123825"/>
          </a:xfrm>
          <a:custGeom>
            <a:avLst/>
            <a:gdLst>
              <a:gd name="T0" fmla="*/ 1 w 508"/>
              <a:gd name="T1" fmla="*/ 0 h 507"/>
              <a:gd name="T2" fmla="*/ 1 w 508"/>
              <a:gd name="T3" fmla="*/ 160 h 507"/>
              <a:gd name="T4" fmla="*/ 27 w 508"/>
              <a:gd name="T5" fmla="*/ 160 h 507"/>
              <a:gd name="T6" fmla="*/ 27 w 508"/>
              <a:gd name="T7" fmla="*/ 46 h 507"/>
              <a:gd name="T8" fmla="*/ 191 w 508"/>
              <a:gd name="T9" fmla="*/ 210 h 507"/>
              <a:gd name="T10" fmla="*/ 203 w 508"/>
              <a:gd name="T11" fmla="*/ 214 h 507"/>
              <a:gd name="T12" fmla="*/ 210 w 508"/>
              <a:gd name="T13" fmla="*/ 191 h 507"/>
              <a:gd name="T14" fmla="*/ 46 w 508"/>
              <a:gd name="T15" fmla="*/ 27 h 507"/>
              <a:gd name="T16" fmla="*/ 161 w 508"/>
              <a:gd name="T17" fmla="*/ 27 h 507"/>
              <a:gd name="T18" fmla="*/ 161 w 508"/>
              <a:gd name="T19" fmla="*/ 0 h 507"/>
              <a:gd name="T20" fmla="*/ 1 w 508"/>
              <a:gd name="T21" fmla="*/ 0 h 507"/>
              <a:gd name="T22" fmla="*/ 347 w 508"/>
              <a:gd name="T23" fmla="*/ 0 h 507"/>
              <a:gd name="T24" fmla="*/ 346 w 508"/>
              <a:gd name="T25" fmla="*/ 27 h 507"/>
              <a:gd name="T26" fmla="*/ 347 w 508"/>
              <a:gd name="T27" fmla="*/ 27 h 507"/>
              <a:gd name="T28" fmla="*/ 462 w 508"/>
              <a:gd name="T29" fmla="*/ 27 h 507"/>
              <a:gd name="T30" fmla="*/ 298 w 508"/>
              <a:gd name="T31" fmla="*/ 191 h 507"/>
              <a:gd name="T32" fmla="*/ 306 w 508"/>
              <a:gd name="T33" fmla="*/ 214 h 507"/>
              <a:gd name="T34" fmla="*/ 317 w 508"/>
              <a:gd name="T35" fmla="*/ 210 h 507"/>
              <a:gd name="T36" fmla="*/ 481 w 508"/>
              <a:gd name="T37" fmla="*/ 46 h 507"/>
              <a:gd name="T38" fmla="*/ 481 w 508"/>
              <a:gd name="T39" fmla="*/ 160 h 507"/>
              <a:gd name="T40" fmla="*/ 507 w 508"/>
              <a:gd name="T41" fmla="*/ 160 h 507"/>
              <a:gd name="T42" fmla="*/ 507 w 508"/>
              <a:gd name="T43" fmla="*/ 0 h 507"/>
              <a:gd name="T44" fmla="*/ 347 w 508"/>
              <a:gd name="T45" fmla="*/ 0 h 507"/>
              <a:gd name="T46" fmla="*/ 200 w 508"/>
              <a:gd name="T47" fmla="*/ 294 h 507"/>
              <a:gd name="T48" fmla="*/ 191 w 508"/>
              <a:gd name="T49" fmla="*/ 298 h 507"/>
              <a:gd name="T50" fmla="*/ 27 w 508"/>
              <a:gd name="T51" fmla="*/ 462 h 507"/>
              <a:gd name="T52" fmla="*/ 27 w 508"/>
              <a:gd name="T53" fmla="*/ 347 h 507"/>
              <a:gd name="T54" fmla="*/ 14 w 508"/>
              <a:gd name="T55" fmla="*/ 334 h 507"/>
              <a:gd name="T56" fmla="*/ 1 w 508"/>
              <a:gd name="T57" fmla="*/ 347 h 507"/>
              <a:gd name="T58" fmla="*/ 1 w 508"/>
              <a:gd name="T59" fmla="*/ 507 h 507"/>
              <a:gd name="T60" fmla="*/ 161 w 508"/>
              <a:gd name="T61" fmla="*/ 507 h 507"/>
              <a:gd name="T62" fmla="*/ 162 w 508"/>
              <a:gd name="T63" fmla="*/ 507 h 507"/>
              <a:gd name="T64" fmla="*/ 161 w 508"/>
              <a:gd name="T65" fmla="*/ 480 h 507"/>
              <a:gd name="T66" fmla="*/ 46 w 508"/>
              <a:gd name="T67" fmla="*/ 480 h 507"/>
              <a:gd name="T68" fmla="*/ 210 w 508"/>
              <a:gd name="T69" fmla="*/ 317 h 507"/>
              <a:gd name="T70" fmla="*/ 200 w 508"/>
              <a:gd name="T71" fmla="*/ 294 h 507"/>
              <a:gd name="T72" fmla="*/ 307 w 508"/>
              <a:gd name="T73" fmla="*/ 294 h 507"/>
              <a:gd name="T74" fmla="*/ 298 w 508"/>
              <a:gd name="T75" fmla="*/ 316 h 507"/>
              <a:gd name="T76" fmla="*/ 462 w 508"/>
              <a:gd name="T77" fmla="*/ 480 h 507"/>
              <a:gd name="T78" fmla="*/ 347 w 508"/>
              <a:gd name="T79" fmla="*/ 480 h 507"/>
              <a:gd name="T80" fmla="*/ 347 w 508"/>
              <a:gd name="T81" fmla="*/ 507 h 507"/>
              <a:gd name="T82" fmla="*/ 507 w 508"/>
              <a:gd name="T83" fmla="*/ 507 h 507"/>
              <a:gd name="T84" fmla="*/ 507 w 508"/>
              <a:gd name="T85" fmla="*/ 347 h 507"/>
              <a:gd name="T86" fmla="*/ 494 w 508"/>
              <a:gd name="T87" fmla="*/ 334 h 507"/>
              <a:gd name="T88" fmla="*/ 481 w 508"/>
              <a:gd name="T89" fmla="*/ 347 h 507"/>
              <a:gd name="T90" fmla="*/ 481 w 508"/>
              <a:gd name="T91" fmla="*/ 462 h 507"/>
              <a:gd name="T92" fmla="*/ 317 w 508"/>
              <a:gd name="T93" fmla="*/ 298 h 507"/>
              <a:gd name="T94" fmla="*/ 307 w 508"/>
              <a:gd name="T95" fmla="*/ 29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08" h="507">
                <a:moveTo>
                  <a:pt x="1" y="0"/>
                </a:moveTo>
                <a:lnTo>
                  <a:pt x="1" y="160"/>
                </a:lnTo>
                <a:cubicBezTo>
                  <a:pt x="0" y="178"/>
                  <a:pt x="28" y="178"/>
                  <a:pt x="27" y="160"/>
                </a:cubicBezTo>
                <a:lnTo>
                  <a:pt x="27" y="46"/>
                </a:lnTo>
                <a:lnTo>
                  <a:pt x="191" y="210"/>
                </a:lnTo>
                <a:cubicBezTo>
                  <a:pt x="195" y="214"/>
                  <a:pt x="200" y="214"/>
                  <a:pt x="203" y="214"/>
                </a:cubicBezTo>
                <a:cubicBezTo>
                  <a:pt x="214" y="212"/>
                  <a:pt x="218" y="198"/>
                  <a:pt x="210" y="191"/>
                </a:cubicBezTo>
                <a:lnTo>
                  <a:pt x="46" y="27"/>
                </a:lnTo>
                <a:lnTo>
                  <a:pt x="161" y="27"/>
                </a:lnTo>
                <a:cubicBezTo>
                  <a:pt x="179" y="27"/>
                  <a:pt x="179" y="0"/>
                  <a:pt x="161" y="0"/>
                </a:cubicBezTo>
                <a:lnTo>
                  <a:pt x="1" y="0"/>
                </a:lnTo>
                <a:close/>
                <a:moveTo>
                  <a:pt x="347" y="0"/>
                </a:moveTo>
                <a:cubicBezTo>
                  <a:pt x="330" y="0"/>
                  <a:pt x="329" y="26"/>
                  <a:pt x="346" y="27"/>
                </a:cubicBezTo>
                <a:cubicBezTo>
                  <a:pt x="347" y="27"/>
                  <a:pt x="347" y="27"/>
                  <a:pt x="347" y="27"/>
                </a:cubicBezTo>
                <a:lnTo>
                  <a:pt x="462" y="27"/>
                </a:lnTo>
                <a:lnTo>
                  <a:pt x="298" y="191"/>
                </a:lnTo>
                <a:cubicBezTo>
                  <a:pt x="290" y="199"/>
                  <a:pt x="295" y="213"/>
                  <a:pt x="306" y="214"/>
                </a:cubicBezTo>
                <a:cubicBezTo>
                  <a:pt x="310" y="214"/>
                  <a:pt x="313" y="213"/>
                  <a:pt x="317" y="210"/>
                </a:cubicBezTo>
                <a:lnTo>
                  <a:pt x="481" y="46"/>
                </a:lnTo>
                <a:lnTo>
                  <a:pt x="481" y="160"/>
                </a:lnTo>
                <a:cubicBezTo>
                  <a:pt x="480" y="178"/>
                  <a:pt x="508" y="178"/>
                  <a:pt x="507" y="160"/>
                </a:cubicBezTo>
                <a:lnTo>
                  <a:pt x="507" y="0"/>
                </a:lnTo>
                <a:lnTo>
                  <a:pt x="347" y="0"/>
                </a:lnTo>
                <a:close/>
                <a:moveTo>
                  <a:pt x="200" y="294"/>
                </a:moveTo>
                <a:cubicBezTo>
                  <a:pt x="197" y="294"/>
                  <a:pt x="194" y="295"/>
                  <a:pt x="191" y="298"/>
                </a:cubicBezTo>
                <a:lnTo>
                  <a:pt x="27" y="462"/>
                </a:lnTo>
                <a:lnTo>
                  <a:pt x="27" y="347"/>
                </a:lnTo>
                <a:cubicBezTo>
                  <a:pt x="27" y="340"/>
                  <a:pt x="21" y="333"/>
                  <a:pt x="14" y="334"/>
                </a:cubicBezTo>
                <a:cubicBezTo>
                  <a:pt x="6" y="334"/>
                  <a:pt x="1" y="340"/>
                  <a:pt x="1" y="347"/>
                </a:cubicBezTo>
                <a:lnTo>
                  <a:pt x="1" y="507"/>
                </a:lnTo>
                <a:lnTo>
                  <a:pt x="161" y="507"/>
                </a:lnTo>
                <a:cubicBezTo>
                  <a:pt x="161" y="507"/>
                  <a:pt x="162" y="507"/>
                  <a:pt x="162" y="507"/>
                </a:cubicBezTo>
                <a:cubicBezTo>
                  <a:pt x="179" y="506"/>
                  <a:pt x="178" y="480"/>
                  <a:pt x="161" y="480"/>
                </a:cubicBezTo>
                <a:lnTo>
                  <a:pt x="46" y="480"/>
                </a:lnTo>
                <a:lnTo>
                  <a:pt x="210" y="317"/>
                </a:lnTo>
                <a:cubicBezTo>
                  <a:pt x="219" y="308"/>
                  <a:pt x="213" y="293"/>
                  <a:pt x="200" y="294"/>
                </a:cubicBezTo>
                <a:close/>
                <a:moveTo>
                  <a:pt x="307" y="294"/>
                </a:moveTo>
                <a:cubicBezTo>
                  <a:pt x="295" y="294"/>
                  <a:pt x="289" y="308"/>
                  <a:pt x="298" y="316"/>
                </a:cubicBezTo>
                <a:lnTo>
                  <a:pt x="462" y="480"/>
                </a:lnTo>
                <a:lnTo>
                  <a:pt x="347" y="480"/>
                </a:lnTo>
                <a:cubicBezTo>
                  <a:pt x="329" y="480"/>
                  <a:pt x="329" y="507"/>
                  <a:pt x="347" y="507"/>
                </a:cubicBezTo>
                <a:lnTo>
                  <a:pt x="507" y="507"/>
                </a:lnTo>
                <a:lnTo>
                  <a:pt x="507" y="347"/>
                </a:lnTo>
                <a:cubicBezTo>
                  <a:pt x="507" y="340"/>
                  <a:pt x="501" y="333"/>
                  <a:pt x="494" y="334"/>
                </a:cubicBezTo>
                <a:cubicBezTo>
                  <a:pt x="486" y="334"/>
                  <a:pt x="481" y="340"/>
                  <a:pt x="481" y="347"/>
                </a:cubicBezTo>
                <a:lnTo>
                  <a:pt x="481" y="462"/>
                </a:lnTo>
                <a:lnTo>
                  <a:pt x="317" y="298"/>
                </a:lnTo>
                <a:cubicBezTo>
                  <a:pt x="314" y="295"/>
                  <a:pt x="311" y="294"/>
                  <a:pt x="307" y="2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Merge"/>
          <p:cNvSpPr>
            <a:spLocks noChangeAspect="1" noEditPoints="1"/>
          </p:cNvSpPr>
          <p:nvPr/>
        </p:nvSpPr>
        <p:spPr bwMode="auto">
          <a:xfrm>
            <a:off x="9699169" y="1504193"/>
            <a:ext cx="139700" cy="161925"/>
          </a:xfrm>
          <a:custGeom>
            <a:avLst/>
            <a:gdLst>
              <a:gd name="T0" fmla="*/ 288 w 569"/>
              <a:gd name="T1" fmla="*/ 0 h 664"/>
              <a:gd name="T2" fmla="*/ 132 w 569"/>
              <a:gd name="T3" fmla="*/ 156 h 664"/>
              <a:gd name="T4" fmla="*/ 151 w 569"/>
              <a:gd name="T5" fmla="*/ 175 h 664"/>
              <a:gd name="T6" fmla="*/ 275 w 569"/>
              <a:gd name="T7" fmla="*/ 51 h 664"/>
              <a:gd name="T8" fmla="*/ 275 w 569"/>
              <a:gd name="T9" fmla="*/ 313 h 664"/>
              <a:gd name="T10" fmla="*/ 147 w 569"/>
              <a:gd name="T11" fmla="*/ 570 h 664"/>
              <a:gd name="T12" fmla="*/ 18 w 569"/>
              <a:gd name="T13" fmla="*/ 633 h 664"/>
              <a:gd name="T14" fmla="*/ 24 w 569"/>
              <a:gd name="T15" fmla="*/ 659 h 664"/>
              <a:gd name="T16" fmla="*/ 163 w 569"/>
              <a:gd name="T17" fmla="*/ 591 h 664"/>
              <a:gd name="T18" fmla="*/ 301 w 569"/>
              <a:gd name="T19" fmla="*/ 313 h 664"/>
              <a:gd name="T20" fmla="*/ 301 w 569"/>
              <a:gd name="T21" fmla="*/ 51 h 664"/>
              <a:gd name="T22" fmla="*/ 425 w 569"/>
              <a:gd name="T23" fmla="*/ 175 h 664"/>
              <a:gd name="T24" fmla="*/ 444 w 569"/>
              <a:gd name="T25" fmla="*/ 156 h 664"/>
              <a:gd name="T26" fmla="*/ 288 w 569"/>
              <a:gd name="T27" fmla="*/ 0 h 664"/>
              <a:gd name="T28" fmla="*/ 312 w 569"/>
              <a:gd name="T29" fmla="*/ 399 h 664"/>
              <a:gd name="T30" fmla="*/ 299 w 569"/>
              <a:gd name="T31" fmla="*/ 445 h 664"/>
              <a:gd name="T32" fmla="*/ 552 w 569"/>
              <a:gd name="T33" fmla="*/ 659 h 664"/>
              <a:gd name="T34" fmla="*/ 568 w 569"/>
              <a:gd name="T35" fmla="*/ 649 h 664"/>
              <a:gd name="T36" fmla="*/ 557 w 569"/>
              <a:gd name="T37" fmla="*/ 633 h 664"/>
              <a:gd name="T38" fmla="*/ 312 w 569"/>
              <a:gd name="T39" fmla="*/ 399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9" h="664">
                <a:moveTo>
                  <a:pt x="288" y="0"/>
                </a:moveTo>
                <a:lnTo>
                  <a:pt x="132" y="156"/>
                </a:lnTo>
                <a:cubicBezTo>
                  <a:pt x="119" y="169"/>
                  <a:pt x="138" y="188"/>
                  <a:pt x="151" y="175"/>
                </a:cubicBezTo>
                <a:lnTo>
                  <a:pt x="275" y="51"/>
                </a:lnTo>
                <a:lnTo>
                  <a:pt x="275" y="313"/>
                </a:lnTo>
                <a:cubicBezTo>
                  <a:pt x="275" y="444"/>
                  <a:pt x="211" y="522"/>
                  <a:pt x="147" y="570"/>
                </a:cubicBezTo>
                <a:cubicBezTo>
                  <a:pt x="82" y="618"/>
                  <a:pt x="18" y="633"/>
                  <a:pt x="18" y="633"/>
                </a:cubicBezTo>
                <a:cubicBezTo>
                  <a:pt x="0" y="636"/>
                  <a:pt x="6" y="664"/>
                  <a:pt x="24" y="659"/>
                </a:cubicBezTo>
                <a:cubicBezTo>
                  <a:pt x="24" y="659"/>
                  <a:pt x="94" y="643"/>
                  <a:pt x="163" y="591"/>
                </a:cubicBezTo>
                <a:cubicBezTo>
                  <a:pt x="232" y="540"/>
                  <a:pt x="301" y="452"/>
                  <a:pt x="301" y="313"/>
                </a:cubicBezTo>
                <a:lnTo>
                  <a:pt x="301" y="51"/>
                </a:lnTo>
                <a:lnTo>
                  <a:pt x="425" y="175"/>
                </a:lnTo>
                <a:cubicBezTo>
                  <a:pt x="438" y="188"/>
                  <a:pt x="457" y="169"/>
                  <a:pt x="444" y="156"/>
                </a:cubicBezTo>
                <a:lnTo>
                  <a:pt x="288" y="0"/>
                </a:lnTo>
                <a:close/>
                <a:moveTo>
                  <a:pt x="312" y="399"/>
                </a:moveTo>
                <a:cubicBezTo>
                  <a:pt x="308" y="415"/>
                  <a:pt x="304" y="430"/>
                  <a:pt x="299" y="445"/>
                </a:cubicBezTo>
                <a:cubicBezTo>
                  <a:pt x="365" y="614"/>
                  <a:pt x="549" y="658"/>
                  <a:pt x="552" y="659"/>
                </a:cubicBezTo>
                <a:cubicBezTo>
                  <a:pt x="560" y="662"/>
                  <a:pt x="566" y="656"/>
                  <a:pt x="568" y="649"/>
                </a:cubicBezTo>
                <a:cubicBezTo>
                  <a:pt x="569" y="642"/>
                  <a:pt x="565" y="635"/>
                  <a:pt x="557" y="633"/>
                </a:cubicBezTo>
                <a:cubicBezTo>
                  <a:pt x="548" y="630"/>
                  <a:pt x="359" y="583"/>
                  <a:pt x="312" y="399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Merge Horizontal"/>
          <p:cNvSpPr>
            <a:spLocks noChangeAspect="1" noEditPoints="1"/>
          </p:cNvSpPr>
          <p:nvPr/>
        </p:nvSpPr>
        <p:spPr bwMode="auto">
          <a:xfrm>
            <a:off x="2209062" y="2273961"/>
            <a:ext cx="163513" cy="163512"/>
          </a:xfrm>
          <a:custGeom>
            <a:avLst/>
            <a:gdLst>
              <a:gd name="T0" fmla="*/ 333 w 667"/>
              <a:gd name="T1" fmla="*/ 0 h 672"/>
              <a:gd name="T2" fmla="*/ 320 w 667"/>
              <a:gd name="T3" fmla="*/ 14 h 672"/>
              <a:gd name="T4" fmla="*/ 320 w 667"/>
              <a:gd name="T5" fmla="*/ 228 h 672"/>
              <a:gd name="T6" fmla="*/ 230 w 667"/>
              <a:gd name="T7" fmla="*/ 137 h 672"/>
              <a:gd name="T8" fmla="*/ 220 w 667"/>
              <a:gd name="T9" fmla="*/ 133 h 672"/>
              <a:gd name="T10" fmla="*/ 211 w 667"/>
              <a:gd name="T11" fmla="*/ 156 h 672"/>
              <a:gd name="T12" fmla="*/ 321 w 667"/>
              <a:gd name="T13" fmla="*/ 267 h 672"/>
              <a:gd name="T14" fmla="*/ 0 w 667"/>
              <a:gd name="T15" fmla="*/ 267 h 672"/>
              <a:gd name="T16" fmla="*/ 0 w 667"/>
              <a:gd name="T17" fmla="*/ 294 h 672"/>
              <a:gd name="T18" fmla="*/ 667 w 667"/>
              <a:gd name="T19" fmla="*/ 294 h 672"/>
              <a:gd name="T20" fmla="*/ 667 w 667"/>
              <a:gd name="T21" fmla="*/ 267 h 672"/>
              <a:gd name="T22" fmla="*/ 346 w 667"/>
              <a:gd name="T23" fmla="*/ 267 h 672"/>
              <a:gd name="T24" fmla="*/ 456 w 667"/>
              <a:gd name="T25" fmla="*/ 156 h 672"/>
              <a:gd name="T26" fmla="*/ 437 w 667"/>
              <a:gd name="T27" fmla="*/ 137 h 672"/>
              <a:gd name="T28" fmla="*/ 347 w 667"/>
              <a:gd name="T29" fmla="*/ 228 h 672"/>
              <a:gd name="T30" fmla="*/ 347 w 667"/>
              <a:gd name="T31" fmla="*/ 14 h 672"/>
              <a:gd name="T32" fmla="*/ 333 w 667"/>
              <a:gd name="T33" fmla="*/ 0 h 672"/>
              <a:gd name="T34" fmla="*/ 0 w 667"/>
              <a:gd name="T35" fmla="*/ 374 h 672"/>
              <a:gd name="T36" fmla="*/ 0 w 667"/>
              <a:gd name="T37" fmla="*/ 400 h 672"/>
              <a:gd name="T38" fmla="*/ 321 w 667"/>
              <a:gd name="T39" fmla="*/ 400 h 672"/>
              <a:gd name="T40" fmla="*/ 211 w 667"/>
              <a:gd name="T41" fmla="*/ 511 h 672"/>
              <a:gd name="T42" fmla="*/ 230 w 667"/>
              <a:gd name="T43" fmla="*/ 530 h 672"/>
              <a:gd name="T44" fmla="*/ 320 w 667"/>
              <a:gd name="T45" fmla="*/ 439 h 672"/>
              <a:gd name="T46" fmla="*/ 320 w 667"/>
              <a:gd name="T47" fmla="*/ 654 h 672"/>
              <a:gd name="T48" fmla="*/ 347 w 667"/>
              <a:gd name="T49" fmla="*/ 654 h 672"/>
              <a:gd name="T50" fmla="*/ 347 w 667"/>
              <a:gd name="T51" fmla="*/ 439 h 672"/>
              <a:gd name="T52" fmla="*/ 437 w 667"/>
              <a:gd name="T53" fmla="*/ 530 h 672"/>
              <a:gd name="T54" fmla="*/ 456 w 667"/>
              <a:gd name="T55" fmla="*/ 511 h 672"/>
              <a:gd name="T56" fmla="*/ 346 w 667"/>
              <a:gd name="T57" fmla="*/ 400 h 672"/>
              <a:gd name="T58" fmla="*/ 667 w 667"/>
              <a:gd name="T59" fmla="*/ 400 h 672"/>
              <a:gd name="T60" fmla="*/ 667 w 667"/>
              <a:gd name="T61" fmla="*/ 374 h 672"/>
              <a:gd name="T62" fmla="*/ 0 w 667"/>
              <a:gd name="T63" fmla="*/ 374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7" h="672">
                <a:moveTo>
                  <a:pt x="333" y="0"/>
                </a:moveTo>
                <a:cubicBezTo>
                  <a:pt x="326" y="0"/>
                  <a:pt x="320" y="6"/>
                  <a:pt x="320" y="14"/>
                </a:cubicBezTo>
                <a:lnTo>
                  <a:pt x="320" y="228"/>
                </a:lnTo>
                <a:lnTo>
                  <a:pt x="230" y="137"/>
                </a:lnTo>
                <a:cubicBezTo>
                  <a:pt x="227" y="135"/>
                  <a:pt x="224" y="133"/>
                  <a:pt x="220" y="133"/>
                </a:cubicBezTo>
                <a:cubicBezTo>
                  <a:pt x="208" y="133"/>
                  <a:pt x="202" y="148"/>
                  <a:pt x="211" y="156"/>
                </a:cubicBezTo>
                <a:lnTo>
                  <a:pt x="321" y="267"/>
                </a:lnTo>
                <a:lnTo>
                  <a:pt x="0" y="267"/>
                </a:lnTo>
                <a:lnTo>
                  <a:pt x="0" y="294"/>
                </a:lnTo>
                <a:lnTo>
                  <a:pt x="667" y="294"/>
                </a:lnTo>
                <a:lnTo>
                  <a:pt x="667" y="267"/>
                </a:lnTo>
                <a:lnTo>
                  <a:pt x="346" y="267"/>
                </a:lnTo>
                <a:lnTo>
                  <a:pt x="456" y="156"/>
                </a:lnTo>
                <a:cubicBezTo>
                  <a:pt x="469" y="144"/>
                  <a:pt x="450" y="124"/>
                  <a:pt x="437" y="137"/>
                </a:cubicBezTo>
                <a:lnTo>
                  <a:pt x="347" y="228"/>
                </a:lnTo>
                <a:lnTo>
                  <a:pt x="347" y="14"/>
                </a:lnTo>
                <a:cubicBezTo>
                  <a:pt x="347" y="6"/>
                  <a:pt x="341" y="0"/>
                  <a:pt x="333" y="0"/>
                </a:cubicBezTo>
                <a:close/>
                <a:moveTo>
                  <a:pt x="0" y="374"/>
                </a:moveTo>
                <a:lnTo>
                  <a:pt x="0" y="400"/>
                </a:lnTo>
                <a:lnTo>
                  <a:pt x="321" y="400"/>
                </a:lnTo>
                <a:lnTo>
                  <a:pt x="211" y="511"/>
                </a:lnTo>
                <a:cubicBezTo>
                  <a:pt x="198" y="523"/>
                  <a:pt x="217" y="543"/>
                  <a:pt x="230" y="530"/>
                </a:cubicBezTo>
                <a:lnTo>
                  <a:pt x="320" y="439"/>
                </a:lnTo>
                <a:lnTo>
                  <a:pt x="320" y="654"/>
                </a:lnTo>
                <a:cubicBezTo>
                  <a:pt x="320" y="672"/>
                  <a:pt x="347" y="672"/>
                  <a:pt x="347" y="654"/>
                </a:cubicBezTo>
                <a:lnTo>
                  <a:pt x="347" y="439"/>
                </a:lnTo>
                <a:lnTo>
                  <a:pt x="437" y="530"/>
                </a:lnTo>
                <a:cubicBezTo>
                  <a:pt x="450" y="543"/>
                  <a:pt x="469" y="523"/>
                  <a:pt x="456" y="511"/>
                </a:cubicBezTo>
                <a:lnTo>
                  <a:pt x="346" y="400"/>
                </a:lnTo>
                <a:lnTo>
                  <a:pt x="667" y="400"/>
                </a:lnTo>
                <a:lnTo>
                  <a:pt x="667" y="374"/>
                </a:lnTo>
                <a:lnTo>
                  <a:pt x="0" y="37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Merge Vertical"/>
          <p:cNvSpPr>
            <a:spLocks noChangeAspect="1" noEditPoints="1"/>
          </p:cNvSpPr>
          <p:nvPr/>
        </p:nvSpPr>
        <p:spPr bwMode="auto">
          <a:xfrm>
            <a:off x="2626783" y="2274755"/>
            <a:ext cx="165100" cy="161925"/>
          </a:xfrm>
          <a:custGeom>
            <a:avLst/>
            <a:gdLst>
              <a:gd name="T0" fmla="*/ 271 w 676"/>
              <a:gd name="T1" fmla="*/ 0 h 666"/>
              <a:gd name="T2" fmla="*/ 271 w 676"/>
              <a:gd name="T3" fmla="*/ 321 h 666"/>
              <a:gd name="T4" fmla="*/ 161 w 676"/>
              <a:gd name="T5" fmla="*/ 210 h 666"/>
              <a:gd name="T6" fmla="*/ 151 w 676"/>
              <a:gd name="T7" fmla="*/ 206 h 666"/>
              <a:gd name="T8" fmla="*/ 142 w 676"/>
              <a:gd name="T9" fmla="*/ 229 h 666"/>
              <a:gd name="T10" fmla="*/ 232 w 676"/>
              <a:gd name="T11" fmla="*/ 320 h 666"/>
              <a:gd name="T12" fmla="*/ 18 w 676"/>
              <a:gd name="T13" fmla="*/ 320 h 666"/>
              <a:gd name="T14" fmla="*/ 18 w 676"/>
              <a:gd name="T15" fmla="*/ 346 h 666"/>
              <a:gd name="T16" fmla="*/ 232 w 676"/>
              <a:gd name="T17" fmla="*/ 346 h 666"/>
              <a:gd name="T18" fmla="*/ 142 w 676"/>
              <a:gd name="T19" fmla="*/ 437 h 666"/>
              <a:gd name="T20" fmla="*/ 161 w 676"/>
              <a:gd name="T21" fmla="*/ 456 h 666"/>
              <a:gd name="T22" fmla="*/ 271 w 676"/>
              <a:gd name="T23" fmla="*/ 345 h 666"/>
              <a:gd name="T24" fmla="*/ 271 w 676"/>
              <a:gd name="T25" fmla="*/ 666 h 666"/>
              <a:gd name="T26" fmla="*/ 298 w 676"/>
              <a:gd name="T27" fmla="*/ 666 h 666"/>
              <a:gd name="T28" fmla="*/ 298 w 676"/>
              <a:gd name="T29" fmla="*/ 0 h 666"/>
              <a:gd name="T30" fmla="*/ 271 w 676"/>
              <a:gd name="T31" fmla="*/ 0 h 666"/>
              <a:gd name="T32" fmla="*/ 378 w 676"/>
              <a:gd name="T33" fmla="*/ 0 h 666"/>
              <a:gd name="T34" fmla="*/ 378 w 676"/>
              <a:gd name="T35" fmla="*/ 666 h 666"/>
              <a:gd name="T36" fmla="*/ 405 w 676"/>
              <a:gd name="T37" fmla="*/ 666 h 666"/>
              <a:gd name="T38" fmla="*/ 405 w 676"/>
              <a:gd name="T39" fmla="*/ 345 h 666"/>
              <a:gd name="T40" fmla="*/ 515 w 676"/>
              <a:gd name="T41" fmla="*/ 456 h 666"/>
              <a:gd name="T42" fmla="*/ 534 w 676"/>
              <a:gd name="T43" fmla="*/ 437 h 666"/>
              <a:gd name="T44" fmla="*/ 443 w 676"/>
              <a:gd name="T45" fmla="*/ 346 h 666"/>
              <a:gd name="T46" fmla="*/ 658 w 676"/>
              <a:gd name="T47" fmla="*/ 346 h 666"/>
              <a:gd name="T48" fmla="*/ 658 w 676"/>
              <a:gd name="T49" fmla="*/ 320 h 666"/>
              <a:gd name="T50" fmla="*/ 443 w 676"/>
              <a:gd name="T51" fmla="*/ 320 h 666"/>
              <a:gd name="T52" fmla="*/ 534 w 676"/>
              <a:gd name="T53" fmla="*/ 229 h 666"/>
              <a:gd name="T54" fmla="*/ 524 w 676"/>
              <a:gd name="T55" fmla="*/ 206 h 666"/>
              <a:gd name="T56" fmla="*/ 515 w 676"/>
              <a:gd name="T57" fmla="*/ 210 h 666"/>
              <a:gd name="T58" fmla="*/ 405 w 676"/>
              <a:gd name="T59" fmla="*/ 321 h 666"/>
              <a:gd name="T60" fmla="*/ 405 w 676"/>
              <a:gd name="T61" fmla="*/ 0 h 666"/>
              <a:gd name="T62" fmla="*/ 378 w 676"/>
              <a:gd name="T63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6" h="666">
                <a:moveTo>
                  <a:pt x="271" y="0"/>
                </a:moveTo>
                <a:lnTo>
                  <a:pt x="271" y="321"/>
                </a:lnTo>
                <a:lnTo>
                  <a:pt x="161" y="210"/>
                </a:lnTo>
                <a:cubicBezTo>
                  <a:pt x="158" y="208"/>
                  <a:pt x="155" y="206"/>
                  <a:pt x="151" y="206"/>
                </a:cubicBezTo>
                <a:cubicBezTo>
                  <a:pt x="139" y="206"/>
                  <a:pt x="133" y="221"/>
                  <a:pt x="142" y="229"/>
                </a:cubicBezTo>
                <a:lnTo>
                  <a:pt x="232" y="320"/>
                </a:lnTo>
                <a:lnTo>
                  <a:pt x="18" y="320"/>
                </a:lnTo>
                <a:cubicBezTo>
                  <a:pt x="0" y="319"/>
                  <a:pt x="0" y="347"/>
                  <a:pt x="18" y="346"/>
                </a:cubicBezTo>
                <a:lnTo>
                  <a:pt x="232" y="346"/>
                </a:lnTo>
                <a:lnTo>
                  <a:pt x="142" y="437"/>
                </a:lnTo>
                <a:cubicBezTo>
                  <a:pt x="129" y="450"/>
                  <a:pt x="148" y="469"/>
                  <a:pt x="161" y="456"/>
                </a:cubicBezTo>
                <a:lnTo>
                  <a:pt x="271" y="345"/>
                </a:lnTo>
                <a:lnTo>
                  <a:pt x="271" y="666"/>
                </a:lnTo>
                <a:lnTo>
                  <a:pt x="298" y="666"/>
                </a:lnTo>
                <a:lnTo>
                  <a:pt x="298" y="0"/>
                </a:lnTo>
                <a:lnTo>
                  <a:pt x="271" y="0"/>
                </a:lnTo>
                <a:close/>
                <a:moveTo>
                  <a:pt x="378" y="0"/>
                </a:moveTo>
                <a:lnTo>
                  <a:pt x="378" y="666"/>
                </a:lnTo>
                <a:lnTo>
                  <a:pt x="405" y="666"/>
                </a:lnTo>
                <a:lnTo>
                  <a:pt x="405" y="345"/>
                </a:lnTo>
                <a:lnTo>
                  <a:pt x="515" y="456"/>
                </a:lnTo>
                <a:cubicBezTo>
                  <a:pt x="528" y="469"/>
                  <a:pt x="547" y="450"/>
                  <a:pt x="534" y="437"/>
                </a:cubicBezTo>
                <a:lnTo>
                  <a:pt x="443" y="346"/>
                </a:lnTo>
                <a:lnTo>
                  <a:pt x="658" y="346"/>
                </a:lnTo>
                <a:cubicBezTo>
                  <a:pt x="676" y="347"/>
                  <a:pt x="676" y="319"/>
                  <a:pt x="658" y="320"/>
                </a:cubicBezTo>
                <a:lnTo>
                  <a:pt x="443" y="320"/>
                </a:lnTo>
                <a:lnTo>
                  <a:pt x="534" y="229"/>
                </a:lnTo>
                <a:cubicBezTo>
                  <a:pt x="543" y="221"/>
                  <a:pt x="536" y="206"/>
                  <a:pt x="524" y="206"/>
                </a:cubicBezTo>
                <a:cubicBezTo>
                  <a:pt x="521" y="206"/>
                  <a:pt x="518" y="208"/>
                  <a:pt x="515" y="210"/>
                </a:cubicBezTo>
                <a:lnTo>
                  <a:pt x="405" y="321"/>
                </a:lnTo>
                <a:lnTo>
                  <a:pt x="405" y="0"/>
                </a:lnTo>
                <a:lnTo>
                  <a:pt x="37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Move"/>
          <p:cNvSpPr>
            <a:spLocks noChangeAspect="1"/>
          </p:cNvSpPr>
          <p:nvPr/>
        </p:nvSpPr>
        <p:spPr bwMode="auto">
          <a:xfrm>
            <a:off x="3068913" y="2274755"/>
            <a:ext cx="161925" cy="161925"/>
          </a:xfrm>
          <a:custGeom>
            <a:avLst/>
            <a:gdLst>
              <a:gd name="T0" fmla="*/ 332 w 664"/>
              <a:gd name="T1" fmla="*/ 0 h 664"/>
              <a:gd name="T2" fmla="*/ 209 w 664"/>
              <a:gd name="T3" fmla="*/ 123 h 664"/>
              <a:gd name="T4" fmla="*/ 228 w 664"/>
              <a:gd name="T5" fmla="*/ 142 h 664"/>
              <a:gd name="T6" fmla="*/ 319 w 664"/>
              <a:gd name="T7" fmla="*/ 51 h 664"/>
              <a:gd name="T8" fmla="*/ 319 w 664"/>
              <a:gd name="T9" fmla="*/ 319 h 664"/>
              <a:gd name="T10" fmla="*/ 51 w 664"/>
              <a:gd name="T11" fmla="*/ 319 h 664"/>
              <a:gd name="T12" fmla="*/ 141 w 664"/>
              <a:gd name="T13" fmla="*/ 228 h 664"/>
              <a:gd name="T14" fmla="*/ 132 w 664"/>
              <a:gd name="T15" fmla="*/ 205 h 664"/>
              <a:gd name="T16" fmla="*/ 123 w 664"/>
              <a:gd name="T17" fmla="*/ 209 h 664"/>
              <a:gd name="T18" fmla="*/ 0 w 664"/>
              <a:gd name="T19" fmla="*/ 332 h 664"/>
              <a:gd name="T20" fmla="*/ 123 w 664"/>
              <a:gd name="T21" fmla="*/ 455 h 664"/>
              <a:gd name="T22" fmla="*/ 141 w 664"/>
              <a:gd name="T23" fmla="*/ 436 h 664"/>
              <a:gd name="T24" fmla="*/ 51 w 664"/>
              <a:gd name="T25" fmla="*/ 345 h 664"/>
              <a:gd name="T26" fmla="*/ 319 w 664"/>
              <a:gd name="T27" fmla="*/ 345 h 664"/>
              <a:gd name="T28" fmla="*/ 319 w 664"/>
              <a:gd name="T29" fmla="*/ 613 h 664"/>
              <a:gd name="T30" fmla="*/ 228 w 664"/>
              <a:gd name="T31" fmla="*/ 523 h 664"/>
              <a:gd name="T32" fmla="*/ 219 w 664"/>
              <a:gd name="T33" fmla="*/ 519 h 664"/>
              <a:gd name="T34" fmla="*/ 209 w 664"/>
              <a:gd name="T35" fmla="*/ 542 h 664"/>
              <a:gd name="T36" fmla="*/ 332 w 664"/>
              <a:gd name="T37" fmla="*/ 664 h 664"/>
              <a:gd name="T38" fmla="*/ 455 w 664"/>
              <a:gd name="T39" fmla="*/ 542 h 664"/>
              <a:gd name="T40" fmla="*/ 436 w 664"/>
              <a:gd name="T41" fmla="*/ 523 h 664"/>
              <a:gd name="T42" fmla="*/ 345 w 664"/>
              <a:gd name="T43" fmla="*/ 613 h 664"/>
              <a:gd name="T44" fmla="*/ 345 w 664"/>
              <a:gd name="T45" fmla="*/ 345 h 664"/>
              <a:gd name="T46" fmla="*/ 613 w 664"/>
              <a:gd name="T47" fmla="*/ 345 h 664"/>
              <a:gd name="T48" fmla="*/ 523 w 664"/>
              <a:gd name="T49" fmla="*/ 436 h 664"/>
              <a:gd name="T50" fmla="*/ 541 w 664"/>
              <a:gd name="T51" fmla="*/ 455 h 664"/>
              <a:gd name="T52" fmla="*/ 664 w 664"/>
              <a:gd name="T53" fmla="*/ 332 h 664"/>
              <a:gd name="T54" fmla="*/ 541 w 664"/>
              <a:gd name="T55" fmla="*/ 209 h 664"/>
              <a:gd name="T56" fmla="*/ 532 w 664"/>
              <a:gd name="T57" fmla="*/ 205 h 664"/>
              <a:gd name="T58" fmla="*/ 523 w 664"/>
              <a:gd name="T59" fmla="*/ 228 h 664"/>
              <a:gd name="T60" fmla="*/ 613 w 664"/>
              <a:gd name="T61" fmla="*/ 319 h 664"/>
              <a:gd name="T62" fmla="*/ 345 w 664"/>
              <a:gd name="T63" fmla="*/ 319 h 664"/>
              <a:gd name="T64" fmla="*/ 345 w 664"/>
              <a:gd name="T65" fmla="*/ 51 h 664"/>
              <a:gd name="T66" fmla="*/ 436 w 664"/>
              <a:gd name="T67" fmla="*/ 142 h 664"/>
              <a:gd name="T68" fmla="*/ 455 w 664"/>
              <a:gd name="T69" fmla="*/ 123 h 664"/>
              <a:gd name="T70" fmla="*/ 332 w 664"/>
              <a:gd name="T71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4" h="664">
                <a:moveTo>
                  <a:pt x="332" y="0"/>
                </a:moveTo>
                <a:lnTo>
                  <a:pt x="209" y="123"/>
                </a:lnTo>
                <a:cubicBezTo>
                  <a:pt x="196" y="135"/>
                  <a:pt x="216" y="155"/>
                  <a:pt x="228" y="142"/>
                </a:cubicBezTo>
                <a:lnTo>
                  <a:pt x="319" y="51"/>
                </a:lnTo>
                <a:lnTo>
                  <a:pt x="319" y="319"/>
                </a:lnTo>
                <a:lnTo>
                  <a:pt x="51" y="319"/>
                </a:lnTo>
                <a:lnTo>
                  <a:pt x="141" y="228"/>
                </a:lnTo>
                <a:cubicBezTo>
                  <a:pt x="150" y="220"/>
                  <a:pt x="144" y="205"/>
                  <a:pt x="132" y="205"/>
                </a:cubicBezTo>
                <a:cubicBezTo>
                  <a:pt x="128" y="205"/>
                  <a:pt x="125" y="207"/>
                  <a:pt x="123" y="209"/>
                </a:cubicBezTo>
                <a:lnTo>
                  <a:pt x="0" y="332"/>
                </a:lnTo>
                <a:lnTo>
                  <a:pt x="123" y="455"/>
                </a:lnTo>
                <a:cubicBezTo>
                  <a:pt x="135" y="468"/>
                  <a:pt x="154" y="449"/>
                  <a:pt x="141" y="436"/>
                </a:cubicBezTo>
                <a:lnTo>
                  <a:pt x="51" y="345"/>
                </a:lnTo>
                <a:lnTo>
                  <a:pt x="319" y="345"/>
                </a:lnTo>
                <a:lnTo>
                  <a:pt x="319" y="613"/>
                </a:lnTo>
                <a:lnTo>
                  <a:pt x="228" y="523"/>
                </a:lnTo>
                <a:cubicBezTo>
                  <a:pt x="226" y="520"/>
                  <a:pt x="222" y="519"/>
                  <a:pt x="219" y="519"/>
                </a:cubicBezTo>
                <a:cubicBezTo>
                  <a:pt x="207" y="519"/>
                  <a:pt x="201" y="533"/>
                  <a:pt x="209" y="542"/>
                </a:cubicBezTo>
                <a:lnTo>
                  <a:pt x="332" y="664"/>
                </a:lnTo>
                <a:lnTo>
                  <a:pt x="455" y="542"/>
                </a:lnTo>
                <a:cubicBezTo>
                  <a:pt x="468" y="529"/>
                  <a:pt x="448" y="510"/>
                  <a:pt x="436" y="523"/>
                </a:cubicBezTo>
                <a:lnTo>
                  <a:pt x="345" y="613"/>
                </a:lnTo>
                <a:lnTo>
                  <a:pt x="345" y="345"/>
                </a:lnTo>
                <a:lnTo>
                  <a:pt x="613" y="345"/>
                </a:lnTo>
                <a:lnTo>
                  <a:pt x="523" y="436"/>
                </a:lnTo>
                <a:cubicBezTo>
                  <a:pt x="509" y="449"/>
                  <a:pt x="529" y="468"/>
                  <a:pt x="541" y="455"/>
                </a:cubicBezTo>
                <a:lnTo>
                  <a:pt x="664" y="332"/>
                </a:lnTo>
                <a:lnTo>
                  <a:pt x="541" y="209"/>
                </a:lnTo>
                <a:cubicBezTo>
                  <a:pt x="539" y="207"/>
                  <a:pt x="535" y="205"/>
                  <a:pt x="532" y="205"/>
                </a:cubicBezTo>
                <a:cubicBezTo>
                  <a:pt x="520" y="205"/>
                  <a:pt x="514" y="220"/>
                  <a:pt x="523" y="228"/>
                </a:cubicBezTo>
                <a:lnTo>
                  <a:pt x="613" y="319"/>
                </a:lnTo>
                <a:lnTo>
                  <a:pt x="345" y="319"/>
                </a:lnTo>
                <a:lnTo>
                  <a:pt x="345" y="51"/>
                </a:lnTo>
                <a:lnTo>
                  <a:pt x="436" y="142"/>
                </a:lnTo>
                <a:cubicBezTo>
                  <a:pt x="448" y="155"/>
                  <a:pt x="468" y="135"/>
                  <a:pt x="455" y="123"/>
                </a:cubicBezTo>
                <a:lnTo>
                  <a:pt x="33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Process"/>
          <p:cNvSpPr>
            <a:spLocks noChangeAspect="1" noEditPoints="1"/>
          </p:cNvSpPr>
          <p:nvPr/>
        </p:nvSpPr>
        <p:spPr bwMode="auto">
          <a:xfrm>
            <a:off x="3487428" y="2229929"/>
            <a:ext cx="161925" cy="163512"/>
          </a:xfrm>
          <a:custGeom>
            <a:avLst/>
            <a:gdLst>
              <a:gd name="T0" fmla="*/ 333 w 667"/>
              <a:gd name="T1" fmla="*/ 0 h 666"/>
              <a:gd name="T2" fmla="*/ 252 w 667"/>
              <a:gd name="T3" fmla="*/ 9 h 666"/>
              <a:gd name="T4" fmla="*/ 257 w 667"/>
              <a:gd name="T5" fmla="*/ 36 h 666"/>
              <a:gd name="T6" fmla="*/ 333 w 667"/>
              <a:gd name="T7" fmla="*/ 26 h 666"/>
              <a:gd name="T8" fmla="*/ 594 w 667"/>
              <a:gd name="T9" fmla="*/ 173 h 666"/>
              <a:gd name="T10" fmla="*/ 493 w 667"/>
              <a:gd name="T11" fmla="*/ 173 h 666"/>
              <a:gd name="T12" fmla="*/ 493 w 667"/>
              <a:gd name="T13" fmla="*/ 200 h 666"/>
              <a:gd name="T14" fmla="*/ 627 w 667"/>
              <a:gd name="T15" fmla="*/ 200 h 666"/>
              <a:gd name="T16" fmla="*/ 640 w 667"/>
              <a:gd name="T17" fmla="*/ 186 h 666"/>
              <a:gd name="T18" fmla="*/ 640 w 667"/>
              <a:gd name="T19" fmla="*/ 53 h 666"/>
              <a:gd name="T20" fmla="*/ 626 w 667"/>
              <a:gd name="T21" fmla="*/ 40 h 666"/>
              <a:gd name="T22" fmla="*/ 613 w 667"/>
              <a:gd name="T23" fmla="*/ 53 h 666"/>
              <a:gd name="T24" fmla="*/ 613 w 667"/>
              <a:gd name="T25" fmla="*/ 153 h 666"/>
              <a:gd name="T26" fmla="*/ 333 w 667"/>
              <a:gd name="T27" fmla="*/ 0 h 666"/>
              <a:gd name="T28" fmla="*/ 53 w 667"/>
              <a:gd name="T29" fmla="*/ 26 h 666"/>
              <a:gd name="T30" fmla="*/ 53 w 667"/>
              <a:gd name="T31" fmla="*/ 53 h 666"/>
              <a:gd name="T32" fmla="*/ 152 w 667"/>
              <a:gd name="T33" fmla="*/ 53 h 666"/>
              <a:gd name="T34" fmla="*/ 0 w 667"/>
              <a:gd name="T35" fmla="*/ 333 h 666"/>
              <a:gd name="T36" fmla="*/ 4 w 667"/>
              <a:gd name="T37" fmla="*/ 389 h 666"/>
              <a:gd name="T38" fmla="*/ 30 w 667"/>
              <a:gd name="T39" fmla="*/ 384 h 666"/>
              <a:gd name="T40" fmla="*/ 27 w 667"/>
              <a:gd name="T41" fmla="*/ 333 h 666"/>
              <a:gd name="T42" fmla="*/ 173 w 667"/>
              <a:gd name="T43" fmla="*/ 71 h 666"/>
              <a:gd name="T44" fmla="*/ 173 w 667"/>
              <a:gd name="T45" fmla="*/ 173 h 666"/>
              <a:gd name="T46" fmla="*/ 200 w 667"/>
              <a:gd name="T47" fmla="*/ 173 h 666"/>
              <a:gd name="T48" fmla="*/ 200 w 667"/>
              <a:gd name="T49" fmla="*/ 40 h 666"/>
              <a:gd name="T50" fmla="*/ 187 w 667"/>
              <a:gd name="T51" fmla="*/ 26 h 666"/>
              <a:gd name="T52" fmla="*/ 53 w 667"/>
              <a:gd name="T53" fmla="*/ 26 h 666"/>
              <a:gd name="T54" fmla="*/ 646 w 667"/>
              <a:gd name="T55" fmla="*/ 253 h 666"/>
              <a:gd name="T56" fmla="*/ 633 w 667"/>
              <a:gd name="T57" fmla="*/ 269 h 666"/>
              <a:gd name="T58" fmla="*/ 640 w 667"/>
              <a:gd name="T59" fmla="*/ 333 h 666"/>
              <a:gd name="T60" fmla="*/ 493 w 667"/>
              <a:gd name="T61" fmla="*/ 594 h 666"/>
              <a:gd name="T62" fmla="*/ 493 w 667"/>
              <a:gd name="T63" fmla="*/ 493 h 666"/>
              <a:gd name="T64" fmla="*/ 480 w 667"/>
              <a:gd name="T65" fmla="*/ 480 h 666"/>
              <a:gd name="T66" fmla="*/ 467 w 667"/>
              <a:gd name="T67" fmla="*/ 493 h 666"/>
              <a:gd name="T68" fmla="*/ 467 w 667"/>
              <a:gd name="T69" fmla="*/ 626 h 666"/>
              <a:gd name="T70" fmla="*/ 480 w 667"/>
              <a:gd name="T71" fmla="*/ 640 h 666"/>
              <a:gd name="T72" fmla="*/ 613 w 667"/>
              <a:gd name="T73" fmla="*/ 640 h 666"/>
              <a:gd name="T74" fmla="*/ 613 w 667"/>
              <a:gd name="T75" fmla="*/ 613 h 666"/>
              <a:gd name="T76" fmla="*/ 513 w 667"/>
              <a:gd name="T77" fmla="*/ 613 h 666"/>
              <a:gd name="T78" fmla="*/ 667 w 667"/>
              <a:gd name="T79" fmla="*/ 333 h 666"/>
              <a:gd name="T80" fmla="*/ 660 w 667"/>
              <a:gd name="T81" fmla="*/ 264 h 666"/>
              <a:gd name="T82" fmla="*/ 646 w 667"/>
              <a:gd name="T83" fmla="*/ 253 h 666"/>
              <a:gd name="T84" fmla="*/ 40 w 667"/>
              <a:gd name="T85" fmla="*/ 466 h 666"/>
              <a:gd name="T86" fmla="*/ 27 w 667"/>
              <a:gd name="T87" fmla="*/ 480 h 666"/>
              <a:gd name="T88" fmla="*/ 27 w 667"/>
              <a:gd name="T89" fmla="*/ 613 h 666"/>
              <a:gd name="T90" fmla="*/ 53 w 667"/>
              <a:gd name="T91" fmla="*/ 613 h 666"/>
              <a:gd name="T92" fmla="*/ 53 w 667"/>
              <a:gd name="T93" fmla="*/ 514 h 666"/>
              <a:gd name="T94" fmla="*/ 333 w 667"/>
              <a:gd name="T95" fmla="*/ 666 h 666"/>
              <a:gd name="T96" fmla="*/ 389 w 667"/>
              <a:gd name="T97" fmla="*/ 662 h 666"/>
              <a:gd name="T98" fmla="*/ 384 w 667"/>
              <a:gd name="T99" fmla="*/ 636 h 666"/>
              <a:gd name="T100" fmla="*/ 333 w 667"/>
              <a:gd name="T101" fmla="*/ 640 h 666"/>
              <a:gd name="T102" fmla="*/ 72 w 667"/>
              <a:gd name="T103" fmla="*/ 493 h 666"/>
              <a:gd name="T104" fmla="*/ 173 w 667"/>
              <a:gd name="T105" fmla="*/ 493 h 666"/>
              <a:gd name="T106" fmla="*/ 173 w 667"/>
              <a:gd name="T107" fmla="*/ 466 h 666"/>
              <a:gd name="T108" fmla="*/ 40 w 667"/>
              <a:gd name="T109" fmla="*/ 4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305" y="0"/>
                  <a:pt x="278" y="4"/>
                  <a:pt x="252" y="9"/>
                </a:cubicBezTo>
                <a:cubicBezTo>
                  <a:pt x="234" y="13"/>
                  <a:pt x="240" y="39"/>
                  <a:pt x="257" y="36"/>
                </a:cubicBezTo>
                <a:cubicBezTo>
                  <a:pt x="282" y="30"/>
                  <a:pt x="308" y="26"/>
                  <a:pt x="333" y="26"/>
                </a:cubicBezTo>
                <a:cubicBezTo>
                  <a:pt x="444" y="26"/>
                  <a:pt x="540" y="85"/>
                  <a:pt x="594" y="173"/>
                </a:cubicBezTo>
                <a:lnTo>
                  <a:pt x="493" y="173"/>
                </a:lnTo>
                <a:cubicBezTo>
                  <a:pt x="475" y="173"/>
                  <a:pt x="475" y="200"/>
                  <a:pt x="493" y="200"/>
                </a:cubicBezTo>
                <a:lnTo>
                  <a:pt x="627" y="200"/>
                </a:lnTo>
                <a:cubicBezTo>
                  <a:pt x="634" y="200"/>
                  <a:pt x="640" y="194"/>
                  <a:pt x="640" y="186"/>
                </a:cubicBezTo>
                <a:lnTo>
                  <a:pt x="640" y="53"/>
                </a:lnTo>
                <a:cubicBezTo>
                  <a:pt x="640" y="46"/>
                  <a:pt x="634" y="40"/>
                  <a:pt x="626" y="40"/>
                </a:cubicBezTo>
                <a:cubicBezTo>
                  <a:pt x="619" y="40"/>
                  <a:pt x="613" y="46"/>
                  <a:pt x="613" y="53"/>
                </a:cubicBezTo>
                <a:lnTo>
                  <a:pt x="613" y="153"/>
                </a:lnTo>
                <a:cubicBezTo>
                  <a:pt x="554" y="61"/>
                  <a:pt x="451" y="0"/>
                  <a:pt x="333" y="0"/>
                </a:cubicBezTo>
                <a:close/>
                <a:moveTo>
                  <a:pt x="53" y="26"/>
                </a:moveTo>
                <a:cubicBezTo>
                  <a:pt x="35" y="26"/>
                  <a:pt x="35" y="53"/>
                  <a:pt x="53" y="53"/>
                </a:cubicBezTo>
                <a:lnTo>
                  <a:pt x="152" y="53"/>
                </a:lnTo>
                <a:cubicBezTo>
                  <a:pt x="60" y="113"/>
                  <a:pt x="0" y="216"/>
                  <a:pt x="0" y="333"/>
                </a:cubicBezTo>
                <a:cubicBezTo>
                  <a:pt x="0" y="352"/>
                  <a:pt x="1" y="371"/>
                  <a:pt x="4" y="389"/>
                </a:cubicBezTo>
                <a:cubicBezTo>
                  <a:pt x="6" y="406"/>
                  <a:pt x="33" y="402"/>
                  <a:pt x="30" y="384"/>
                </a:cubicBezTo>
                <a:cubicBezTo>
                  <a:pt x="28" y="368"/>
                  <a:pt x="27" y="351"/>
                  <a:pt x="27" y="333"/>
                </a:cubicBezTo>
                <a:cubicBezTo>
                  <a:pt x="27" y="223"/>
                  <a:pt x="85" y="125"/>
                  <a:pt x="173" y="71"/>
                </a:cubicBezTo>
                <a:lnTo>
                  <a:pt x="173" y="173"/>
                </a:lnTo>
                <a:cubicBezTo>
                  <a:pt x="173" y="191"/>
                  <a:pt x="200" y="191"/>
                  <a:pt x="200" y="173"/>
                </a:cubicBezTo>
                <a:lnTo>
                  <a:pt x="200" y="40"/>
                </a:lnTo>
                <a:cubicBezTo>
                  <a:pt x="200" y="32"/>
                  <a:pt x="194" y="26"/>
                  <a:pt x="187" y="26"/>
                </a:cubicBezTo>
                <a:lnTo>
                  <a:pt x="53" y="26"/>
                </a:lnTo>
                <a:close/>
                <a:moveTo>
                  <a:pt x="646" y="253"/>
                </a:moveTo>
                <a:cubicBezTo>
                  <a:pt x="638" y="253"/>
                  <a:pt x="632" y="261"/>
                  <a:pt x="633" y="269"/>
                </a:cubicBezTo>
                <a:cubicBezTo>
                  <a:pt x="637" y="290"/>
                  <a:pt x="640" y="312"/>
                  <a:pt x="640" y="333"/>
                </a:cubicBezTo>
                <a:cubicBezTo>
                  <a:pt x="640" y="444"/>
                  <a:pt x="581" y="540"/>
                  <a:pt x="493" y="594"/>
                </a:cubicBezTo>
                <a:lnTo>
                  <a:pt x="493" y="493"/>
                </a:lnTo>
                <a:cubicBezTo>
                  <a:pt x="493" y="486"/>
                  <a:pt x="487" y="480"/>
                  <a:pt x="480" y="480"/>
                </a:cubicBezTo>
                <a:cubicBezTo>
                  <a:pt x="472" y="480"/>
                  <a:pt x="466" y="486"/>
                  <a:pt x="467" y="493"/>
                </a:cubicBezTo>
                <a:lnTo>
                  <a:pt x="467" y="626"/>
                </a:lnTo>
                <a:cubicBezTo>
                  <a:pt x="467" y="634"/>
                  <a:pt x="472" y="640"/>
                  <a:pt x="480" y="640"/>
                </a:cubicBezTo>
                <a:lnTo>
                  <a:pt x="613" y="640"/>
                </a:lnTo>
                <a:cubicBezTo>
                  <a:pt x="631" y="640"/>
                  <a:pt x="631" y="613"/>
                  <a:pt x="613" y="613"/>
                </a:cubicBezTo>
                <a:lnTo>
                  <a:pt x="513" y="613"/>
                </a:lnTo>
                <a:cubicBezTo>
                  <a:pt x="605" y="554"/>
                  <a:pt x="667" y="451"/>
                  <a:pt x="667" y="333"/>
                </a:cubicBezTo>
                <a:cubicBezTo>
                  <a:pt x="667" y="309"/>
                  <a:pt x="664" y="286"/>
                  <a:pt x="660" y="264"/>
                </a:cubicBezTo>
                <a:cubicBezTo>
                  <a:pt x="659" y="258"/>
                  <a:pt x="653" y="253"/>
                  <a:pt x="646" y="253"/>
                </a:cubicBezTo>
                <a:close/>
                <a:moveTo>
                  <a:pt x="40" y="466"/>
                </a:moveTo>
                <a:cubicBezTo>
                  <a:pt x="32" y="466"/>
                  <a:pt x="27" y="472"/>
                  <a:pt x="27" y="480"/>
                </a:cubicBezTo>
                <a:lnTo>
                  <a:pt x="27" y="613"/>
                </a:lnTo>
                <a:cubicBezTo>
                  <a:pt x="26" y="631"/>
                  <a:pt x="53" y="631"/>
                  <a:pt x="53" y="613"/>
                </a:cubicBezTo>
                <a:lnTo>
                  <a:pt x="53" y="514"/>
                </a:lnTo>
                <a:cubicBezTo>
                  <a:pt x="113" y="606"/>
                  <a:pt x="216" y="666"/>
                  <a:pt x="333" y="666"/>
                </a:cubicBezTo>
                <a:cubicBezTo>
                  <a:pt x="352" y="666"/>
                  <a:pt x="371" y="665"/>
                  <a:pt x="389" y="662"/>
                </a:cubicBezTo>
                <a:cubicBezTo>
                  <a:pt x="407" y="660"/>
                  <a:pt x="402" y="633"/>
                  <a:pt x="384" y="636"/>
                </a:cubicBezTo>
                <a:cubicBezTo>
                  <a:pt x="368" y="639"/>
                  <a:pt x="351" y="640"/>
                  <a:pt x="333" y="640"/>
                </a:cubicBezTo>
                <a:cubicBezTo>
                  <a:pt x="223" y="640"/>
                  <a:pt x="126" y="581"/>
                  <a:pt x="72" y="493"/>
                </a:cubicBezTo>
                <a:lnTo>
                  <a:pt x="173" y="493"/>
                </a:lnTo>
                <a:cubicBezTo>
                  <a:pt x="191" y="493"/>
                  <a:pt x="191" y="466"/>
                  <a:pt x="173" y="466"/>
                </a:cubicBezTo>
                <a:lnTo>
                  <a:pt x="40" y="4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do"/>
          <p:cNvSpPr>
            <a:spLocks noChangeAspect="1"/>
          </p:cNvSpPr>
          <p:nvPr/>
        </p:nvSpPr>
        <p:spPr bwMode="auto">
          <a:xfrm>
            <a:off x="3924198" y="2219026"/>
            <a:ext cx="125413" cy="141287"/>
          </a:xfrm>
          <a:custGeom>
            <a:avLst/>
            <a:gdLst>
              <a:gd name="T0" fmla="*/ 347 w 511"/>
              <a:gd name="T1" fmla="*/ 0 h 581"/>
              <a:gd name="T2" fmla="*/ 338 w 511"/>
              <a:gd name="T3" fmla="*/ 23 h 581"/>
              <a:gd name="T4" fmla="*/ 460 w 511"/>
              <a:gd name="T5" fmla="*/ 145 h 581"/>
              <a:gd name="T6" fmla="*/ 253 w 511"/>
              <a:gd name="T7" fmla="*/ 145 h 581"/>
              <a:gd name="T8" fmla="*/ 62 w 511"/>
              <a:gd name="T9" fmla="*/ 205 h 581"/>
              <a:gd name="T10" fmla="*/ 0 w 511"/>
              <a:gd name="T11" fmla="*/ 359 h 581"/>
              <a:gd name="T12" fmla="*/ 55 w 511"/>
              <a:gd name="T13" fmla="*/ 566 h 581"/>
              <a:gd name="T14" fmla="*/ 78 w 511"/>
              <a:gd name="T15" fmla="*/ 552 h 581"/>
              <a:gd name="T16" fmla="*/ 26 w 511"/>
              <a:gd name="T17" fmla="*/ 359 h 581"/>
              <a:gd name="T18" fmla="*/ 80 w 511"/>
              <a:gd name="T19" fmla="*/ 225 h 581"/>
              <a:gd name="T20" fmla="*/ 253 w 511"/>
              <a:gd name="T21" fmla="*/ 172 h 581"/>
              <a:gd name="T22" fmla="*/ 460 w 511"/>
              <a:gd name="T23" fmla="*/ 172 h 581"/>
              <a:gd name="T24" fmla="*/ 338 w 511"/>
              <a:gd name="T25" fmla="*/ 294 h 581"/>
              <a:gd name="T26" fmla="*/ 356 w 511"/>
              <a:gd name="T27" fmla="*/ 313 h 581"/>
              <a:gd name="T28" fmla="*/ 511 w 511"/>
              <a:gd name="T29" fmla="*/ 159 h 581"/>
              <a:gd name="T30" fmla="*/ 356 w 511"/>
              <a:gd name="T31" fmla="*/ 4 h 581"/>
              <a:gd name="T32" fmla="*/ 347 w 511"/>
              <a:gd name="T3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581">
                <a:moveTo>
                  <a:pt x="347" y="0"/>
                </a:moveTo>
                <a:cubicBezTo>
                  <a:pt x="335" y="0"/>
                  <a:pt x="329" y="14"/>
                  <a:pt x="338" y="23"/>
                </a:cubicBezTo>
                <a:lnTo>
                  <a:pt x="460" y="145"/>
                </a:lnTo>
                <a:lnTo>
                  <a:pt x="253" y="145"/>
                </a:lnTo>
                <a:cubicBezTo>
                  <a:pt x="168" y="145"/>
                  <a:pt x="105" y="167"/>
                  <a:pt x="62" y="205"/>
                </a:cubicBezTo>
                <a:cubicBezTo>
                  <a:pt x="20" y="243"/>
                  <a:pt x="0" y="297"/>
                  <a:pt x="0" y="359"/>
                </a:cubicBezTo>
                <a:cubicBezTo>
                  <a:pt x="0" y="478"/>
                  <a:pt x="55" y="566"/>
                  <a:pt x="55" y="566"/>
                </a:cubicBezTo>
                <a:cubicBezTo>
                  <a:pt x="64" y="581"/>
                  <a:pt x="88" y="567"/>
                  <a:pt x="78" y="552"/>
                </a:cubicBezTo>
                <a:cubicBezTo>
                  <a:pt x="78" y="552"/>
                  <a:pt x="26" y="470"/>
                  <a:pt x="26" y="359"/>
                </a:cubicBezTo>
                <a:cubicBezTo>
                  <a:pt x="26" y="303"/>
                  <a:pt x="44" y="257"/>
                  <a:pt x="80" y="225"/>
                </a:cubicBezTo>
                <a:cubicBezTo>
                  <a:pt x="116" y="192"/>
                  <a:pt x="173" y="172"/>
                  <a:pt x="253" y="172"/>
                </a:cubicBezTo>
                <a:lnTo>
                  <a:pt x="460" y="172"/>
                </a:lnTo>
                <a:lnTo>
                  <a:pt x="338" y="294"/>
                </a:lnTo>
                <a:cubicBezTo>
                  <a:pt x="324" y="307"/>
                  <a:pt x="344" y="326"/>
                  <a:pt x="356" y="313"/>
                </a:cubicBezTo>
                <a:lnTo>
                  <a:pt x="511" y="159"/>
                </a:lnTo>
                <a:lnTo>
                  <a:pt x="356" y="4"/>
                </a:lnTo>
                <a:cubicBezTo>
                  <a:pt x="354" y="1"/>
                  <a:pt x="350" y="0"/>
                  <a:pt x="34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load"/>
          <p:cNvSpPr>
            <a:spLocks noChangeAspect="1"/>
          </p:cNvSpPr>
          <p:nvPr/>
        </p:nvSpPr>
        <p:spPr bwMode="auto">
          <a:xfrm>
            <a:off x="4335669" y="2241146"/>
            <a:ext cx="117475" cy="119062"/>
          </a:xfrm>
          <a:custGeom>
            <a:avLst/>
            <a:gdLst>
              <a:gd name="T0" fmla="*/ 440 w 480"/>
              <a:gd name="T1" fmla="*/ 0 h 494"/>
              <a:gd name="T2" fmla="*/ 427 w 480"/>
              <a:gd name="T3" fmla="*/ 14 h 494"/>
              <a:gd name="T4" fmla="*/ 427 w 480"/>
              <a:gd name="T5" fmla="*/ 103 h 494"/>
              <a:gd name="T6" fmla="*/ 418 w 480"/>
              <a:gd name="T7" fmla="*/ 93 h 494"/>
              <a:gd name="T8" fmla="*/ 418 w 480"/>
              <a:gd name="T9" fmla="*/ 93 h 494"/>
              <a:gd name="T10" fmla="*/ 240 w 480"/>
              <a:gd name="T11" fmla="*/ 14 h 494"/>
              <a:gd name="T12" fmla="*/ 0 w 480"/>
              <a:gd name="T13" fmla="*/ 254 h 494"/>
              <a:gd name="T14" fmla="*/ 240 w 480"/>
              <a:gd name="T15" fmla="*/ 494 h 494"/>
              <a:gd name="T16" fmla="*/ 480 w 480"/>
              <a:gd name="T17" fmla="*/ 254 h 494"/>
              <a:gd name="T18" fmla="*/ 453 w 480"/>
              <a:gd name="T19" fmla="*/ 254 h 494"/>
              <a:gd name="T20" fmla="*/ 240 w 480"/>
              <a:gd name="T21" fmla="*/ 467 h 494"/>
              <a:gd name="T22" fmla="*/ 27 w 480"/>
              <a:gd name="T23" fmla="*/ 254 h 494"/>
              <a:gd name="T24" fmla="*/ 240 w 480"/>
              <a:gd name="T25" fmla="*/ 41 h 494"/>
              <a:gd name="T26" fmla="*/ 398 w 480"/>
              <a:gd name="T27" fmla="*/ 111 h 494"/>
              <a:gd name="T28" fmla="*/ 406 w 480"/>
              <a:gd name="T29" fmla="*/ 121 h 494"/>
              <a:gd name="T30" fmla="*/ 320 w 480"/>
              <a:gd name="T31" fmla="*/ 121 h 494"/>
              <a:gd name="T32" fmla="*/ 320 w 480"/>
              <a:gd name="T33" fmla="*/ 147 h 494"/>
              <a:gd name="T34" fmla="*/ 453 w 480"/>
              <a:gd name="T35" fmla="*/ 147 h 494"/>
              <a:gd name="T36" fmla="*/ 453 w 480"/>
              <a:gd name="T37" fmla="*/ 14 h 494"/>
              <a:gd name="T38" fmla="*/ 440 w 480"/>
              <a:gd name="T3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494">
                <a:moveTo>
                  <a:pt x="440" y="0"/>
                </a:moveTo>
                <a:cubicBezTo>
                  <a:pt x="432" y="0"/>
                  <a:pt x="427" y="7"/>
                  <a:pt x="427" y="14"/>
                </a:cubicBezTo>
                <a:lnTo>
                  <a:pt x="427" y="103"/>
                </a:lnTo>
                <a:cubicBezTo>
                  <a:pt x="424" y="100"/>
                  <a:pt x="421" y="96"/>
                  <a:pt x="418" y="93"/>
                </a:cubicBezTo>
                <a:lnTo>
                  <a:pt x="418" y="93"/>
                </a:lnTo>
                <a:cubicBezTo>
                  <a:pt x="374" y="45"/>
                  <a:pt x="311" y="14"/>
                  <a:pt x="240" y="14"/>
                </a:cubicBezTo>
                <a:cubicBezTo>
                  <a:pt x="108" y="14"/>
                  <a:pt x="0" y="122"/>
                  <a:pt x="0" y="254"/>
                </a:cubicBezTo>
                <a:cubicBezTo>
                  <a:pt x="0" y="386"/>
                  <a:pt x="108" y="494"/>
                  <a:pt x="240" y="494"/>
                </a:cubicBezTo>
                <a:cubicBezTo>
                  <a:pt x="372" y="494"/>
                  <a:pt x="480" y="386"/>
                  <a:pt x="480" y="254"/>
                </a:cubicBezTo>
                <a:cubicBezTo>
                  <a:pt x="480" y="236"/>
                  <a:pt x="453" y="236"/>
                  <a:pt x="453" y="254"/>
                </a:cubicBezTo>
                <a:cubicBezTo>
                  <a:pt x="453" y="372"/>
                  <a:pt x="358" y="467"/>
                  <a:pt x="240" y="467"/>
                </a:cubicBezTo>
                <a:cubicBezTo>
                  <a:pt x="122" y="467"/>
                  <a:pt x="27" y="372"/>
                  <a:pt x="27" y="254"/>
                </a:cubicBezTo>
                <a:cubicBezTo>
                  <a:pt x="27" y="136"/>
                  <a:pt x="122" y="41"/>
                  <a:pt x="240" y="41"/>
                </a:cubicBezTo>
                <a:cubicBezTo>
                  <a:pt x="303" y="41"/>
                  <a:pt x="359" y="68"/>
                  <a:pt x="398" y="111"/>
                </a:cubicBezTo>
                <a:cubicBezTo>
                  <a:pt x="401" y="114"/>
                  <a:pt x="404" y="117"/>
                  <a:pt x="406" y="121"/>
                </a:cubicBezTo>
                <a:lnTo>
                  <a:pt x="320" y="121"/>
                </a:lnTo>
                <a:cubicBezTo>
                  <a:pt x="302" y="120"/>
                  <a:pt x="302" y="148"/>
                  <a:pt x="320" y="147"/>
                </a:cubicBezTo>
                <a:lnTo>
                  <a:pt x="453" y="147"/>
                </a:lnTo>
                <a:lnTo>
                  <a:pt x="453" y="14"/>
                </a:lnTo>
                <a:cubicBezTo>
                  <a:pt x="453" y="6"/>
                  <a:pt x="447" y="0"/>
                  <a:pt x="440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size Diagonal"/>
          <p:cNvSpPr>
            <a:spLocks noChangeAspect="1"/>
          </p:cNvSpPr>
          <p:nvPr/>
        </p:nvSpPr>
        <p:spPr bwMode="auto">
          <a:xfrm>
            <a:off x="4736820" y="2202566"/>
            <a:ext cx="130175" cy="130175"/>
          </a:xfrm>
          <a:custGeom>
            <a:avLst/>
            <a:gdLst>
              <a:gd name="T0" fmla="*/ 315 w 534"/>
              <a:gd name="T1" fmla="*/ 0 h 534"/>
              <a:gd name="T2" fmla="*/ 315 w 534"/>
              <a:gd name="T3" fmla="*/ 27 h 534"/>
              <a:gd name="T4" fmla="*/ 488 w 534"/>
              <a:gd name="T5" fmla="*/ 27 h 534"/>
              <a:gd name="T6" fmla="*/ 27 w 534"/>
              <a:gd name="T7" fmla="*/ 488 h 534"/>
              <a:gd name="T8" fmla="*/ 27 w 534"/>
              <a:gd name="T9" fmla="*/ 315 h 534"/>
              <a:gd name="T10" fmla="*/ 14 w 534"/>
              <a:gd name="T11" fmla="*/ 302 h 534"/>
              <a:gd name="T12" fmla="*/ 0 w 534"/>
              <a:gd name="T13" fmla="*/ 315 h 534"/>
              <a:gd name="T14" fmla="*/ 0 w 534"/>
              <a:gd name="T15" fmla="*/ 534 h 534"/>
              <a:gd name="T16" fmla="*/ 219 w 534"/>
              <a:gd name="T17" fmla="*/ 534 h 534"/>
              <a:gd name="T18" fmla="*/ 219 w 534"/>
              <a:gd name="T19" fmla="*/ 507 h 534"/>
              <a:gd name="T20" fmla="*/ 46 w 534"/>
              <a:gd name="T21" fmla="*/ 507 h 534"/>
              <a:gd name="T22" fmla="*/ 507 w 534"/>
              <a:gd name="T23" fmla="*/ 46 h 534"/>
              <a:gd name="T24" fmla="*/ 507 w 534"/>
              <a:gd name="T25" fmla="*/ 219 h 534"/>
              <a:gd name="T26" fmla="*/ 534 w 534"/>
              <a:gd name="T27" fmla="*/ 219 h 534"/>
              <a:gd name="T28" fmla="*/ 534 w 534"/>
              <a:gd name="T29" fmla="*/ 0 h 534"/>
              <a:gd name="T30" fmla="*/ 315 w 534"/>
              <a:gd name="T31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534">
                <a:moveTo>
                  <a:pt x="315" y="0"/>
                </a:moveTo>
                <a:cubicBezTo>
                  <a:pt x="297" y="0"/>
                  <a:pt x="297" y="27"/>
                  <a:pt x="315" y="27"/>
                </a:cubicBezTo>
                <a:lnTo>
                  <a:pt x="488" y="27"/>
                </a:lnTo>
                <a:lnTo>
                  <a:pt x="27" y="488"/>
                </a:lnTo>
                <a:lnTo>
                  <a:pt x="27" y="315"/>
                </a:lnTo>
                <a:cubicBezTo>
                  <a:pt x="27" y="308"/>
                  <a:pt x="21" y="301"/>
                  <a:pt x="14" y="302"/>
                </a:cubicBezTo>
                <a:cubicBezTo>
                  <a:pt x="6" y="302"/>
                  <a:pt x="0" y="308"/>
                  <a:pt x="0" y="315"/>
                </a:cubicBezTo>
                <a:lnTo>
                  <a:pt x="0" y="534"/>
                </a:lnTo>
                <a:lnTo>
                  <a:pt x="219" y="534"/>
                </a:lnTo>
                <a:cubicBezTo>
                  <a:pt x="237" y="534"/>
                  <a:pt x="237" y="507"/>
                  <a:pt x="219" y="507"/>
                </a:cubicBezTo>
                <a:lnTo>
                  <a:pt x="46" y="507"/>
                </a:lnTo>
                <a:lnTo>
                  <a:pt x="507" y="46"/>
                </a:lnTo>
                <a:lnTo>
                  <a:pt x="507" y="219"/>
                </a:lnTo>
                <a:cubicBezTo>
                  <a:pt x="507" y="237"/>
                  <a:pt x="534" y="237"/>
                  <a:pt x="534" y="219"/>
                </a:cubicBezTo>
                <a:lnTo>
                  <a:pt x="534" y="0"/>
                </a:lnTo>
                <a:lnTo>
                  <a:pt x="315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size Horizontal"/>
          <p:cNvSpPr>
            <a:spLocks noChangeAspect="1"/>
          </p:cNvSpPr>
          <p:nvPr/>
        </p:nvSpPr>
        <p:spPr bwMode="auto">
          <a:xfrm>
            <a:off x="5161487" y="2183934"/>
            <a:ext cx="161925" cy="79375"/>
          </a:xfrm>
          <a:custGeom>
            <a:avLst/>
            <a:gdLst>
              <a:gd name="T0" fmla="*/ 164 w 664"/>
              <a:gd name="T1" fmla="*/ 1 h 327"/>
              <a:gd name="T2" fmla="*/ 155 w 664"/>
              <a:gd name="T3" fmla="*/ 5 h 327"/>
              <a:gd name="T4" fmla="*/ 0 w 664"/>
              <a:gd name="T5" fmla="*/ 160 h 327"/>
              <a:gd name="T6" fmla="*/ 155 w 664"/>
              <a:gd name="T7" fmla="*/ 314 h 327"/>
              <a:gd name="T8" fmla="*/ 174 w 664"/>
              <a:gd name="T9" fmla="*/ 295 h 327"/>
              <a:gd name="T10" fmla="*/ 51 w 664"/>
              <a:gd name="T11" fmla="*/ 173 h 327"/>
              <a:gd name="T12" fmla="*/ 613 w 664"/>
              <a:gd name="T13" fmla="*/ 173 h 327"/>
              <a:gd name="T14" fmla="*/ 491 w 664"/>
              <a:gd name="T15" fmla="*/ 295 h 327"/>
              <a:gd name="T16" fmla="*/ 510 w 664"/>
              <a:gd name="T17" fmla="*/ 314 h 327"/>
              <a:gd name="T18" fmla="*/ 664 w 664"/>
              <a:gd name="T19" fmla="*/ 160 h 327"/>
              <a:gd name="T20" fmla="*/ 510 w 664"/>
              <a:gd name="T21" fmla="*/ 5 h 327"/>
              <a:gd name="T22" fmla="*/ 500 w 664"/>
              <a:gd name="T23" fmla="*/ 1 h 327"/>
              <a:gd name="T24" fmla="*/ 491 w 664"/>
              <a:gd name="T25" fmla="*/ 24 h 327"/>
              <a:gd name="T26" fmla="*/ 613 w 664"/>
              <a:gd name="T27" fmla="*/ 146 h 327"/>
              <a:gd name="T28" fmla="*/ 51 w 664"/>
              <a:gd name="T29" fmla="*/ 146 h 327"/>
              <a:gd name="T30" fmla="*/ 174 w 664"/>
              <a:gd name="T31" fmla="*/ 24 h 327"/>
              <a:gd name="T32" fmla="*/ 164 w 664"/>
              <a:gd name="T33" fmla="*/ 1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4" h="327">
                <a:moveTo>
                  <a:pt x="164" y="1"/>
                </a:moveTo>
                <a:cubicBezTo>
                  <a:pt x="160" y="1"/>
                  <a:pt x="157" y="2"/>
                  <a:pt x="155" y="5"/>
                </a:cubicBezTo>
                <a:lnTo>
                  <a:pt x="0" y="160"/>
                </a:lnTo>
                <a:lnTo>
                  <a:pt x="155" y="314"/>
                </a:lnTo>
                <a:cubicBezTo>
                  <a:pt x="167" y="327"/>
                  <a:pt x="187" y="308"/>
                  <a:pt x="174" y="295"/>
                </a:cubicBezTo>
                <a:lnTo>
                  <a:pt x="51" y="173"/>
                </a:lnTo>
                <a:lnTo>
                  <a:pt x="613" y="173"/>
                </a:lnTo>
                <a:lnTo>
                  <a:pt x="491" y="295"/>
                </a:lnTo>
                <a:cubicBezTo>
                  <a:pt x="478" y="308"/>
                  <a:pt x="497" y="327"/>
                  <a:pt x="510" y="314"/>
                </a:cubicBezTo>
                <a:lnTo>
                  <a:pt x="664" y="160"/>
                </a:lnTo>
                <a:lnTo>
                  <a:pt x="510" y="5"/>
                </a:lnTo>
                <a:cubicBezTo>
                  <a:pt x="507" y="2"/>
                  <a:pt x="504" y="1"/>
                  <a:pt x="500" y="1"/>
                </a:cubicBezTo>
                <a:cubicBezTo>
                  <a:pt x="488" y="1"/>
                  <a:pt x="482" y="15"/>
                  <a:pt x="491" y="24"/>
                </a:cubicBezTo>
                <a:lnTo>
                  <a:pt x="613" y="146"/>
                </a:lnTo>
                <a:lnTo>
                  <a:pt x="51" y="146"/>
                </a:lnTo>
                <a:lnTo>
                  <a:pt x="174" y="24"/>
                </a:lnTo>
                <a:cubicBezTo>
                  <a:pt x="182" y="15"/>
                  <a:pt x="176" y="0"/>
                  <a:pt x="164" y="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size Vertical"/>
          <p:cNvSpPr>
            <a:spLocks noChangeAspect="1"/>
          </p:cNvSpPr>
          <p:nvPr/>
        </p:nvSpPr>
        <p:spPr bwMode="auto">
          <a:xfrm>
            <a:off x="5697578" y="2131651"/>
            <a:ext cx="80963" cy="161925"/>
          </a:xfrm>
          <a:custGeom>
            <a:avLst/>
            <a:gdLst>
              <a:gd name="T0" fmla="*/ 168 w 336"/>
              <a:gd name="T1" fmla="*/ 0 h 664"/>
              <a:gd name="T2" fmla="*/ 14 w 336"/>
              <a:gd name="T3" fmla="*/ 155 h 664"/>
              <a:gd name="T4" fmla="*/ 32 w 336"/>
              <a:gd name="T5" fmla="*/ 173 h 664"/>
              <a:gd name="T6" fmla="*/ 155 w 336"/>
              <a:gd name="T7" fmla="*/ 51 h 664"/>
              <a:gd name="T8" fmla="*/ 155 w 336"/>
              <a:gd name="T9" fmla="*/ 613 h 664"/>
              <a:gd name="T10" fmla="*/ 32 w 336"/>
              <a:gd name="T11" fmla="*/ 491 h 664"/>
              <a:gd name="T12" fmla="*/ 23 w 336"/>
              <a:gd name="T13" fmla="*/ 487 h 664"/>
              <a:gd name="T14" fmla="*/ 14 w 336"/>
              <a:gd name="T15" fmla="*/ 509 h 664"/>
              <a:gd name="T16" fmla="*/ 168 w 336"/>
              <a:gd name="T17" fmla="*/ 664 h 664"/>
              <a:gd name="T18" fmla="*/ 323 w 336"/>
              <a:gd name="T19" fmla="*/ 509 h 664"/>
              <a:gd name="T20" fmla="*/ 304 w 336"/>
              <a:gd name="T21" fmla="*/ 491 h 664"/>
              <a:gd name="T22" fmla="*/ 182 w 336"/>
              <a:gd name="T23" fmla="*/ 613 h 664"/>
              <a:gd name="T24" fmla="*/ 182 w 336"/>
              <a:gd name="T25" fmla="*/ 51 h 664"/>
              <a:gd name="T26" fmla="*/ 304 w 336"/>
              <a:gd name="T27" fmla="*/ 173 h 664"/>
              <a:gd name="T28" fmla="*/ 323 w 336"/>
              <a:gd name="T29" fmla="*/ 155 h 664"/>
              <a:gd name="T30" fmla="*/ 168 w 336"/>
              <a:gd name="T31" fmla="*/ 0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6" h="664">
                <a:moveTo>
                  <a:pt x="168" y="0"/>
                </a:moveTo>
                <a:lnTo>
                  <a:pt x="14" y="155"/>
                </a:lnTo>
                <a:cubicBezTo>
                  <a:pt x="0" y="167"/>
                  <a:pt x="20" y="187"/>
                  <a:pt x="32" y="173"/>
                </a:cubicBezTo>
                <a:lnTo>
                  <a:pt x="155" y="51"/>
                </a:lnTo>
                <a:lnTo>
                  <a:pt x="155" y="613"/>
                </a:lnTo>
                <a:lnTo>
                  <a:pt x="32" y="491"/>
                </a:lnTo>
                <a:cubicBezTo>
                  <a:pt x="30" y="488"/>
                  <a:pt x="26" y="487"/>
                  <a:pt x="23" y="487"/>
                </a:cubicBezTo>
                <a:cubicBezTo>
                  <a:pt x="11" y="487"/>
                  <a:pt x="5" y="501"/>
                  <a:pt x="14" y="509"/>
                </a:cubicBezTo>
                <a:lnTo>
                  <a:pt x="168" y="664"/>
                </a:lnTo>
                <a:lnTo>
                  <a:pt x="323" y="509"/>
                </a:lnTo>
                <a:cubicBezTo>
                  <a:pt x="336" y="497"/>
                  <a:pt x="317" y="477"/>
                  <a:pt x="304" y="491"/>
                </a:cubicBezTo>
                <a:lnTo>
                  <a:pt x="182" y="613"/>
                </a:lnTo>
                <a:lnTo>
                  <a:pt x="182" y="51"/>
                </a:lnTo>
                <a:lnTo>
                  <a:pt x="304" y="173"/>
                </a:lnTo>
                <a:cubicBezTo>
                  <a:pt x="317" y="187"/>
                  <a:pt x="336" y="167"/>
                  <a:pt x="323" y="155"/>
                </a:cubicBezTo>
                <a:lnTo>
                  <a:pt x="16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Split"/>
          <p:cNvSpPr>
            <a:spLocks noChangeAspect="1"/>
          </p:cNvSpPr>
          <p:nvPr/>
        </p:nvSpPr>
        <p:spPr bwMode="auto">
          <a:xfrm>
            <a:off x="6078787" y="2087619"/>
            <a:ext cx="155575" cy="161925"/>
          </a:xfrm>
          <a:custGeom>
            <a:avLst/>
            <a:gdLst>
              <a:gd name="T0" fmla="*/ 116 w 632"/>
              <a:gd name="T1" fmla="*/ 0 h 659"/>
              <a:gd name="T2" fmla="*/ 13 w 632"/>
              <a:gd name="T3" fmla="*/ 103 h 659"/>
              <a:gd name="T4" fmla="*/ 32 w 632"/>
              <a:gd name="T5" fmla="*/ 122 h 659"/>
              <a:gd name="T6" fmla="*/ 103 w 632"/>
              <a:gd name="T7" fmla="*/ 51 h 659"/>
              <a:gd name="T8" fmla="*/ 103 w 632"/>
              <a:gd name="T9" fmla="*/ 192 h 659"/>
              <a:gd name="T10" fmla="*/ 303 w 632"/>
              <a:gd name="T11" fmla="*/ 405 h 659"/>
              <a:gd name="T12" fmla="*/ 303 w 632"/>
              <a:gd name="T13" fmla="*/ 659 h 659"/>
              <a:gd name="T14" fmla="*/ 329 w 632"/>
              <a:gd name="T15" fmla="*/ 659 h 659"/>
              <a:gd name="T16" fmla="*/ 329 w 632"/>
              <a:gd name="T17" fmla="*/ 404 h 659"/>
              <a:gd name="T18" fmla="*/ 529 w 632"/>
              <a:gd name="T19" fmla="*/ 192 h 659"/>
              <a:gd name="T20" fmla="*/ 529 w 632"/>
              <a:gd name="T21" fmla="*/ 51 h 659"/>
              <a:gd name="T22" fmla="*/ 600 w 632"/>
              <a:gd name="T23" fmla="*/ 122 h 659"/>
              <a:gd name="T24" fmla="*/ 619 w 632"/>
              <a:gd name="T25" fmla="*/ 103 h 659"/>
              <a:gd name="T26" fmla="*/ 516 w 632"/>
              <a:gd name="T27" fmla="*/ 0 h 659"/>
              <a:gd name="T28" fmla="*/ 413 w 632"/>
              <a:gd name="T29" fmla="*/ 103 h 659"/>
              <a:gd name="T30" fmla="*/ 432 w 632"/>
              <a:gd name="T31" fmla="*/ 122 h 659"/>
              <a:gd name="T32" fmla="*/ 503 w 632"/>
              <a:gd name="T33" fmla="*/ 51 h 659"/>
              <a:gd name="T34" fmla="*/ 503 w 632"/>
              <a:gd name="T35" fmla="*/ 192 h 659"/>
              <a:gd name="T36" fmla="*/ 316 w 632"/>
              <a:gd name="T37" fmla="*/ 379 h 659"/>
              <a:gd name="T38" fmla="*/ 129 w 632"/>
              <a:gd name="T39" fmla="*/ 192 h 659"/>
              <a:gd name="T40" fmla="*/ 129 w 632"/>
              <a:gd name="T41" fmla="*/ 51 h 659"/>
              <a:gd name="T42" fmla="*/ 200 w 632"/>
              <a:gd name="T43" fmla="*/ 122 h 659"/>
              <a:gd name="T44" fmla="*/ 219 w 632"/>
              <a:gd name="T45" fmla="*/ 103 h 659"/>
              <a:gd name="T46" fmla="*/ 116 w 632"/>
              <a:gd name="T47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32" h="659">
                <a:moveTo>
                  <a:pt x="116" y="0"/>
                </a:moveTo>
                <a:lnTo>
                  <a:pt x="13" y="103"/>
                </a:lnTo>
                <a:cubicBezTo>
                  <a:pt x="0" y="116"/>
                  <a:pt x="19" y="135"/>
                  <a:pt x="32" y="122"/>
                </a:cubicBezTo>
                <a:lnTo>
                  <a:pt x="103" y="51"/>
                </a:lnTo>
                <a:lnTo>
                  <a:pt x="103" y="192"/>
                </a:lnTo>
                <a:cubicBezTo>
                  <a:pt x="103" y="306"/>
                  <a:pt x="191" y="398"/>
                  <a:pt x="303" y="405"/>
                </a:cubicBezTo>
                <a:lnTo>
                  <a:pt x="303" y="659"/>
                </a:lnTo>
                <a:lnTo>
                  <a:pt x="329" y="659"/>
                </a:lnTo>
                <a:lnTo>
                  <a:pt x="329" y="404"/>
                </a:lnTo>
                <a:cubicBezTo>
                  <a:pt x="441" y="397"/>
                  <a:pt x="529" y="306"/>
                  <a:pt x="529" y="192"/>
                </a:cubicBezTo>
                <a:lnTo>
                  <a:pt x="529" y="51"/>
                </a:lnTo>
                <a:lnTo>
                  <a:pt x="600" y="122"/>
                </a:lnTo>
                <a:cubicBezTo>
                  <a:pt x="612" y="135"/>
                  <a:pt x="632" y="116"/>
                  <a:pt x="619" y="103"/>
                </a:cubicBezTo>
                <a:lnTo>
                  <a:pt x="516" y="0"/>
                </a:lnTo>
                <a:lnTo>
                  <a:pt x="413" y="103"/>
                </a:lnTo>
                <a:cubicBezTo>
                  <a:pt x="400" y="116"/>
                  <a:pt x="419" y="135"/>
                  <a:pt x="432" y="122"/>
                </a:cubicBezTo>
                <a:lnTo>
                  <a:pt x="503" y="51"/>
                </a:lnTo>
                <a:lnTo>
                  <a:pt x="503" y="192"/>
                </a:lnTo>
                <a:cubicBezTo>
                  <a:pt x="503" y="296"/>
                  <a:pt x="419" y="379"/>
                  <a:pt x="316" y="379"/>
                </a:cubicBezTo>
                <a:cubicBezTo>
                  <a:pt x="212" y="379"/>
                  <a:pt x="129" y="296"/>
                  <a:pt x="129" y="192"/>
                </a:cubicBezTo>
                <a:lnTo>
                  <a:pt x="129" y="51"/>
                </a:lnTo>
                <a:lnTo>
                  <a:pt x="200" y="122"/>
                </a:lnTo>
                <a:cubicBezTo>
                  <a:pt x="212" y="135"/>
                  <a:pt x="232" y="116"/>
                  <a:pt x="219" y="103"/>
                </a:cubicBezTo>
                <a:lnTo>
                  <a:pt x="116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Split Horizontal"/>
          <p:cNvSpPr>
            <a:spLocks noChangeAspect="1" noEditPoints="1"/>
          </p:cNvSpPr>
          <p:nvPr/>
        </p:nvSpPr>
        <p:spPr bwMode="auto">
          <a:xfrm>
            <a:off x="6472100" y="2065603"/>
            <a:ext cx="161925" cy="161925"/>
          </a:xfrm>
          <a:custGeom>
            <a:avLst/>
            <a:gdLst>
              <a:gd name="T0" fmla="*/ 266 w 664"/>
              <a:gd name="T1" fmla="*/ 0 h 667"/>
              <a:gd name="T2" fmla="*/ 266 w 664"/>
              <a:gd name="T3" fmla="*/ 320 h 667"/>
              <a:gd name="T4" fmla="*/ 51 w 664"/>
              <a:gd name="T5" fmla="*/ 320 h 667"/>
              <a:gd name="T6" fmla="*/ 142 w 664"/>
              <a:gd name="T7" fmla="*/ 230 h 667"/>
              <a:gd name="T8" fmla="*/ 132 w 664"/>
              <a:gd name="T9" fmla="*/ 207 h 667"/>
              <a:gd name="T10" fmla="*/ 123 w 664"/>
              <a:gd name="T11" fmla="*/ 211 h 667"/>
              <a:gd name="T12" fmla="*/ 0 w 664"/>
              <a:gd name="T13" fmla="*/ 334 h 667"/>
              <a:gd name="T14" fmla="*/ 123 w 664"/>
              <a:gd name="T15" fmla="*/ 456 h 667"/>
              <a:gd name="T16" fmla="*/ 142 w 664"/>
              <a:gd name="T17" fmla="*/ 438 h 667"/>
              <a:gd name="T18" fmla="*/ 51 w 664"/>
              <a:gd name="T19" fmla="*/ 347 h 667"/>
              <a:gd name="T20" fmla="*/ 266 w 664"/>
              <a:gd name="T21" fmla="*/ 347 h 667"/>
              <a:gd name="T22" fmla="*/ 266 w 664"/>
              <a:gd name="T23" fmla="*/ 667 h 667"/>
              <a:gd name="T24" fmla="*/ 292 w 664"/>
              <a:gd name="T25" fmla="*/ 667 h 667"/>
              <a:gd name="T26" fmla="*/ 292 w 664"/>
              <a:gd name="T27" fmla="*/ 0 h 667"/>
              <a:gd name="T28" fmla="*/ 266 w 664"/>
              <a:gd name="T29" fmla="*/ 0 h 667"/>
              <a:gd name="T30" fmla="*/ 372 w 664"/>
              <a:gd name="T31" fmla="*/ 0 h 667"/>
              <a:gd name="T32" fmla="*/ 372 w 664"/>
              <a:gd name="T33" fmla="*/ 667 h 667"/>
              <a:gd name="T34" fmla="*/ 399 w 664"/>
              <a:gd name="T35" fmla="*/ 667 h 667"/>
              <a:gd name="T36" fmla="*/ 399 w 664"/>
              <a:gd name="T37" fmla="*/ 347 h 667"/>
              <a:gd name="T38" fmla="*/ 613 w 664"/>
              <a:gd name="T39" fmla="*/ 347 h 667"/>
              <a:gd name="T40" fmla="*/ 523 w 664"/>
              <a:gd name="T41" fmla="*/ 438 h 667"/>
              <a:gd name="T42" fmla="*/ 542 w 664"/>
              <a:gd name="T43" fmla="*/ 456 h 667"/>
              <a:gd name="T44" fmla="*/ 664 w 664"/>
              <a:gd name="T45" fmla="*/ 334 h 667"/>
              <a:gd name="T46" fmla="*/ 542 w 664"/>
              <a:gd name="T47" fmla="*/ 211 h 667"/>
              <a:gd name="T48" fmla="*/ 532 w 664"/>
              <a:gd name="T49" fmla="*/ 207 h 667"/>
              <a:gd name="T50" fmla="*/ 523 w 664"/>
              <a:gd name="T51" fmla="*/ 230 h 667"/>
              <a:gd name="T52" fmla="*/ 613 w 664"/>
              <a:gd name="T53" fmla="*/ 320 h 667"/>
              <a:gd name="T54" fmla="*/ 399 w 664"/>
              <a:gd name="T55" fmla="*/ 320 h 667"/>
              <a:gd name="T56" fmla="*/ 399 w 664"/>
              <a:gd name="T57" fmla="*/ 0 h 667"/>
              <a:gd name="T58" fmla="*/ 372 w 664"/>
              <a:gd name="T59" fmla="*/ 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64" h="667">
                <a:moveTo>
                  <a:pt x="266" y="0"/>
                </a:moveTo>
                <a:lnTo>
                  <a:pt x="266" y="320"/>
                </a:lnTo>
                <a:lnTo>
                  <a:pt x="51" y="320"/>
                </a:lnTo>
                <a:lnTo>
                  <a:pt x="142" y="230"/>
                </a:lnTo>
                <a:cubicBezTo>
                  <a:pt x="150" y="221"/>
                  <a:pt x="144" y="206"/>
                  <a:pt x="132" y="207"/>
                </a:cubicBezTo>
                <a:cubicBezTo>
                  <a:pt x="128" y="207"/>
                  <a:pt x="125" y="208"/>
                  <a:pt x="123" y="211"/>
                </a:cubicBezTo>
                <a:lnTo>
                  <a:pt x="0" y="334"/>
                </a:lnTo>
                <a:lnTo>
                  <a:pt x="123" y="456"/>
                </a:lnTo>
                <a:cubicBezTo>
                  <a:pt x="135" y="469"/>
                  <a:pt x="155" y="450"/>
                  <a:pt x="142" y="438"/>
                </a:cubicBezTo>
                <a:lnTo>
                  <a:pt x="51" y="347"/>
                </a:lnTo>
                <a:lnTo>
                  <a:pt x="266" y="347"/>
                </a:lnTo>
                <a:lnTo>
                  <a:pt x="266" y="667"/>
                </a:lnTo>
                <a:lnTo>
                  <a:pt x="292" y="667"/>
                </a:lnTo>
                <a:cubicBezTo>
                  <a:pt x="292" y="444"/>
                  <a:pt x="292" y="223"/>
                  <a:pt x="292" y="0"/>
                </a:cubicBezTo>
                <a:lnTo>
                  <a:pt x="266" y="0"/>
                </a:lnTo>
                <a:close/>
                <a:moveTo>
                  <a:pt x="372" y="0"/>
                </a:moveTo>
                <a:cubicBezTo>
                  <a:pt x="372" y="223"/>
                  <a:pt x="372" y="445"/>
                  <a:pt x="372" y="667"/>
                </a:cubicBezTo>
                <a:lnTo>
                  <a:pt x="399" y="667"/>
                </a:lnTo>
                <a:lnTo>
                  <a:pt x="399" y="347"/>
                </a:lnTo>
                <a:lnTo>
                  <a:pt x="613" y="347"/>
                </a:lnTo>
                <a:lnTo>
                  <a:pt x="523" y="438"/>
                </a:lnTo>
                <a:cubicBezTo>
                  <a:pt x="510" y="450"/>
                  <a:pt x="529" y="469"/>
                  <a:pt x="542" y="456"/>
                </a:cubicBezTo>
                <a:lnTo>
                  <a:pt x="664" y="334"/>
                </a:lnTo>
                <a:lnTo>
                  <a:pt x="542" y="211"/>
                </a:lnTo>
                <a:cubicBezTo>
                  <a:pt x="539" y="208"/>
                  <a:pt x="536" y="207"/>
                  <a:pt x="532" y="207"/>
                </a:cubicBezTo>
                <a:cubicBezTo>
                  <a:pt x="520" y="207"/>
                  <a:pt x="514" y="221"/>
                  <a:pt x="523" y="230"/>
                </a:cubicBezTo>
                <a:lnTo>
                  <a:pt x="613" y="320"/>
                </a:lnTo>
                <a:lnTo>
                  <a:pt x="399" y="320"/>
                </a:lnTo>
                <a:lnTo>
                  <a:pt x="399" y="0"/>
                </a:lnTo>
                <a:lnTo>
                  <a:pt x="37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Split Vertical"/>
          <p:cNvSpPr>
            <a:spLocks noChangeAspect="1" noEditPoints="1"/>
          </p:cNvSpPr>
          <p:nvPr/>
        </p:nvSpPr>
        <p:spPr bwMode="auto">
          <a:xfrm>
            <a:off x="6923656" y="2065603"/>
            <a:ext cx="161925" cy="161925"/>
          </a:xfrm>
          <a:custGeom>
            <a:avLst/>
            <a:gdLst>
              <a:gd name="T0" fmla="*/ 333 w 667"/>
              <a:gd name="T1" fmla="*/ 0 h 665"/>
              <a:gd name="T2" fmla="*/ 210 w 667"/>
              <a:gd name="T3" fmla="*/ 123 h 665"/>
              <a:gd name="T4" fmla="*/ 229 w 667"/>
              <a:gd name="T5" fmla="*/ 142 h 665"/>
              <a:gd name="T6" fmla="*/ 320 w 667"/>
              <a:gd name="T7" fmla="*/ 52 h 665"/>
              <a:gd name="T8" fmla="*/ 320 w 667"/>
              <a:gd name="T9" fmla="*/ 266 h 665"/>
              <a:gd name="T10" fmla="*/ 0 w 667"/>
              <a:gd name="T11" fmla="*/ 266 h 665"/>
              <a:gd name="T12" fmla="*/ 0 w 667"/>
              <a:gd name="T13" fmla="*/ 293 h 665"/>
              <a:gd name="T14" fmla="*/ 667 w 667"/>
              <a:gd name="T15" fmla="*/ 293 h 665"/>
              <a:gd name="T16" fmla="*/ 667 w 667"/>
              <a:gd name="T17" fmla="*/ 266 h 665"/>
              <a:gd name="T18" fmla="*/ 347 w 667"/>
              <a:gd name="T19" fmla="*/ 266 h 665"/>
              <a:gd name="T20" fmla="*/ 347 w 667"/>
              <a:gd name="T21" fmla="*/ 52 h 665"/>
              <a:gd name="T22" fmla="*/ 437 w 667"/>
              <a:gd name="T23" fmla="*/ 142 h 665"/>
              <a:gd name="T24" fmla="*/ 456 w 667"/>
              <a:gd name="T25" fmla="*/ 123 h 665"/>
              <a:gd name="T26" fmla="*/ 333 w 667"/>
              <a:gd name="T27" fmla="*/ 0 h 665"/>
              <a:gd name="T28" fmla="*/ 0 w 667"/>
              <a:gd name="T29" fmla="*/ 373 h 665"/>
              <a:gd name="T30" fmla="*/ 0 w 667"/>
              <a:gd name="T31" fmla="*/ 399 h 665"/>
              <a:gd name="T32" fmla="*/ 320 w 667"/>
              <a:gd name="T33" fmla="*/ 399 h 665"/>
              <a:gd name="T34" fmla="*/ 320 w 667"/>
              <a:gd name="T35" fmla="*/ 614 h 665"/>
              <a:gd name="T36" fmla="*/ 229 w 667"/>
              <a:gd name="T37" fmla="*/ 523 h 665"/>
              <a:gd name="T38" fmla="*/ 220 w 667"/>
              <a:gd name="T39" fmla="*/ 519 h 665"/>
              <a:gd name="T40" fmla="*/ 210 w 667"/>
              <a:gd name="T41" fmla="*/ 542 h 665"/>
              <a:gd name="T42" fmla="*/ 333 w 667"/>
              <a:gd name="T43" fmla="*/ 665 h 665"/>
              <a:gd name="T44" fmla="*/ 456 w 667"/>
              <a:gd name="T45" fmla="*/ 542 h 665"/>
              <a:gd name="T46" fmla="*/ 437 w 667"/>
              <a:gd name="T47" fmla="*/ 523 h 665"/>
              <a:gd name="T48" fmla="*/ 347 w 667"/>
              <a:gd name="T49" fmla="*/ 614 h 665"/>
              <a:gd name="T50" fmla="*/ 347 w 667"/>
              <a:gd name="T51" fmla="*/ 399 h 665"/>
              <a:gd name="T52" fmla="*/ 667 w 667"/>
              <a:gd name="T53" fmla="*/ 399 h 665"/>
              <a:gd name="T54" fmla="*/ 667 w 667"/>
              <a:gd name="T55" fmla="*/ 373 h 665"/>
              <a:gd name="T56" fmla="*/ 0 w 667"/>
              <a:gd name="T57" fmla="*/ 373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67" h="665">
                <a:moveTo>
                  <a:pt x="333" y="0"/>
                </a:moveTo>
                <a:lnTo>
                  <a:pt x="210" y="123"/>
                </a:lnTo>
                <a:cubicBezTo>
                  <a:pt x="197" y="136"/>
                  <a:pt x="217" y="155"/>
                  <a:pt x="229" y="142"/>
                </a:cubicBezTo>
                <a:lnTo>
                  <a:pt x="320" y="52"/>
                </a:lnTo>
                <a:lnTo>
                  <a:pt x="320" y="266"/>
                </a:lnTo>
                <a:lnTo>
                  <a:pt x="0" y="266"/>
                </a:lnTo>
                <a:lnTo>
                  <a:pt x="0" y="293"/>
                </a:lnTo>
                <a:cubicBezTo>
                  <a:pt x="222" y="293"/>
                  <a:pt x="444" y="293"/>
                  <a:pt x="667" y="293"/>
                </a:cubicBezTo>
                <a:lnTo>
                  <a:pt x="667" y="266"/>
                </a:lnTo>
                <a:lnTo>
                  <a:pt x="347" y="266"/>
                </a:lnTo>
                <a:lnTo>
                  <a:pt x="347" y="52"/>
                </a:lnTo>
                <a:lnTo>
                  <a:pt x="437" y="142"/>
                </a:lnTo>
                <a:cubicBezTo>
                  <a:pt x="450" y="155"/>
                  <a:pt x="469" y="136"/>
                  <a:pt x="456" y="123"/>
                </a:cubicBezTo>
                <a:lnTo>
                  <a:pt x="333" y="0"/>
                </a:lnTo>
                <a:close/>
                <a:moveTo>
                  <a:pt x="0" y="373"/>
                </a:moveTo>
                <a:lnTo>
                  <a:pt x="0" y="399"/>
                </a:lnTo>
                <a:lnTo>
                  <a:pt x="320" y="399"/>
                </a:lnTo>
                <a:lnTo>
                  <a:pt x="320" y="614"/>
                </a:lnTo>
                <a:lnTo>
                  <a:pt x="229" y="523"/>
                </a:lnTo>
                <a:cubicBezTo>
                  <a:pt x="227" y="521"/>
                  <a:pt x="223" y="519"/>
                  <a:pt x="220" y="519"/>
                </a:cubicBezTo>
                <a:cubicBezTo>
                  <a:pt x="208" y="519"/>
                  <a:pt x="202" y="534"/>
                  <a:pt x="210" y="542"/>
                </a:cubicBezTo>
                <a:lnTo>
                  <a:pt x="333" y="665"/>
                </a:lnTo>
                <a:lnTo>
                  <a:pt x="456" y="542"/>
                </a:lnTo>
                <a:cubicBezTo>
                  <a:pt x="469" y="530"/>
                  <a:pt x="450" y="510"/>
                  <a:pt x="437" y="523"/>
                </a:cubicBezTo>
                <a:lnTo>
                  <a:pt x="347" y="614"/>
                </a:lnTo>
                <a:lnTo>
                  <a:pt x="347" y="399"/>
                </a:lnTo>
                <a:lnTo>
                  <a:pt x="667" y="399"/>
                </a:lnTo>
                <a:lnTo>
                  <a:pt x="667" y="373"/>
                </a:lnTo>
                <a:cubicBezTo>
                  <a:pt x="444" y="372"/>
                  <a:pt x="222" y="373"/>
                  <a:pt x="0" y="37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Undo"/>
          <p:cNvSpPr>
            <a:spLocks noChangeAspect="1"/>
          </p:cNvSpPr>
          <p:nvPr/>
        </p:nvSpPr>
        <p:spPr bwMode="auto">
          <a:xfrm>
            <a:off x="7382453" y="2075128"/>
            <a:ext cx="125413" cy="142875"/>
          </a:xfrm>
          <a:custGeom>
            <a:avLst/>
            <a:gdLst>
              <a:gd name="T0" fmla="*/ 164 w 512"/>
              <a:gd name="T1" fmla="*/ 0 h 582"/>
              <a:gd name="T2" fmla="*/ 155 w 512"/>
              <a:gd name="T3" fmla="*/ 4 h 582"/>
              <a:gd name="T4" fmla="*/ 0 w 512"/>
              <a:gd name="T5" fmla="*/ 159 h 582"/>
              <a:gd name="T6" fmla="*/ 155 w 512"/>
              <a:gd name="T7" fmla="*/ 314 h 582"/>
              <a:gd name="T8" fmla="*/ 174 w 512"/>
              <a:gd name="T9" fmla="*/ 295 h 582"/>
              <a:gd name="T10" fmla="*/ 51 w 512"/>
              <a:gd name="T11" fmla="*/ 172 h 582"/>
              <a:gd name="T12" fmla="*/ 258 w 512"/>
              <a:gd name="T13" fmla="*/ 172 h 582"/>
              <a:gd name="T14" fmla="*/ 431 w 512"/>
              <a:gd name="T15" fmla="*/ 225 h 582"/>
              <a:gd name="T16" fmla="*/ 485 w 512"/>
              <a:gd name="T17" fmla="*/ 359 h 582"/>
              <a:gd name="T18" fmla="*/ 434 w 512"/>
              <a:gd name="T19" fmla="*/ 552 h 582"/>
              <a:gd name="T20" fmla="*/ 456 w 512"/>
              <a:gd name="T21" fmla="*/ 566 h 582"/>
              <a:gd name="T22" fmla="*/ 512 w 512"/>
              <a:gd name="T23" fmla="*/ 359 h 582"/>
              <a:gd name="T24" fmla="*/ 449 w 512"/>
              <a:gd name="T25" fmla="*/ 205 h 582"/>
              <a:gd name="T26" fmla="*/ 258 w 512"/>
              <a:gd name="T27" fmla="*/ 146 h 582"/>
              <a:gd name="T28" fmla="*/ 51 w 512"/>
              <a:gd name="T29" fmla="*/ 146 h 582"/>
              <a:gd name="T30" fmla="*/ 174 w 512"/>
              <a:gd name="T31" fmla="*/ 23 h 582"/>
              <a:gd name="T32" fmla="*/ 164 w 512"/>
              <a:gd name="T33" fmla="*/ 0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2" h="582">
                <a:moveTo>
                  <a:pt x="164" y="0"/>
                </a:moveTo>
                <a:cubicBezTo>
                  <a:pt x="161" y="0"/>
                  <a:pt x="157" y="2"/>
                  <a:pt x="155" y="4"/>
                </a:cubicBezTo>
                <a:lnTo>
                  <a:pt x="0" y="159"/>
                </a:lnTo>
                <a:lnTo>
                  <a:pt x="155" y="314"/>
                </a:lnTo>
                <a:cubicBezTo>
                  <a:pt x="167" y="327"/>
                  <a:pt x="187" y="307"/>
                  <a:pt x="174" y="295"/>
                </a:cubicBezTo>
                <a:lnTo>
                  <a:pt x="51" y="172"/>
                </a:lnTo>
                <a:lnTo>
                  <a:pt x="258" y="172"/>
                </a:lnTo>
                <a:cubicBezTo>
                  <a:pt x="339" y="172"/>
                  <a:pt x="395" y="192"/>
                  <a:pt x="431" y="225"/>
                </a:cubicBezTo>
                <a:cubicBezTo>
                  <a:pt x="468" y="258"/>
                  <a:pt x="485" y="303"/>
                  <a:pt x="485" y="359"/>
                </a:cubicBezTo>
                <a:cubicBezTo>
                  <a:pt x="485" y="470"/>
                  <a:pt x="434" y="552"/>
                  <a:pt x="434" y="552"/>
                </a:cubicBezTo>
                <a:cubicBezTo>
                  <a:pt x="424" y="567"/>
                  <a:pt x="447" y="582"/>
                  <a:pt x="456" y="566"/>
                </a:cubicBezTo>
                <a:cubicBezTo>
                  <a:pt x="456" y="566"/>
                  <a:pt x="512" y="479"/>
                  <a:pt x="512" y="359"/>
                </a:cubicBezTo>
                <a:cubicBezTo>
                  <a:pt x="512" y="298"/>
                  <a:pt x="492" y="243"/>
                  <a:pt x="449" y="205"/>
                </a:cubicBezTo>
                <a:cubicBezTo>
                  <a:pt x="407" y="167"/>
                  <a:pt x="343" y="146"/>
                  <a:pt x="258" y="146"/>
                </a:cubicBezTo>
                <a:lnTo>
                  <a:pt x="51" y="146"/>
                </a:lnTo>
                <a:lnTo>
                  <a:pt x="174" y="23"/>
                </a:lnTo>
                <a:cubicBezTo>
                  <a:pt x="182" y="15"/>
                  <a:pt x="176" y="0"/>
                  <a:pt x="164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Update"/>
          <p:cNvSpPr>
            <a:spLocks noChangeAspect="1" noEditPoints="1"/>
          </p:cNvSpPr>
          <p:nvPr/>
        </p:nvSpPr>
        <p:spPr bwMode="auto">
          <a:xfrm>
            <a:off x="7782910" y="2017811"/>
            <a:ext cx="117475" cy="125412"/>
          </a:xfrm>
          <a:custGeom>
            <a:avLst/>
            <a:gdLst>
              <a:gd name="T0" fmla="*/ 440 w 481"/>
              <a:gd name="T1" fmla="*/ 0 h 512"/>
              <a:gd name="T2" fmla="*/ 427 w 481"/>
              <a:gd name="T3" fmla="*/ 13 h 512"/>
              <a:gd name="T4" fmla="*/ 427 w 481"/>
              <a:gd name="T5" fmla="*/ 103 h 512"/>
              <a:gd name="T6" fmla="*/ 419 w 481"/>
              <a:gd name="T7" fmla="*/ 93 h 512"/>
              <a:gd name="T8" fmla="*/ 419 w 481"/>
              <a:gd name="T9" fmla="*/ 93 h 512"/>
              <a:gd name="T10" fmla="*/ 241 w 481"/>
              <a:gd name="T11" fmla="*/ 13 h 512"/>
              <a:gd name="T12" fmla="*/ 1 w 481"/>
              <a:gd name="T13" fmla="*/ 253 h 512"/>
              <a:gd name="T14" fmla="*/ 27 w 481"/>
              <a:gd name="T15" fmla="*/ 253 h 512"/>
              <a:gd name="T16" fmla="*/ 241 w 481"/>
              <a:gd name="T17" fmla="*/ 40 h 512"/>
              <a:gd name="T18" fmla="*/ 399 w 481"/>
              <a:gd name="T19" fmla="*/ 111 h 512"/>
              <a:gd name="T20" fmla="*/ 407 w 481"/>
              <a:gd name="T21" fmla="*/ 120 h 512"/>
              <a:gd name="T22" fmla="*/ 321 w 481"/>
              <a:gd name="T23" fmla="*/ 120 h 512"/>
              <a:gd name="T24" fmla="*/ 321 w 481"/>
              <a:gd name="T25" fmla="*/ 147 h 512"/>
              <a:gd name="T26" fmla="*/ 454 w 481"/>
              <a:gd name="T27" fmla="*/ 147 h 512"/>
              <a:gd name="T28" fmla="*/ 454 w 481"/>
              <a:gd name="T29" fmla="*/ 13 h 512"/>
              <a:gd name="T30" fmla="*/ 440 w 481"/>
              <a:gd name="T31" fmla="*/ 0 h 512"/>
              <a:gd name="T32" fmla="*/ 467 w 481"/>
              <a:gd name="T33" fmla="*/ 240 h 512"/>
              <a:gd name="T34" fmla="*/ 454 w 481"/>
              <a:gd name="T35" fmla="*/ 253 h 512"/>
              <a:gd name="T36" fmla="*/ 241 w 481"/>
              <a:gd name="T37" fmla="*/ 467 h 512"/>
              <a:gd name="T38" fmla="*/ 82 w 481"/>
              <a:gd name="T39" fmla="*/ 396 h 512"/>
              <a:gd name="T40" fmla="*/ 74 w 481"/>
              <a:gd name="T41" fmla="*/ 387 h 512"/>
              <a:gd name="T42" fmla="*/ 161 w 481"/>
              <a:gd name="T43" fmla="*/ 387 h 512"/>
              <a:gd name="T44" fmla="*/ 161 w 481"/>
              <a:gd name="T45" fmla="*/ 360 h 512"/>
              <a:gd name="T46" fmla="*/ 27 w 481"/>
              <a:gd name="T47" fmla="*/ 360 h 512"/>
              <a:gd name="T48" fmla="*/ 27 w 481"/>
              <a:gd name="T49" fmla="*/ 493 h 512"/>
              <a:gd name="T50" fmla="*/ 54 w 481"/>
              <a:gd name="T51" fmla="*/ 493 h 512"/>
              <a:gd name="T52" fmla="*/ 54 w 481"/>
              <a:gd name="T53" fmla="*/ 404 h 512"/>
              <a:gd name="T54" fmla="*/ 62 w 481"/>
              <a:gd name="T55" fmla="*/ 414 h 512"/>
              <a:gd name="T56" fmla="*/ 62 w 481"/>
              <a:gd name="T57" fmla="*/ 414 h 512"/>
              <a:gd name="T58" fmla="*/ 241 w 481"/>
              <a:gd name="T59" fmla="*/ 493 h 512"/>
              <a:gd name="T60" fmla="*/ 481 w 481"/>
              <a:gd name="T61" fmla="*/ 253 h 512"/>
              <a:gd name="T62" fmla="*/ 467 w 481"/>
              <a:gd name="T63" fmla="*/ 24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1" h="512">
                <a:moveTo>
                  <a:pt x="440" y="0"/>
                </a:moveTo>
                <a:cubicBezTo>
                  <a:pt x="433" y="0"/>
                  <a:pt x="427" y="6"/>
                  <a:pt x="427" y="13"/>
                </a:cubicBezTo>
                <a:lnTo>
                  <a:pt x="427" y="103"/>
                </a:lnTo>
                <a:cubicBezTo>
                  <a:pt x="424" y="99"/>
                  <a:pt x="422" y="96"/>
                  <a:pt x="419" y="93"/>
                </a:cubicBezTo>
                <a:lnTo>
                  <a:pt x="419" y="93"/>
                </a:lnTo>
                <a:cubicBezTo>
                  <a:pt x="375" y="44"/>
                  <a:pt x="311" y="13"/>
                  <a:pt x="241" y="13"/>
                </a:cubicBezTo>
                <a:cubicBezTo>
                  <a:pt x="108" y="13"/>
                  <a:pt x="1" y="121"/>
                  <a:pt x="1" y="253"/>
                </a:cubicBezTo>
                <a:cubicBezTo>
                  <a:pt x="0" y="272"/>
                  <a:pt x="27" y="272"/>
                  <a:pt x="27" y="253"/>
                </a:cubicBezTo>
                <a:cubicBezTo>
                  <a:pt x="27" y="136"/>
                  <a:pt x="123" y="40"/>
                  <a:pt x="241" y="40"/>
                </a:cubicBezTo>
                <a:cubicBezTo>
                  <a:pt x="304" y="40"/>
                  <a:pt x="360" y="67"/>
                  <a:pt x="399" y="111"/>
                </a:cubicBezTo>
                <a:cubicBezTo>
                  <a:pt x="402" y="114"/>
                  <a:pt x="404" y="117"/>
                  <a:pt x="407" y="120"/>
                </a:cubicBezTo>
                <a:lnTo>
                  <a:pt x="321" y="120"/>
                </a:lnTo>
                <a:cubicBezTo>
                  <a:pt x="303" y="120"/>
                  <a:pt x="303" y="147"/>
                  <a:pt x="321" y="147"/>
                </a:cubicBezTo>
                <a:lnTo>
                  <a:pt x="454" y="147"/>
                </a:lnTo>
                <a:lnTo>
                  <a:pt x="454" y="13"/>
                </a:lnTo>
                <a:cubicBezTo>
                  <a:pt x="454" y="6"/>
                  <a:pt x="448" y="0"/>
                  <a:pt x="440" y="0"/>
                </a:cubicBezTo>
                <a:close/>
                <a:moveTo>
                  <a:pt x="467" y="240"/>
                </a:moveTo>
                <a:cubicBezTo>
                  <a:pt x="460" y="240"/>
                  <a:pt x="454" y="246"/>
                  <a:pt x="454" y="253"/>
                </a:cubicBezTo>
                <a:cubicBezTo>
                  <a:pt x="454" y="371"/>
                  <a:pt x="359" y="467"/>
                  <a:pt x="241" y="467"/>
                </a:cubicBezTo>
                <a:cubicBezTo>
                  <a:pt x="178" y="467"/>
                  <a:pt x="121" y="440"/>
                  <a:pt x="82" y="396"/>
                </a:cubicBezTo>
                <a:cubicBezTo>
                  <a:pt x="79" y="393"/>
                  <a:pt x="77" y="390"/>
                  <a:pt x="74" y="387"/>
                </a:cubicBezTo>
                <a:lnTo>
                  <a:pt x="161" y="387"/>
                </a:lnTo>
                <a:cubicBezTo>
                  <a:pt x="179" y="387"/>
                  <a:pt x="179" y="360"/>
                  <a:pt x="161" y="360"/>
                </a:cubicBezTo>
                <a:lnTo>
                  <a:pt x="27" y="360"/>
                </a:lnTo>
                <a:lnTo>
                  <a:pt x="27" y="493"/>
                </a:lnTo>
                <a:cubicBezTo>
                  <a:pt x="27" y="512"/>
                  <a:pt x="54" y="512"/>
                  <a:pt x="54" y="493"/>
                </a:cubicBezTo>
                <a:lnTo>
                  <a:pt x="54" y="404"/>
                </a:lnTo>
                <a:cubicBezTo>
                  <a:pt x="57" y="407"/>
                  <a:pt x="59" y="411"/>
                  <a:pt x="62" y="414"/>
                </a:cubicBezTo>
                <a:lnTo>
                  <a:pt x="62" y="414"/>
                </a:lnTo>
                <a:cubicBezTo>
                  <a:pt x="106" y="463"/>
                  <a:pt x="170" y="493"/>
                  <a:pt x="241" y="493"/>
                </a:cubicBezTo>
                <a:cubicBezTo>
                  <a:pt x="373" y="493"/>
                  <a:pt x="481" y="386"/>
                  <a:pt x="481" y="253"/>
                </a:cubicBezTo>
                <a:cubicBezTo>
                  <a:pt x="481" y="246"/>
                  <a:pt x="475" y="240"/>
                  <a:pt x="467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15149" cy="571805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Line Icons-Communication</a:t>
            </a:r>
            <a:endParaRPr lang="ko-KR" altLang="en-US" sz="1800" dirty="0"/>
          </a:p>
        </p:txBody>
      </p:sp>
      <p:sp>
        <p:nvSpPr>
          <p:cNvPr id="6" name="Address Book"/>
          <p:cNvSpPr>
            <a:spLocks noChangeAspect="1" noEditPoints="1"/>
          </p:cNvSpPr>
          <p:nvPr/>
        </p:nvSpPr>
        <p:spPr bwMode="auto">
          <a:xfrm>
            <a:off x="2264229" y="1746370"/>
            <a:ext cx="141288" cy="161925"/>
          </a:xfrm>
          <a:custGeom>
            <a:avLst/>
            <a:gdLst>
              <a:gd name="T0" fmla="*/ 19 w 574"/>
              <a:gd name="T1" fmla="*/ 12 h 667"/>
              <a:gd name="T2" fmla="*/ 0 w 574"/>
              <a:gd name="T3" fmla="*/ 627 h 667"/>
              <a:gd name="T4" fmla="*/ 467 w 574"/>
              <a:gd name="T5" fmla="*/ 667 h 667"/>
              <a:gd name="T6" fmla="*/ 507 w 574"/>
              <a:gd name="T7" fmla="*/ 613 h 667"/>
              <a:gd name="T8" fmla="*/ 574 w 574"/>
              <a:gd name="T9" fmla="*/ 573 h 667"/>
              <a:gd name="T10" fmla="*/ 563 w 574"/>
              <a:gd name="T11" fmla="*/ 480 h 667"/>
              <a:gd name="T12" fmla="*/ 574 w 574"/>
              <a:gd name="T13" fmla="*/ 387 h 667"/>
              <a:gd name="T14" fmla="*/ 574 w 574"/>
              <a:gd name="T15" fmla="*/ 333 h 667"/>
              <a:gd name="T16" fmla="*/ 563 w 574"/>
              <a:gd name="T17" fmla="*/ 240 h 667"/>
              <a:gd name="T18" fmla="*/ 574 w 574"/>
              <a:gd name="T19" fmla="*/ 147 h 667"/>
              <a:gd name="T20" fmla="*/ 547 w 574"/>
              <a:gd name="T21" fmla="*/ 40 h 667"/>
              <a:gd name="T22" fmla="*/ 56 w 574"/>
              <a:gd name="T23" fmla="*/ 0 h 667"/>
              <a:gd name="T24" fmla="*/ 507 w 574"/>
              <a:gd name="T25" fmla="*/ 27 h 667"/>
              <a:gd name="T26" fmla="*/ 520 w 574"/>
              <a:gd name="T27" fmla="*/ 107 h 667"/>
              <a:gd name="T28" fmla="*/ 467 w 574"/>
              <a:gd name="T29" fmla="*/ 80 h 667"/>
              <a:gd name="T30" fmla="*/ 37 w 574"/>
              <a:gd name="T31" fmla="*/ 72 h 667"/>
              <a:gd name="T32" fmla="*/ 36 w 574"/>
              <a:gd name="T33" fmla="*/ 33 h 667"/>
              <a:gd name="T34" fmla="*/ 27 w 574"/>
              <a:gd name="T35" fmla="*/ 96 h 667"/>
              <a:gd name="T36" fmla="*/ 467 w 574"/>
              <a:gd name="T37" fmla="*/ 107 h 667"/>
              <a:gd name="T38" fmla="*/ 480 w 574"/>
              <a:gd name="T39" fmla="*/ 627 h 667"/>
              <a:gd name="T40" fmla="*/ 40 w 574"/>
              <a:gd name="T41" fmla="*/ 640 h 667"/>
              <a:gd name="T42" fmla="*/ 27 w 574"/>
              <a:gd name="T43" fmla="*/ 96 h 667"/>
              <a:gd name="T44" fmla="*/ 534 w 574"/>
              <a:gd name="T45" fmla="*/ 133 h 667"/>
              <a:gd name="T46" fmla="*/ 547 w 574"/>
              <a:gd name="T47" fmla="*/ 213 h 667"/>
              <a:gd name="T48" fmla="*/ 507 w 574"/>
              <a:gd name="T49" fmla="*/ 227 h 667"/>
              <a:gd name="T50" fmla="*/ 254 w 574"/>
              <a:gd name="T51" fmla="*/ 253 h 667"/>
              <a:gd name="T52" fmla="*/ 254 w 574"/>
              <a:gd name="T53" fmla="*/ 492 h 667"/>
              <a:gd name="T54" fmla="*/ 329 w 574"/>
              <a:gd name="T55" fmla="*/ 472 h 667"/>
              <a:gd name="T56" fmla="*/ 319 w 574"/>
              <a:gd name="T57" fmla="*/ 458 h 667"/>
              <a:gd name="T58" fmla="*/ 155 w 574"/>
              <a:gd name="T59" fmla="*/ 372 h 667"/>
              <a:gd name="T60" fmla="*/ 352 w 574"/>
              <a:gd name="T61" fmla="*/ 372 h 667"/>
              <a:gd name="T62" fmla="*/ 304 w 574"/>
              <a:gd name="T63" fmla="*/ 392 h 667"/>
              <a:gd name="T64" fmla="*/ 301 w 574"/>
              <a:gd name="T65" fmla="*/ 314 h 667"/>
              <a:gd name="T66" fmla="*/ 282 w 574"/>
              <a:gd name="T67" fmla="*/ 317 h 667"/>
              <a:gd name="T68" fmla="*/ 282 w 574"/>
              <a:gd name="T69" fmla="*/ 327 h 667"/>
              <a:gd name="T70" fmla="*/ 204 w 574"/>
              <a:gd name="T71" fmla="*/ 341 h 667"/>
              <a:gd name="T72" fmla="*/ 204 w 574"/>
              <a:gd name="T73" fmla="*/ 407 h 667"/>
              <a:gd name="T74" fmla="*/ 289 w 574"/>
              <a:gd name="T75" fmla="*/ 416 h 667"/>
              <a:gd name="T76" fmla="*/ 325 w 574"/>
              <a:gd name="T77" fmla="*/ 437 h 667"/>
              <a:gd name="T78" fmla="*/ 254 w 574"/>
              <a:gd name="T79" fmla="*/ 253 h 667"/>
              <a:gd name="T80" fmla="*/ 534 w 574"/>
              <a:gd name="T81" fmla="*/ 253 h 667"/>
              <a:gd name="T82" fmla="*/ 547 w 574"/>
              <a:gd name="T83" fmla="*/ 333 h 667"/>
              <a:gd name="T84" fmla="*/ 507 w 574"/>
              <a:gd name="T85" fmla="*/ 347 h 667"/>
              <a:gd name="T86" fmla="*/ 252 w 574"/>
              <a:gd name="T87" fmla="*/ 331 h 667"/>
              <a:gd name="T88" fmla="*/ 282 w 574"/>
              <a:gd name="T89" fmla="*/ 374 h 667"/>
              <a:gd name="T90" fmla="*/ 252 w 574"/>
              <a:gd name="T91" fmla="*/ 417 h 667"/>
              <a:gd name="T92" fmla="*/ 222 w 574"/>
              <a:gd name="T93" fmla="*/ 374 h 667"/>
              <a:gd name="T94" fmla="*/ 252 w 574"/>
              <a:gd name="T95" fmla="*/ 331 h 667"/>
              <a:gd name="T96" fmla="*/ 534 w 574"/>
              <a:gd name="T97" fmla="*/ 373 h 667"/>
              <a:gd name="T98" fmla="*/ 547 w 574"/>
              <a:gd name="T99" fmla="*/ 453 h 667"/>
              <a:gd name="T100" fmla="*/ 507 w 574"/>
              <a:gd name="T101" fmla="*/ 467 h 667"/>
              <a:gd name="T102" fmla="*/ 507 w 574"/>
              <a:gd name="T103" fmla="*/ 493 h 667"/>
              <a:gd name="T104" fmla="*/ 547 w 574"/>
              <a:gd name="T105" fmla="*/ 507 h 667"/>
              <a:gd name="T106" fmla="*/ 534 w 574"/>
              <a:gd name="T107" fmla="*/ 587 h 667"/>
              <a:gd name="T108" fmla="*/ 507 w 574"/>
              <a:gd name="T109" fmla="*/ 49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4" h="667">
                <a:moveTo>
                  <a:pt x="56" y="0"/>
                </a:moveTo>
                <a:cubicBezTo>
                  <a:pt x="44" y="0"/>
                  <a:pt x="30" y="3"/>
                  <a:pt x="19" y="12"/>
                </a:cubicBezTo>
                <a:cubicBezTo>
                  <a:pt x="8" y="20"/>
                  <a:pt x="0" y="35"/>
                  <a:pt x="0" y="53"/>
                </a:cubicBezTo>
                <a:lnTo>
                  <a:pt x="0" y="627"/>
                </a:lnTo>
                <a:cubicBezTo>
                  <a:pt x="0" y="648"/>
                  <a:pt x="18" y="667"/>
                  <a:pt x="40" y="667"/>
                </a:cubicBezTo>
                <a:lnTo>
                  <a:pt x="467" y="667"/>
                </a:lnTo>
                <a:cubicBezTo>
                  <a:pt x="489" y="667"/>
                  <a:pt x="507" y="648"/>
                  <a:pt x="507" y="627"/>
                </a:cubicBezTo>
                <a:lnTo>
                  <a:pt x="507" y="613"/>
                </a:lnTo>
                <a:lnTo>
                  <a:pt x="534" y="613"/>
                </a:lnTo>
                <a:cubicBezTo>
                  <a:pt x="555" y="613"/>
                  <a:pt x="574" y="595"/>
                  <a:pt x="574" y="573"/>
                </a:cubicBezTo>
                <a:lnTo>
                  <a:pt x="574" y="507"/>
                </a:lnTo>
                <a:cubicBezTo>
                  <a:pt x="574" y="496"/>
                  <a:pt x="569" y="487"/>
                  <a:pt x="563" y="480"/>
                </a:cubicBezTo>
                <a:cubicBezTo>
                  <a:pt x="569" y="473"/>
                  <a:pt x="574" y="463"/>
                  <a:pt x="574" y="453"/>
                </a:cubicBezTo>
                <a:lnTo>
                  <a:pt x="574" y="387"/>
                </a:lnTo>
                <a:cubicBezTo>
                  <a:pt x="574" y="376"/>
                  <a:pt x="569" y="367"/>
                  <a:pt x="563" y="360"/>
                </a:cubicBezTo>
                <a:cubicBezTo>
                  <a:pt x="569" y="353"/>
                  <a:pt x="574" y="343"/>
                  <a:pt x="574" y="333"/>
                </a:cubicBezTo>
                <a:lnTo>
                  <a:pt x="574" y="267"/>
                </a:lnTo>
                <a:cubicBezTo>
                  <a:pt x="574" y="256"/>
                  <a:pt x="569" y="247"/>
                  <a:pt x="563" y="240"/>
                </a:cubicBezTo>
                <a:cubicBezTo>
                  <a:pt x="569" y="233"/>
                  <a:pt x="574" y="223"/>
                  <a:pt x="574" y="213"/>
                </a:cubicBezTo>
                <a:lnTo>
                  <a:pt x="574" y="147"/>
                </a:lnTo>
                <a:cubicBezTo>
                  <a:pt x="574" y="129"/>
                  <a:pt x="562" y="115"/>
                  <a:pt x="547" y="109"/>
                </a:cubicBezTo>
                <a:lnTo>
                  <a:pt x="547" y="40"/>
                </a:lnTo>
                <a:cubicBezTo>
                  <a:pt x="547" y="18"/>
                  <a:pt x="529" y="0"/>
                  <a:pt x="507" y="0"/>
                </a:cubicBezTo>
                <a:lnTo>
                  <a:pt x="56" y="0"/>
                </a:lnTo>
                <a:close/>
                <a:moveTo>
                  <a:pt x="56" y="27"/>
                </a:moveTo>
                <a:lnTo>
                  <a:pt x="507" y="27"/>
                </a:lnTo>
                <a:cubicBezTo>
                  <a:pt x="514" y="27"/>
                  <a:pt x="520" y="32"/>
                  <a:pt x="520" y="40"/>
                </a:cubicBezTo>
                <a:lnTo>
                  <a:pt x="520" y="107"/>
                </a:lnTo>
                <a:lnTo>
                  <a:pt x="504" y="107"/>
                </a:lnTo>
                <a:cubicBezTo>
                  <a:pt x="499" y="91"/>
                  <a:pt x="484" y="80"/>
                  <a:pt x="467" y="80"/>
                </a:cubicBezTo>
                <a:lnTo>
                  <a:pt x="67" y="80"/>
                </a:lnTo>
                <a:cubicBezTo>
                  <a:pt x="54" y="80"/>
                  <a:pt x="43" y="77"/>
                  <a:pt x="37" y="72"/>
                </a:cubicBezTo>
                <a:cubicBezTo>
                  <a:pt x="30" y="67"/>
                  <a:pt x="27" y="62"/>
                  <a:pt x="27" y="53"/>
                </a:cubicBezTo>
                <a:cubicBezTo>
                  <a:pt x="27" y="42"/>
                  <a:pt x="30" y="37"/>
                  <a:pt x="36" y="33"/>
                </a:cubicBezTo>
                <a:cubicBezTo>
                  <a:pt x="41" y="29"/>
                  <a:pt x="49" y="27"/>
                  <a:pt x="56" y="27"/>
                </a:cubicBezTo>
                <a:close/>
                <a:moveTo>
                  <a:pt x="27" y="96"/>
                </a:moveTo>
                <a:cubicBezTo>
                  <a:pt x="38" y="103"/>
                  <a:pt x="52" y="107"/>
                  <a:pt x="67" y="107"/>
                </a:cubicBezTo>
                <a:lnTo>
                  <a:pt x="467" y="107"/>
                </a:lnTo>
                <a:cubicBezTo>
                  <a:pt x="474" y="107"/>
                  <a:pt x="480" y="112"/>
                  <a:pt x="480" y="120"/>
                </a:cubicBezTo>
                <a:lnTo>
                  <a:pt x="480" y="627"/>
                </a:lnTo>
                <a:cubicBezTo>
                  <a:pt x="480" y="634"/>
                  <a:pt x="474" y="640"/>
                  <a:pt x="467" y="640"/>
                </a:cubicBezTo>
                <a:lnTo>
                  <a:pt x="40" y="640"/>
                </a:lnTo>
                <a:cubicBezTo>
                  <a:pt x="33" y="640"/>
                  <a:pt x="27" y="634"/>
                  <a:pt x="27" y="627"/>
                </a:cubicBezTo>
                <a:lnTo>
                  <a:pt x="27" y="96"/>
                </a:lnTo>
                <a:close/>
                <a:moveTo>
                  <a:pt x="507" y="133"/>
                </a:moveTo>
                <a:lnTo>
                  <a:pt x="534" y="133"/>
                </a:lnTo>
                <a:cubicBezTo>
                  <a:pt x="541" y="133"/>
                  <a:pt x="547" y="139"/>
                  <a:pt x="547" y="147"/>
                </a:cubicBezTo>
                <a:lnTo>
                  <a:pt x="547" y="213"/>
                </a:lnTo>
                <a:cubicBezTo>
                  <a:pt x="547" y="221"/>
                  <a:pt x="541" y="227"/>
                  <a:pt x="534" y="227"/>
                </a:cubicBezTo>
                <a:lnTo>
                  <a:pt x="507" y="227"/>
                </a:lnTo>
                <a:lnTo>
                  <a:pt x="507" y="133"/>
                </a:lnTo>
                <a:close/>
                <a:moveTo>
                  <a:pt x="254" y="253"/>
                </a:moveTo>
                <a:cubicBezTo>
                  <a:pt x="183" y="253"/>
                  <a:pt x="134" y="302"/>
                  <a:pt x="134" y="372"/>
                </a:cubicBezTo>
                <a:cubicBezTo>
                  <a:pt x="134" y="443"/>
                  <a:pt x="183" y="492"/>
                  <a:pt x="254" y="492"/>
                </a:cubicBezTo>
                <a:cubicBezTo>
                  <a:pt x="285" y="492"/>
                  <a:pt x="307" y="486"/>
                  <a:pt x="327" y="476"/>
                </a:cubicBezTo>
                <a:cubicBezTo>
                  <a:pt x="329" y="475"/>
                  <a:pt x="329" y="473"/>
                  <a:pt x="329" y="472"/>
                </a:cubicBezTo>
                <a:lnTo>
                  <a:pt x="324" y="459"/>
                </a:lnTo>
                <a:cubicBezTo>
                  <a:pt x="323" y="458"/>
                  <a:pt x="321" y="457"/>
                  <a:pt x="319" y="458"/>
                </a:cubicBezTo>
                <a:cubicBezTo>
                  <a:pt x="302" y="467"/>
                  <a:pt x="283" y="472"/>
                  <a:pt x="254" y="472"/>
                </a:cubicBezTo>
                <a:cubicBezTo>
                  <a:pt x="194" y="472"/>
                  <a:pt x="155" y="432"/>
                  <a:pt x="155" y="372"/>
                </a:cubicBezTo>
                <a:cubicBezTo>
                  <a:pt x="155" y="313"/>
                  <a:pt x="194" y="273"/>
                  <a:pt x="254" y="273"/>
                </a:cubicBezTo>
                <a:cubicBezTo>
                  <a:pt x="314" y="273"/>
                  <a:pt x="352" y="314"/>
                  <a:pt x="352" y="372"/>
                </a:cubicBezTo>
                <a:cubicBezTo>
                  <a:pt x="352" y="407"/>
                  <a:pt x="339" y="417"/>
                  <a:pt x="325" y="417"/>
                </a:cubicBezTo>
                <a:cubicBezTo>
                  <a:pt x="314" y="417"/>
                  <a:pt x="304" y="410"/>
                  <a:pt x="304" y="392"/>
                </a:cubicBezTo>
                <a:lnTo>
                  <a:pt x="304" y="317"/>
                </a:lnTo>
                <a:cubicBezTo>
                  <a:pt x="304" y="315"/>
                  <a:pt x="303" y="314"/>
                  <a:pt x="301" y="314"/>
                </a:cubicBezTo>
                <a:lnTo>
                  <a:pt x="285" y="314"/>
                </a:lnTo>
                <a:cubicBezTo>
                  <a:pt x="283" y="314"/>
                  <a:pt x="282" y="315"/>
                  <a:pt x="282" y="317"/>
                </a:cubicBezTo>
                <a:lnTo>
                  <a:pt x="282" y="327"/>
                </a:lnTo>
                <a:lnTo>
                  <a:pt x="282" y="327"/>
                </a:lnTo>
                <a:cubicBezTo>
                  <a:pt x="276" y="319"/>
                  <a:pt x="265" y="311"/>
                  <a:pt x="247" y="311"/>
                </a:cubicBezTo>
                <a:cubicBezTo>
                  <a:pt x="226" y="311"/>
                  <a:pt x="211" y="321"/>
                  <a:pt x="204" y="341"/>
                </a:cubicBezTo>
                <a:cubicBezTo>
                  <a:pt x="202" y="349"/>
                  <a:pt x="200" y="358"/>
                  <a:pt x="200" y="374"/>
                </a:cubicBezTo>
                <a:cubicBezTo>
                  <a:pt x="200" y="390"/>
                  <a:pt x="202" y="399"/>
                  <a:pt x="204" y="407"/>
                </a:cubicBezTo>
                <a:cubicBezTo>
                  <a:pt x="211" y="427"/>
                  <a:pt x="226" y="437"/>
                  <a:pt x="248" y="437"/>
                </a:cubicBezTo>
                <a:cubicBezTo>
                  <a:pt x="268" y="437"/>
                  <a:pt x="282" y="429"/>
                  <a:pt x="289" y="416"/>
                </a:cubicBezTo>
                <a:lnTo>
                  <a:pt x="289" y="416"/>
                </a:lnTo>
                <a:cubicBezTo>
                  <a:pt x="295" y="429"/>
                  <a:pt x="308" y="437"/>
                  <a:pt x="325" y="437"/>
                </a:cubicBezTo>
                <a:cubicBezTo>
                  <a:pt x="352" y="437"/>
                  <a:pt x="374" y="418"/>
                  <a:pt x="374" y="372"/>
                </a:cubicBezTo>
                <a:cubicBezTo>
                  <a:pt x="374" y="302"/>
                  <a:pt x="324" y="253"/>
                  <a:pt x="254" y="253"/>
                </a:cubicBezTo>
                <a:close/>
                <a:moveTo>
                  <a:pt x="507" y="253"/>
                </a:moveTo>
                <a:lnTo>
                  <a:pt x="534" y="253"/>
                </a:lnTo>
                <a:cubicBezTo>
                  <a:pt x="541" y="253"/>
                  <a:pt x="547" y="259"/>
                  <a:pt x="547" y="267"/>
                </a:cubicBezTo>
                <a:lnTo>
                  <a:pt x="547" y="333"/>
                </a:lnTo>
                <a:cubicBezTo>
                  <a:pt x="547" y="341"/>
                  <a:pt x="541" y="347"/>
                  <a:pt x="534" y="347"/>
                </a:cubicBezTo>
                <a:lnTo>
                  <a:pt x="507" y="347"/>
                </a:lnTo>
                <a:lnTo>
                  <a:pt x="507" y="253"/>
                </a:lnTo>
                <a:close/>
                <a:moveTo>
                  <a:pt x="252" y="331"/>
                </a:moveTo>
                <a:cubicBezTo>
                  <a:pt x="266" y="331"/>
                  <a:pt x="275" y="337"/>
                  <a:pt x="280" y="350"/>
                </a:cubicBezTo>
                <a:cubicBezTo>
                  <a:pt x="282" y="355"/>
                  <a:pt x="282" y="362"/>
                  <a:pt x="282" y="374"/>
                </a:cubicBezTo>
                <a:cubicBezTo>
                  <a:pt x="282" y="386"/>
                  <a:pt x="282" y="392"/>
                  <a:pt x="280" y="398"/>
                </a:cubicBezTo>
                <a:cubicBezTo>
                  <a:pt x="275" y="411"/>
                  <a:pt x="266" y="417"/>
                  <a:pt x="252" y="417"/>
                </a:cubicBezTo>
                <a:cubicBezTo>
                  <a:pt x="238" y="417"/>
                  <a:pt x="229" y="411"/>
                  <a:pt x="225" y="398"/>
                </a:cubicBezTo>
                <a:cubicBezTo>
                  <a:pt x="223" y="392"/>
                  <a:pt x="222" y="386"/>
                  <a:pt x="222" y="374"/>
                </a:cubicBezTo>
                <a:cubicBezTo>
                  <a:pt x="222" y="362"/>
                  <a:pt x="223" y="355"/>
                  <a:pt x="225" y="350"/>
                </a:cubicBezTo>
                <a:cubicBezTo>
                  <a:pt x="229" y="337"/>
                  <a:pt x="238" y="331"/>
                  <a:pt x="252" y="331"/>
                </a:cubicBezTo>
                <a:close/>
                <a:moveTo>
                  <a:pt x="507" y="373"/>
                </a:moveTo>
                <a:lnTo>
                  <a:pt x="534" y="373"/>
                </a:lnTo>
                <a:cubicBezTo>
                  <a:pt x="541" y="373"/>
                  <a:pt x="547" y="379"/>
                  <a:pt x="547" y="387"/>
                </a:cubicBezTo>
                <a:lnTo>
                  <a:pt x="547" y="453"/>
                </a:lnTo>
                <a:cubicBezTo>
                  <a:pt x="547" y="461"/>
                  <a:pt x="541" y="467"/>
                  <a:pt x="534" y="467"/>
                </a:cubicBezTo>
                <a:lnTo>
                  <a:pt x="507" y="467"/>
                </a:lnTo>
                <a:lnTo>
                  <a:pt x="507" y="373"/>
                </a:lnTo>
                <a:close/>
                <a:moveTo>
                  <a:pt x="507" y="493"/>
                </a:moveTo>
                <a:lnTo>
                  <a:pt x="534" y="493"/>
                </a:lnTo>
                <a:cubicBezTo>
                  <a:pt x="541" y="493"/>
                  <a:pt x="547" y="499"/>
                  <a:pt x="547" y="507"/>
                </a:cubicBezTo>
                <a:lnTo>
                  <a:pt x="547" y="573"/>
                </a:lnTo>
                <a:cubicBezTo>
                  <a:pt x="547" y="581"/>
                  <a:pt x="541" y="587"/>
                  <a:pt x="534" y="587"/>
                </a:cubicBezTo>
                <a:lnTo>
                  <a:pt x="507" y="587"/>
                </a:lnTo>
                <a:lnTo>
                  <a:pt x="507" y="4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ttachment"/>
          <p:cNvSpPr>
            <a:spLocks noChangeAspect="1"/>
          </p:cNvSpPr>
          <p:nvPr/>
        </p:nvSpPr>
        <p:spPr bwMode="auto">
          <a:xfrm>
            <a:off x="2748825" y="1828293"/>
            <a:ext cx="141288" cy="130175"/>
          </a:xfrm>
          <a:custGeom>
            <a:avLst/>
            <a:gdLst>
              <a:gd name="T0" fmla="*/ 478 w 580"/>
              <a:gd name="T1" fmla="*/ 0 h 534"/>
              <a:gd name="T2" fmla="*/ 412 w 580"/>
              <a:gd name="T3" fmla="*/ 27 h 534"/>
              <a:gd name="T4" fmla="*/ 144 w 580"/>
              <a:gd name="T5" fmla="*/ 296 h 534"/>
              <a:gd name="T6" fmla="*/ 145 w 580"/>
              <a:gd name="T7" fmla="*/ 388 h 534"/>
              <a:gd name="T8" fmla="*/ 239 w 580"/>
              <a:gd name="T9" fmla="*/ 388 h 534"/>
              <a:gd name="T10" fmla="*/ 441 w 580"/>
              <a:gd name="T11" fmla="*/ 187 h 534"/>
              <a:gd name="T12" fmla="*/ 431 w 580"/>
              <a:gd name="T13" fmla="*/ 164 h 534"/>
              <a:gd name="T14" fmla="*/ 422 w 580"/>
              <a:gd name="T15" fmla="*/ 168 h 534"/>
              <a:gd name="T16" fmla="*/ 221 w 580"/>
              <a:gd name="T17" fmla="*/ 370 h 534"/>
              <a:gd name="T18" fmla="*/ 164 w 580"/>
              <a:gd name="T19" fmla="*/ 370 h 534"/>
              <a:gd name="T20" fmla="*/ 164 w 580"/>
              <a:gd name="T21" fmla="*/ 313 h 534"/>
              <a:gd name="T22" fmla="*/ 431 w 580"/>
              <a:gd name="T23" fmla="*/ 46 h 534"/>
              <a:gd name="T24" fmla="*/ 525 w 580"/>
              <a:gd name="T25" fmla="*/ 46 h 534"/>
              <a:gd name="T26" fmla="*/ 525 w 580"/>
              <a:gd name="T27" fmla="*/ 140 h 534"/>
              <a:gd name="T28" fmla="*/ 197 w 580"/>
              <a:gd name="T29" fmla="*/ 468 h 534"/>
              <a:gd name="T30" fmla="*/ 65 w 580"/>
              <a:gd name="T31" fmla="*/ 468 h 534"/>
              <a:gd name="T32" fmla="*/ 65 w 580"/>
              <a:gd name="T33" fmla="*/ 337 h 534"/>
              <a:gd name="T34" fmla="*/ 328 w 580"/>
              <a:gd name="T35" fmla="*/ 74 h 534"/>
              <a:gd name="T36" fmla="*/ 309 w 580"/>
              <a:gd name="T37" fmla="*/ 55 h 534"/>
              <a:gd name="T38" fmla="*/ 47 w 580"/>
              <a:gd name="T39" fmla="*/ 318 h 534"/>
              <a:gd name="T40" fmla="*/ 47 w 580"/>
              <a:gd name="T41" fmla="*/ 487 h 534"/>
              <a:gd name="T42" fmla="*/ 216 w 580"/>
              <a:gd name="T43" fmla="*/ 487 h 534"/>
              <a:gd name="T44" fmla="*/ 544 w 580"/>
              <a:gd name="T45" fmla="*/ 159 h 534"/>
              <a:gd name="T46" fmla="*/ 544 w 580"/>
              <a:gd name="T47" fmla="*/ 27 h 534"/>
              <a:gd name="T48" fmla="*/ 478 w 580"/>
              <a:gd name="T49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0" h="534">
                <a:moveTo>
                  <a:pt x="478" y="0"/>
                </a:moveTo>
                <a:cubicBezTo>
                  <a:pt x="454" y="0"/>
                  <a:pt x="431" y="9"/>
                  <a:pt x="412" y="27"/>
                </a:cubicBezTo>
                <a:cubicBezTo>
                  <a:pt x="323" y="117"/>
                  <a:pt x="233" y="206"/>
                  <a:pt x="144" y="296"/>
                </a:cubicBezTo>
                <a:cubicBezTo>
                  <a:pt x="119" y="321"/>
                  <a:pt x="120" y="363"/>
                  <a:pt x="145" y="388"/>
                </a:cubicBezTo>
                <a:cubicBezTo>
                  <a:pt x="171" y="414"/>
                  <a:pt x="214" y="414"/>
                  <a:pt x="239" y="388"/>
                </a:cubicBezTo>
                <a:lnTo>
                  <a:pt x="441" y="187"/>
                </a:lnTo>
                <a:cubicBezTo>
                  <a:pt x="449" y="179"/>
                  <a:pt x="443" y="164"/>
                  <a:pt x="431" y="164"/>
                </a:cubicBezTo>
                <a:cubicBezTo>
                  <a:pt x="428" y="164"/>
                  <a:pt x="424" y="166"/>
                  <a:pt x="422" y="168"/>
                </a:cubicBezTo>
                <a:lnTo>
                  <a:pt x="221" y="370"/>
                </a:lnTo>
                <a:cubicBezTo>
                  <a:pt x="204" y="386"/>
                  <a:pt x="178" y="382"/>
                  <a:pt x="164" y="370"/>
                </a:cubicBezTo>
                <a:cubicBezTo>
                  <a:pt x="148" y="354"/>
                  <a:pt x="148" y="329"/>
                  <a:pt x="164" y="313"/>
                </a:cubicBezTo>
                <a:lnTo>
                  <a:pt x="431" y="46"/>
                </a:lnTo>
                <a:cubicBezTo>
                  <a:pt x="462" y="15"/>
                  <a:pt x="504" y="26"/>
                  <a:pt x="525" y="46"/>
                </a:cubicBezTo>
                <a:cubicBezTo>
                  <a:pt x="551" y="72"/>
                  <a:pt x="551" y="114"/>
                  <a:pt x="525" y="140"/>
                </a:cubicBezTo>
                <a:lnTo>
                  <a:pt x="197" y="468"/>
                </a:lnTo>
                <a:cubicBezTo>
                  <a:pt x="161" y="505"/>
                  <a:pt x="102" y="505"/>
                  <a:pt x="65" y="468"/>
                </a:cubicBezTo>
                <a:cubicBezTo>
                  <a:pt x="29" y="432"/>
                  <a:pt x="29" y="373"/>
                  <a:pt x="65" y="337"/>
                </a:cubicBezTo>
                <a:lnTo>
                  <a:pt x="328" y="74"/>
                </a:lnTo>
                <a:cubicBezTo>
                  <a:pt x="341" y="62"/>
                  <a:pt x="322" y="42"/>
                  <a:pt x="309" y="55"/>
                </a:cubicBezTo>
                <a:lnTo>
                  <a:pt x="47" y="318"/>
                </a:lnTo>
                <a:cubicBezTo>
                  <a:pt x="0" y="364"/>
                  <a:pt x="0" y="441"/>
                  <a:pt x="47" y="487"/>
                </a:cubicBezTo>
                <a:cubicBezTo>
                  <a:pt x="93" y="534"/>
                  <a:pt x="169" y="534"/>
                  <a:pt x="216" y="487"/>
                </a:cubicBezTo>
                <a:lnTo>
                  <a:pt x="544" y="159"/>
                </a:lnTo>
                <a:cubicBezTo>
                  <a:pt x="580" y="123"/>
                  <a:pt x="580" y="63"/>
                  <a:pt x="544" y="27"/>
                </a:cubicBezTo>
                <a:cubicBezTo>
                  <a:pt x="519" y="2"/>
                  <a:pt x="500" y="0"/>
                  <a:pt x="478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hat"/>
          <p:cNvSpPr>
            <a:spLocks noChangeAspect="1" noEditPoints="1"/>
          </p:cNvSpPr>
          <p:nvPr/>
        </p:nvSpPr>
        <p:spPr bwMode="auto">
          <a:xfrm>
            <a:off x="3300197" y="1814799"/>
            <a:ext cx="161925" cy="157163"/>
          </a:xfrm>
          <a:custGeom>
            <a:avLst/>
            <a:gdLst>
              <a:gd name="T0" fmla="*/ 36 w 665"/>
              <a:gd name="T1" fmla="*/ 427 h 642"/>
              <a:gd name="T2" fmla="*/ 3 w 665"/>
              <a:gd name="T3" fmla="*/ 477 h 642"/>
              <a:gd name="T4" fmla="*/ 178 w 665"/>
              <a:gd name="T5" fmla="*/ 454 h 642"/>
              <a:gd name="T6" fmla="*/ 657 w 665"/>
              <a:gd name="T7" fmla="*/ 626 h 642"/>
              <a:gd name="T8" fmla="*/ 652 w 665"/>
              <a:gd name="T9" fmla="*/ 592 h 642"/>
              <a:gd name="T10" fmla="*/ 494 w 665"/>
              <a:gd name="T11" fmla="*/ 158 h 642"/>
              <a:gd name="T12" fmla="*/ 252 w 665"/>
              <a:gd name="T13" fmla="*/ 424 h 642"/>
              <a:gd name="T14" fmla="*/ 104 w 665"/>
              <a:gd name="T15" fmla="*/ 451 h 642"/>
              <a:gd name="T16" fmla="*/ 100 w 665"/>
              <a:gd name="T17" fmla="*/ 381 h 642"/>
              <a:gd name="T18" fmla="*/ 253 w 665"/>
              <a:gd name="T19" fmla="*/ 26 h 642"/>
              <a:gd name="T20" fmla="*/ 520 w 665"/>
              <a:gd name="T21" fmla="*/ 213 h 642"/>
              <a:gd name="T22" fmla="*/ 587 w 665"/>
              <a:gd name="T23" fmla="*/ 280 h 642"/>
              <a:gd name="T24" fmla="*/ 627 w 665"/>
              <a:gd name="T25" fmla="*/ 320 h 642"/>
              <a:gd name="T26" fmla="*/ 627 w 665"/>
              <a:gd name="T27" fmla="*/ 400 h 642"/>
              <a:gd name="T28" fmla="*/ 566 w 665"/>
              <a:gd name="T29" fmla="*/ 528 h 642"/>
              <a:gd name="T30" fmla="*/ 587 w 665"/>
              <a:gd name="T31" fmla="*/ 603 h 642"/>
              <a:gd name="T32" fmla="*/ 480 w 665"/>
              <a:gd name="T33" fmla="*/ 546 h 642"/>
              <a:gd name="T34" fmla="*/ 413 w 665"/>
              <a:gd name="T35" fmla="*/ 570 h 642"/>
              <a:gd name="T36" fmla="*/ 387 w 665"/>
              <a:gd name="T37" fmla="*/ 560 h 642"/>
              <a:gd name="T38" fmla="*/ 312 w 665"/>
              <a:gd name="T39" fmla="*/ 549 h 642"/>
              <a:gd name="T40" fmla="*/ 267 w 665"/>
              <a:gd name="T41" fmla="*/ 520 h 642"/>
              <a:gd name="T42" fmla="*/ 253 w 665"/>
              <a:gd name="T43" fmla="*/ 480 h 642"/>
              <a:gd name="T44" fmla="*/ 206 w 665"/>
              <a:gd name="T45" fmla="*/ 451 h 642"/>
              <a:gd name="T46" fmla="*/ 280 w 665"/>
              <a:gd name="T47" fmla="*/ 453 h 642"/>
              <a:gd name="T48" fmla="*/ 360 w 665"/>
              <a:gd name="T49" fmla="*/ 453 h 642"/>
              <a:gd name="T50" fmla="*/ 400 w 665"/>
              <a:gd name="T51" fmla="*/ 413 h 642"/>
              <a:gd name="T52" fmla="*/ 453 w 665"/>
              <a:gd name="T53" fmla="*/ 362 h 642"/>
              <a:gd name="T54" fmla="*/ 487 w 665"/>
              <a:gd name="T55" fmla="*/ 308 h 642"/>
              <a:gd name="T56" fmla="*/ 547 w 665"/>
              <a:gd name="T57" fmla="*/ 240 h 642"/>
              <a:gd name="T58" fmla="*/ 520 w 665"/>
              <a:gd name="T59" fmla="*/ 266 h 642"/>
              <a:gd name="T60" fmla="*/ 520 w 665"/>
              <a:gd name="T61" fmla="*/ 266 h 642"/>
              <a:gd name="T62" fmla="*/ 573 w 665"/>
              <a:gd name="T63" fmla="*/ 320 h 642"/>
              <a:gd name="T64" fmla="*/ 520 w 665"/>
              <a:gd name="T65" fmla="*/ 373 h 642"/>
              <a:gd name="T66" fmla="*/ 587 w 665"/>
              <a:gd name="T67" fmla="*/ 360 h 642"/>
              <a:gd name="T68" fmla="*/ 480 w 665"/>
              <a:gd name="T69" fmla="*/ 386 h 642"/>
              <a:gd name="T70" fmla="*/ 480 w 665"/>
              <a:gd name="T71" fmla="*/ 386 h 642"/>
              <a:gd name="T72" fmla="*/ 573 w 665"/>
              <a:gd name="T73" fmla="*/ 400 h 642"/>
              <a:gd name="T74" fmla="*/ 440 w 665"/>
              <a:gd name="T75" fmla="*/ 453 h 642"/>
              <a:gd name="T76" fmla="*/ 507 w 665"/>
              <a:gd name="T77" fmla="*/ 440 h 642"/>
              <a:gd name="T78" fmla="*/ 600 w 665"/>
              <a:gd name="T79" fmla="*/ 426 h 642"/>
              <a:gd name="T80" fmla="*/ 600 w 665"/>
              <a:gd name="T81" fmla="*/ 426 h 642"/>
              <a:gd name="T82" fmla="*/ 333 w 665"/>
              <a:gd name="T83" fmla="*/ 480 h 642"/>
              <a:gd name="T84" fmla="*/ 400 w 665"/>
              <a:gd name="T85" fmla="*/ 493 h 642"/>
              <a:gd name="T86" fmla="*/ 467 w 665"/>
              <a:gd name="T87" fmla="*/ 480 h 642"/>
              <a:gd name="T88" fmla="*/ 560 w 665"/>
              <a:gd name="T89" fmla="*/ 466 h 642"/>
              <a:gd name="T90" fmla="*/ 560 w 665"/>
              <a:gd name="T91" fmla="*/ 466 h 642"/>
              <a:gd name="T92" fmla="*/ 373 w 665"/>
              <a:gd name="T93" fmla="*/ 520 h 642"/>
              <a:gd name="T94" fmla="*/ 440 w 665"/>
              <a:gd name="T95" fmla="*/ 533 h 642"/>
              <a:gd name="T96" fmla="*/ 507 w 665"/>
              <a:gd name="T97" fmla="*/ 520 h 642"/>
              <a:gd name="T98" fmla="*/ 560 w 665"/>
              <a:gd name="T99" fmla="*/ 546 h 642"/>
              <a:gd name="T100" fmla="*/ 560 w 665"/>
              <a:gd name="T101" fmla="*/ 546 h 642"/>
              <a:gd name="T102" fmla="*/ 612 w 665"/>
              <a:gd name="T103" fmla="*/ 605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5" h="642">
                <a:moveTo>
                  <a:pt x="253" y="0"/>
                </a:moveTo>
                <a:cubicBezTo>
                  <a:pt x="115" y="0"/>
                  <a:pt x="0" y="100"/>
                  <a:pt x="0" y="225"/>
                </a:cubicBezTo>
                <a:cubicBezTo>
                  <a:pt x="0" y="286"/>
                  <a:pt x="27" y="341"/>
                  <a:pt x="71" y="381"/>
                </a:cubicBezTo>
                <a:cubicBezTo>
                  <a:pt x="65" y="400"/>
                  <a:pt x="51" y="415"/>
                  <a:pt x="36" y="427"/>
                </a:cubicBezTo>
                <a:cubicBezTo>
                  <a:pt x="28" y="434"/>
                  <a:pt x="20" y="439"/>
                  <a:pt x="14" y="445"/>
                </a:cubicBezTo>
                <a:cubicBezTo>
                  <a:pt x="11" y="448"/>
                  <a:pt x="8" y="451"/>
                  <a:pt x="5" y="454"/>
                </a:cubicBezTo>
                <a:cubicBezTo>
                  <a:pt x="2" y="458"/>
                  <a:pt x="0" y="465"/>
                  <a:pt x="2" y="471"/>
                </a:cubicBezTo>
                <a:lnTo>
                  <a:pt x="3" y="477"/>
                </a:lnTo>
                <a:lnTo>
                  <a:pt x="8" y="479"/>
                </a:lnTo>
                <a:cubicBezTo>
                  <a:pt x="22" y="487"/>
                  <a:pt x="39" y="488"/>
                  <a:pt x="56" y="487"/>
                </a:cubicBezTo>
                <a:cubicBezTo>
                  <a:pt x="74" y="486"/>
                  <a:pt x="93" y="482"/>
                  <a:pt x="112" y="477"/>
                </a:cubicBezTo>
                <a:cubicBezTo>
                  <a:pt x="137" y="469"/>
                  <a:pt x="159" y="461"/>
                  <a:pt x="178" y="454"/>
                </a:cubicBezTo>
                <a:cubicBezTo>
                  <a:pt x="214" y="538"/>
                  <a:pt x="307" y="597"/>
                  <a:pt x="413" y="597"/>
                </a:cubicBezTo>
                <a:cubicBezTo>
                  <a:pt x="432" y="597"/>
                  <a:pt x="450" y="594"/>
                  <a:pt x="466" y="592"/>
                </a:cubicBezTo>
                <a:cubicBezTo>
                  <a:pt x="485" y="600"/>
                  <a:pt x="518" y="614"/>
                  <a:pt x="554" y="624"/>
                </a:cubicBezTo>
                <a:cubicBezTo>
                  <a:pt x="591" y="634"/>
                  <a:pt x="630" y="642"/>
                  <a:pt x="657" y="626"/>
                </a:cubicBezTo>
                <a:lnTo>
                  <a:pt x="662" y="623"/>
                </a:lnTo>
                <a:lnTo>
                  <a:pt x="664" y="618"/>
                </a:lnTo>
                <a:cubicBezTo>
                  <a:pt x="665" y="611"/>
                  <a:pt x="663" y="605"/>
                  <a:pt x="660" y="601"/>
                </a:cubicBezTo>
                <a:cubicBezTo>
                  <a:pt x="658" y="597"/>
                  <a:pt x="655" y="595"/>
                  <a:pt x="652" y="592"/>
                </a:cubicBezTo>
                <a:cubicBezTo>
                  <a:pt x="646" y="586"/>
                  <a:pt x="638" y="580"/>
                  <a:pt x="630" y="573"/>
                </a:cubicBezTo>
                <a:cubicBezTo>
                  <a:pt x="615" y="561"/>
                  <a:pt x="601" y="546"/>
                  <a:pt x="595" y="528"/>
                </a:cubicBezTo>
                <a:cubicBezTo>
                  <a:pt x="638" y="487"/>
                  <a:pt x="665" y="432"/>
                  <a:pt x="665" y="372"/>
                </a:cubicBezTo>
                <a:cubicBezTo>
                  <a:pt x="665" y="273"/>
                  <a:pt x="593" y="188"/>
                  <a:pt x="494" y="158"/>
                </a:cubicBezTo>
                <a:cubicBezTo>
                  <a:pt x="462" y="66"/>
                  <a:pt x="366" y="0"/>
                  <a:pt x="253" y="0"/>
                </a:cubicBezTo>
                <a:close/>
                <a:moveTo>
                  <a:pt x="253" y="26"/>
                </a:moveTo>
                <a:cubicBezTo>
                  <a:pt x="379" y="26"/>
                  <a:pt x="479" y="116"/>
                  <a:pt x="479" y="225"/>
                </a:cubicBezTo>
                <a:cubicBezTo>
                  <a:pt x="479" y="334"/>
                  <a:pt x="378" y="424"/>
                  <a:pt x="252" y="424"/>
                </a:cubicBezTo>
                <a:cubicBezTo>
                  <a:pt x="234" y="424"/>
                  <a:pt x="216" y="422"/>
                  <a:pt x="200" y="419"/>
                </a:cubicBezTo>
                <a:lnTo>
                  <a:pt x="196" y="418"/>
                </a:lnTo>
                <a:lnTo>
                  <a:pt x="192" y="419"/>
                </a:lnTo>
                <a:cubicBezTo>
                  <a:pt x="175" y="427"/>
                  <a:pt x="140" y="441"/>
                  <a:pt x="104" y="451"/>
                </a:cubicBezTo>
                <a:cubicBezTo>
                  <a:pt x="87" y="456"/>
                  <a:pt x="69" y="459"/>
                  <a:pt x="54" y="460"/>
                </a:cubicBezTo>
                <a:cubicBezTo>
                  <a:pt x="48" y="461"/>
                  <a:pt x="45" y="459"/>
                  <a:pt x="40" y="459"/>
                </a:cubicBezTo>
                <a:cubicBezTo>
                  <a:pt x="44" y="455"/>
                  <a:pt x="48" y="452"/>
                  <a:pt x="53" y="448"/>
                </a:cubicBezTo>
                <a:cubicBezTo>
                  <a:pt x="71" y="433"/>
                  <a:pt x="93" y="413"/>
                  <a:pt x="100" y="381"/>
                </a:cubicBezTo>
                <a:lnTo>
                  <a:pt x="101" y="373"/>
                </a:lnTo>
                <a:lnTo>
                  <a:pt x="95" y="368"/>
                </a:lnTo>
                <a:cubicBezTo>
                  <a:pt x="53" y="332"/>
                  <a:pt x="27" y="281"/>
                  <a:pt x="27" y="225"/>
                </a:cubicBezTo>
                <a:cubicBezTo>
                  <a:pt x="27" y="116"/>
                  <a:pt x="128" y="26"/>
                  <a:pt x="253" y="26"/>
                </a:cubicBezTo>
                <a:close/>
                <a:moveTo>
                  <a:pt x="502" y="189"/>
                </a:moveTo>
                <a:cubicBezTo>
                  <a:pt x="504" y="190"/>
                  <a:pt x="507" y="191"/>
                  <a:pt x="509" y="192"/>
                </a:cubicBezTo>
                <a:cubicBezTo>
                  <a:pt x="508" y="194"/>
                  <a:pt x="507" y="197"/>
                  <a:pt x="507" y="200"/>
                </a:cubicBezTo>
                <a:cubicBezTo>
                  <a:pt x="507" y="207"/>
                  <a:pt x="513" y="213"/>
                  <a:pt x="520" y="213"/>
                </a:cubicBezTo>
                <a:cubicBezTo>
                  <a:pt x="526" y="213"/>
                  <a:pt x="531" y="209"/>
                  <a:pt x="533" y="203"/>
                </a:cubicBezTo>
                <a:cubicBezTo>
                  <a:pt x="562" y="220"/>
                  <a:pt x="587" y="241"/>
                  <a:pt x="605" y="267"/>
                </a:cubicBezTo>
                <a:cubicBezTo>
                  <a:pt x="603" y="267"/>
                  <a:pt x="602" y="266"/>
                  <a:pt x="600" y="266"/>
                </a:cubicBezTo>
                <a:cubicBezTo>
                  <a:pt x="593" y="266"/>
                  <a:pt x="587" y="272"/>
                  <a:pt x="587" y="280"/>
                </a:cubicBezTo>
                <a:cubicBezTo>
                  <a:pt x="587" y="287"/>
                  <a:pt x="593" y="293"/>
                  <a:pt x="600" y="293"/>
                </a:cubicBezTo>
                <a:cubicBezTo>
                  <a:pt x="607" y="293"/>
                  <a:pt x="613" y="288"/>
                  <a:pt x="613" y="281"/>
                </a:cubicBezTo>
                <a:cubicBezTo>
                  <a:pt x="619" y="291"/>
                  <a:pt x="625" y="302"/>
                  <a:pt x="629" y="313"/>
                </a:cubicBezTo>
                <a:cubicBezTo>
                  <a:pt x="627" y="315"/>
                  <a:pt x="627" y="317"/>
                  <a:pt x="627" y="320"/>
                </a:cubicBezTo>
                <a:cubicBezTo>
                  <a:pt x="627" y="325"/>
                  <a:pt x="629" y="329"/>
                  <a:pt x="634" y="332"/>
                </a:cubicBezTo>
                <a:cubicBezTo>
                  <a:pt x="637" y="345"/>
                  <a:pt x="639" y="358"/>
                  <a:pt x="639" y="372"/>
                </a:cubicBezTo>
                <a:cubicBezTo>
                  <a:pt x="639" y="377"/>
                  <a:pt x="638" y="382"/>
                  <a:pt x="638" y="387"/>
                </a:cubicBezTo>
                <a:cubicBezTo>
                  <a:pt x="631" y="388"/>
                  <a:pt x="627" y="393"/>
                  <a:pt x="627" y="400"/>
                </a:cubicBezTo>
                <a:cubicBezTo>
                  <a:pt x="627" y="405"/>
                  <a:pt x="630" y="409"/>
                  <a:pt x="634" y="412"/>
                </a:cubicBezTo>
                <a:cubicBezTo>
                  <a:pt x="625" y="452"/>
                  <a:pt x="602" y="487"/>
                  <a:pt x="570" y="515"/>
                </a:cubicBezTo>
                <a:lnTo>
                  <a:pt x="564" y="520"/>
                </a:lnTo>
                <a:lnTo>
                  <a:pt x="566" y="528"/>
                </a:lnTo>
                <a:cubicBezTo>
                  <a:pt x="573" y="555"/>
                  <a:pt x="590" y="573"/>
                  <a:pt x="605" y="588"/>
                </a:cubicBezTo>
                <a:cubicBezTo>
                  <a:pt x="604" y="587"/>
                  <a:pt x="602" y="586"/>
                  <a:pt x="600" y="586"/>
                </a:cubicBezTo>
                <a:cubicBezTo>
                  <a:pt x="593" y="586"/>
                  <a:pt x="587" y="592"/>
                  <a:pt x="587" y="600"/>
                </a:cubicBezTo>
                <a:cubicBezTo>
                  <a:pt x="587" y="601"/>
                  <a:pt x="587" y="602"/>
                  <a:pt x="587" y="603"/>
                </a:cubicBezTo>
                <a:cubicBezTo>
                  <a:pt x="579" y="602"/>
                  <a:pt x="570" y="601"/>
                  <a:pt x="561" y="598"/>
                </a:cubicBezTo>
                <a:cubicBezTo>
                  <a:pt x="532" y="590"/>
                  <a:pt x="505" y="580"/>
                  <a:pt x="486" y="572"/>
                </a:cubicBezTo>
                <a:cubicBezTo>
                  <a:pt x="490" y="569"/>
                  <a:pt x="493" y="565"/>
                  <a:pt x="493" y="560"/>
                </a:cubicBezTo>
                <a:cubicBezTo>
                  <a:pt x="493" y="552"/>
                  <a:pt x="487" y="546"/>
                  <a:pt x="480" y="546"/>
                </a:cubicBezTo>
                <a:cubicBezTo>
                  <a:pt x="473" y="546"/>
                  <a:pt x="467" y="552"/>
                  <a:pt x="467" y="560"/>
                </a:cubicBezTo>
                <a:cubicBezTo>
                  <a:pt x="467" y="561"/>
                  <a:pt x="467" y="563"/>
                  <a:pt x="468" y="565"/>
                </a:cubicBezTo>
                <a:lnTo>
                  <a:pt x="466" y="565"/>
                </a:lnTo>
                <a:cubicBezTo>
                  <a:pt x="449" y="568"/>
                  <a:pt x="431" y="570"/>
                  <a:pt x="413" y="570"/>
                </a:cubicBezTo>
                <a:cubicBezTo>
                  <a:pt x="412" y="570"/>
                  <a:pt x="410" y="570"/>
                  <a:pt x="408" y="570"/>
                </a:cubicBezTo>
                <a:cubicBezTo>
                  <a:pt x="411" y="568"/>
                  <a:pt x="413" y="564"/>
                  <a:pt x="413" y="560"/>
                </a:cubicBezTo>
                <a:cubicBezTo>
                  <a:pt x="413" y="552"/>
                  <a:pt x="407" y="546"/>
                  <a:pt x="400" y="546"/>
                </a:cubicBezTo>
                <a:cubicBezTo>
                  <a:pt x="393" y="546"/>
                  <a:pt x="387" y="552"/>
                  <a:pt x="387" y="560"/>
                </a:cubicBezTo>
                <a:cubicBezTo>
                  <a:pt x="387" y="563"/>
                  <a:pt x="388" y="567"/>
                  <a:pt x="391" y="569"/>
                </a:cubicBezTo>
                <a:cubicBezTo>
                  <a:pt x="371" y="568"/>
                  <a:pt x="351" y="564"/>
                  <a:pt x="333" y="557"/>
                </a:cubicBezTo>
                <a:cubicBezTo>
                  <a:pt x="332" y="551"/>
                  <a:pt x="326" y="546"/>
                  <a:pt x="320" y="546"/>
                </a:cubicBezTo>
                <a:cubicBezTo>
                  <a:pt x="317" y="546"/>
                  <a:pt x="314" y="547"/>
                  <a:pt x="312" y="549"/>
                </a:cubicBezTo>
                <a:cubicBezTo>
                  <a:pt x="301" y="545"/>
                  <a:pt x="291" y="539"/>
                  <a:pt x="281" y="533"/>
                </a:cubicBezTo>
                <a:cubicBezTo>
                  <a:pt x="288" y="532"/>
                  <a:pt x="293" y="527"/>
                  <a:pt x="293" y="520"/>
                </a:cubicBezTo>
                <a:cubicBezTo>
                  <a:pt x="293" y="512"/>
                  <a:pt x="287" y="506"/>
                  <a:pt x="280" y="506"/>
                </a:cubicBezTo>
                <a:cubicBezTo>
                  <a:pt x="273" y="506"/>
                  <a:pt x="267" y="512"/>
                  <a:pt x="267" y="520"/>
                </a:cubicBezTo>
                <a:cubicBezTo>
                  <a:pt x="267" y="521"/>
                  <a:pt x="267" y="522"/>
                  <a:pt x="267" y="523"/>
                </a:cubicBezTo>
                <a:cubicBezTo>
                  <a:pt x="254" y="514"/>
                  <a:pt x="242" y="502"/>
                  <a:pt x="232" y="490"/>
                </a:cubicBezTo>
                <a:cubicBezTo>
                  <a:pt x="234" y="492"/>
                  <a:pt x="237" y="493"/>
                  <a:pt x="240" y="493"/>
                </a:cubicBezTo>
                <a:cubicBezTo>
                  <a:pt x="247" y="493"/>
                  <a:pt x="253" y="487"/>
                  <a:pt x="253" y="480"/>
                </a:cubicBezTo>
                <a:cubicBezTo>
                  <a:pt x="253" y="472"/>
                  <a:pt x="247" y="466"/>
                  <a:pt x="240" y="466"/>
                </a:cubicBezTo>
                <a:cubicBezTo>
                  <a:pt x="233" y="466"/>
                  <a:pt x="227" y="472"/>
                  <a:pt x="227" y="480"/>
                </a:cubicBezTo>
                <a:cubicBezTo>
                  <a:pt x="227" y="482"/>
                  <a:pt x="227" y="484"/>
                  <a:pt x="228" y="486"/>
                </a:cubicBezTo>
                <a:cubicBezTo>
                  <a:pt x="220" y="475"/>
                  <a:pt x="212" y="464"/>
                  <a:pt x="206" y="451"/>
                </a:cubicBezTo>
                <a:cubicBezTo>
                  <a:pt x="208" y="450"/>
                  <a:pt x="210" y="449"/>
                  <a:pt x="211" y="447"/>
                </a:cubicBezTo>
                <a:cubicBezTo>
                  <a:pt x="225" y="449"/>
                  <a:pt x="238" y="450"/>
                  <a:pt x="252" y="450"/>
                </a:cubicBezTo>
                <a:cubicBezTo>
                  <a:pt x="258" y="450"/>
                  <a:pt x="265" y="450"/>
                  <a:pt x="271" y="450"/>
                </a:cubicBezTo>
                <a:cubicBezTo>
                  <a:pt x="273" y="452"/>
                  <a:pt x="277" y="453"/>
                  <a:pt x="280" y="453"/>
                </a:cubicBezTo>
                <a:cubicBezTo>
                  <a:pt x="284" y="453"/>
                  <a:pt x="288" y="451"/>
                  <a:pt x="291" y="447"/>
                </a:cubicBezTo>
                <a:cubicBezTo>
                  <a:pt x="311" y="445"/>
                  <a:pt x="330" y="440"/>
                  <a:pt x="348" y="433"/>
                </a:cubicBezTo>
                <a:cubicBezTo>
                  <a:pt x="347" y="435"/>
                  <a:pt x="347" y="438"/>
                  <a:pt x="347" y="440"/>
                </a:cubicBezTo>
                <a:cubicBezTo>
                  <a:pt x="347" y="447"/>
                  <a:pt x="353" y="453"/>
                  <a:pt x="360" y="453"/>
                </a:cubicBezTo>
                <a:cubicBezTo>
                  <a:pt x="367" y="453"/>
                  <a:pt x="373" y="447"/>
                  <a:pt x="373" y="440"/>
                </a:cubicBezTo>
                <a:cubicBezTo>
                  <a:pt x="373" y="434"/>
                  <a:pt x="369" y="429"/>
                  <a:pt x="364" y="427"/>
                </a:cubicBezTo>
                <a:cubicBezTo>
                  <a:pt x="374" y="422"/>
                  <a:pt x="384" y="417"/>
                  <a:pt x="394" y="412"/>
                </a:cubicBezTo>
                <a:cubicBezTo>
                  <a:pt x="396" y="413"/>
                  <a:pt x="398" y="413"/>
                  <a:pt x="400" y="413"/>
                </a:cubicBezTo>
                <a:cubicBezTo>
                  <a:pt x="407" y="413"/>
                  <a:pt x="413" y="407"/>
                  <a:pt x="413" y="400"/>
                </a:cubicBezTo>
                <a:cubicBezTo>
                  <a:pt x="413" y="399"/>
                  <a:pt x="413" y="399"/>
                  <a:pt x="413" y="399"/>
                </a:cubicBezTo>
                <a:cubicBezTo>
                  <a:pt x="424" y="391"/>
                  <a:pt x="434" y="382"/>
                  <a:pt x="443" y="373"/>
                </a:cubicBezTo>
                <a:cubicBezTo>
                  <a:pt x="448" y="371"/>
                  <a:pt x="452" y="367"/>
                  <a:pt x="453" y="362"/>
                </a:cubicBezTo>
                <a:cubicBezTo>
                  <a:pt x="461" y="352"/>
                  <a:pt x="469" y="342"/>
                  <a:pt x="475" y="332"/>
                </a:cubicBezTo>
                <a:cubicBezTo>
                  <a:pt x="477" y="333"/>
                  <a:pt x="478" y="333"/>
                  <a:pt x="480" y="333"/>
                </a:cubicBezTo>
                <a:cubicBezTo>
                  <a:pt x="487" y="333"/>
                  <a:pt x="493" y="327"/>
                  <a:pt x="493" y="320"/>
                </a:cubicBezTo>
                <a:cubicBezTo>
                  <a:pt x="493" y="315"/>
                  <a:pt x="491" y="311"/>
                  <a:pt x="487" y="308"/>
                </a:cubicBezTo>
                <a:cubicBezTo>
                  <a:pt x="499" y="283"/>
                  <a:pt x="505" y="255"/>
                  <a:pt x="505" y="225"/>
                </a:cubicBezTo>
                <a:cubicBezTo>
                  <a:pt x="505" y="213"/>
                  <a:pt x="504" y="201"/>
                  <a:pt x="502" y="189"/>
                </a:cubicBezTo>
                <a:close/>
                <a:moveTo>
                  <a:pt x="560" y="226"/>
                </a:moveTo>
                <a:cubicBezTo>
                  <a:pt x="553" y="226"/>
                  <a:pt x="547" y="232"/>
                  <a:pt x="547" y="240"/>
                </a:cubicBezTo>
                <a:cubicBezTo>
                  <a:pt x="547" y="247"/>
                  <a:pt x="553" y="253"/>
                  <a:pt x="560" y="253"/>
                </a:cubicBezTo>
                <a:cubicBezTo>
                  <a:pt x="567" y="253"/>
                  <a:pt x="573" y="247"/>
                  <a:pt x="573" y="240"/>
                </a:cubicBezTo>
                <a:cubicBezTo>
                  <a:pt x="573" y="232"/>
                  <a:pt x="567" y="226"/>
                  <a:pt x="560" y="226"/>
                </a:cubicBezTo>
                <a:close/>
                <a:moveTo>
                  <a:pt x="520" y="266"/>
                </a:moveTo>
                <a:cubicBezTo>
                  <a:pt x="513" y="266"/>
                  <a:pt x="507" y="272"/>
                  <a:pt x="507" y="280"/>
                </a:cubicBezTo>
                <a:cubicBezTo>
                  <a:pt x="507" y="287"/>
                  <a:pt x="513" y="293"/>
                  <a:pt x="520" y="293"/>
                </a:cubicBezTo>
                <a:cubicBezTo>
                  <a:pt x="527" y="293"/>
                  <a:pt x="533" y="287"/>
                  <a:pt x="533" y="280"/>
                </a:cubicBezTo>
                <a:cubicBezTo>
                  <a:pt x="533" y="272"/>
                  <a:pt x="527" y="266"/>
                  <a:pt x="520" y="266"/>
                </a:cubicBezTo>
                <a:close/>
                <a:moveTo>
                  <a:pt x="560" y="306"/>
                </a:moveTo>
                <a:cubicBezTo>
                  <a:pt x="553" y="306"/>
                  <a:pt x="547" y="312"/>
                  <a:pt x="547" y="320"/>
                </a:cubicBezTo>
                <a:cubicBezTo>
                  <a:pt x="547" y="327"/>
                  <a:pt x="553" y="333"/>
                  <a:pt x="560" y="333"/>
                </a:cubicBezTo>
                <a:cubicBezTo>
                  <a:pt x="567" y="333"/>
                  <a:pt x="573" y="327"/>
                  <a:pt x="573" y="320"/>
                </a:cubicBezTo>
                <a:cubicBezTo>
                  <a:pt x="573" y="312"/>
                  <a:pt x="567" y="306"/>
                  <a:pt x="560" y="306"/>
                </a:cubicBezTo>
                <a:close/>
                <a:moveTo>
                  <a:pt x="520" y="346"/>
                </a:moveTo>
                <a:cubicBezTo>
                  <a:pt x="513" y="346"/>
                  <a:pt x="507" y="352"/>
                  <a:pt x="507" y="360"/>
                </a:cubicBezTo>
                <a:cubicBezTo>
                  <a:pt x="507" y="367"/>
                  <a:pt x="513" y="373"/>
                  <a:pt x="520" y="373"/>
                </a:cubicBezTo>
                <a:cubicBezTo>
                  <a:pt x="527" y="373"/>
                  <a:pt x="533" y="367"/>
                  <a:pt x="533" y="360"/>
                </a:cubicBezTo>
                <a:cubicBezTo>
                  <a:pt x="533" y="352"/>
                  <a:pt x="527" y="346"/>
                  <a:pt x="520" y="346"/>
                </a:cubicBezTo>
                <a:close/>
                <a:moveTo>
                  <a:pt x="600" y="346"/>
                </a:moveTo>
                <a:cubicBezTo>
                  <a:pt x="593" y="346"/>
                  <a:pt x="587" y="352"/>
                  <a:pt x="587" y="360"/>
                </a:cubicBezTo>
                <a:cubicBezTo>
                  <a:pt x="587" y="367"/>
                  <a:pt x="593" y="373"/>
                  <a:pt x="600" y="373"/>
                </a:cubicBezTo>
                <a:cubicBezTo>
                  <a:pt x="607" y="373"/>
                  <a:pt x="613" y="367"/>
                  <a:pt x="613" y="360"/>
                </a:cubicBezTo>
                <a:cubicBezTo>
                  <a:pt x="613" y="352"/>
                  <a:pt x="607" y="346"/>
                  <a:pt x="600" y="346"/>
                </a:cubicBezTo>
                <a:close/>
                <a:moveTo>
                  <a:pt x="480" y="386"/>
                </a:moveTo>
                <a:cubicBezTo>
                  <a:pt x="473" y="386"/>
                  <a:pt x="467" y="392"/>
                  <a:pt x="467" y="400"/>
                </a:cubicBezTo>
                <a:cubicBezTo>
                  <a:pt x="467" y="407"/>
                  <a:pt x="473" y="413"/>
                  <a:pt x="480" y="413"/>
                </a:cubicBezTo>
                <a:cubicBezTo>
                  <a:pt x="487" y="413"/>
                  <a:pt x="493" y="407"/>
                  <a:pt x="493" y="400"/>
                </a:cubicBezTo>
                <a:cubicBezTo>
                  <a:pt x="493" y="392"/>
                  <a:pt x="487" y="386"/>
                  <a:pt x="480" y="386"/>
                </a:cubicBezTo>
                <a:close/>
                <a:moveTo>
                  <a:pt x="560" y="386"/>
                </a:moveTo>
                <a:cubicBezTo>
                  <a:pt x="553" y="386"/>
                  <a:pt x="547" y="392"/>
                  <a:pt x="547" y="400"/>
                </a:cubicBezTo>
                <a:cubicBezTo>
                  <a:pt x="547" y="407"/>
                  <a:pt x="553" y="413"/>
                  <a:pt x="560" y="413"/>
                </a:cubicBezTo>
                <a:cubicBezTo>
                  <a:pt x="567" y="413"/>
                  <a:pt x="573" y="407"/>
                  <a:pt x="573" y="400"/>
                </a:cubicBezTo>
                <a:cubicBezTo>
                  <a:pt x="573" y="392"/>
                  <a:pt x="567" y="386"/>
                  <a:pt x="560" y="386"/>
                </a:cubicBezTo>
                <a:close/>
                <a:moveTo>
                  <a:pt x="440" y="426"/>
                </a:moveTo>
                <a:cubicBezTo>
                  <a:pt x="433" y="426"/>
                  <a:pt x="427" y="432"/>
                  <a:pt x="427" y="440"/>
                </a:cubicBezTo>
                <a:cubicBezTo>
                  <a:pt x="427" y="447"/>
                  <a:pt x="433" y="453"/>
                  <a:pt x="440" y="453"/>
                </a:cubicBezTo>
                <a:cubicBezTo>
                  <a:pt x="447" y="453"/>
                  <a:pt x="453" y="447"/>
                  <a:pt x="453" y="440"/>
                </a:cubicBezTo>
                <a:cubicBezTo>
                  <a:pt x="453" y="432"/>
                  <a:pt x="447" y="426"/>
                  <a:pt x="440" y="426"/>
                </a:cubicBezTo>
                <a:close/>
                <a:moveTo>
                  <a:pt x="520" y="426"/>
                </a:moveTo>
                <a:cubicBezTo>
                  <a:pt x="513" y="426"/>
                  <a:pt x="507" y="432"/>
                  <a:pt x="507" y="440"/>
                </a:cubicBezTo>
                <a:cubicBezTo>
                  <a:pt x="507" y="447"/>
                  <a:pt x="513" y="453"/>
                  <a:pt x="520" y="453"/>
                </a:cubicBezTo>
                <a:cubicBezTo>
                  <a:pt x="527" y="453"/>
                  <a:pt x="533" y="447"/>
                  <a:pt x="533" y="440"/>
                </a:cubicBezTo>
                <a:cubicBezTo>
                  <a:pt x="533" y="432"/>
                  <a:pt x="527" y="426"/>
                  <a:pt x="520" y="426"/>
                </a:cubicBezTo>
                <a:close/>
                <a:moveTo>
                  <a:pt x="600" y="426"/>
                </a:moveTo>
                <a:cubicBezTo>
                  <a:pt x="593" y="426"/>
                  <a:pt x="587" y="432"/>
                  <a:pt x="587" y="440"/>
                </a:cubicBezTo>
                <a:cubicBezTo>
                  <a:pt x="587" y="447"/>
                  <a:pt x="593" y="453"/>
                  <a:pt x="600" y="453"/>
                </a:cubicBezTo>
                <a:cubicBezTo>
                  <a:pt x="607" y="453"/>
                  <a:pt x="613" y="447"/>
                  <a:pt x="613" y="440"/>
                </a:cubicBezTo>
                <a:cubicBezTo>
                  <a:pt x="613" y="432"/>
                  <a:pt x="607" y="426"/>
                  <a:pt x="600" y="426"/>
                </a:cubicBezTo>
                <a:close/>
                <a:moveTo>
                  <a:pt x="320" y="466"/>
                </a:moveTo>
                <a:cubicBezTo>
                  <a:pt x="313" y="466"/>
                  <a:pt x="307" y="472"/>
                  <a:pt x="307" y="480"/>
                </a:cubicBezTo>
                <a:cubicBezTo>
                  <a:pt x="307" y="487"/>
                  <a:pt x="313" y="493"/>
                  <a:pt x="320" y="493"/>
                </a:cubicBezTo>
                <a:cubicBezTo>
                  <a:pt x="327" y="493"/>
                  <a:pt x="333" y="487"/>
                  <a:pt x="333" y="480"/>
                </a:cubicBezTo>
                <a:cubicBezTo>
                  <a:pt x="333" y="472"/>
                  <a:pt x="327" y="466"/>
                  <a:pt x="320" y="466"/>
                </a:cubicBezTo>
                <a:close/>
                <a:moveTo>
                  <a:pt x="400" y="466"/>
                </a:moveTo>
                <a:cubicBezTo>
                  <a:pt x="393" y="466"/>
                  <a:pt x="387" y="472"/>
                  <a:pt x="387" y="480"/>
                </a:cubicBezTo>
                <a:cubicBezTo>
                  <a:pt x="387" y="487"/>
                  <a:pt x="393" y="493"/>
                  <a:pt x="400" y="493"/>
                </a:cubicBezTo>
                <a:cubicBezTo>
                  <a:pt x="407" y="493"/>
                  <a:pt x="413" y="487"/>
                  <a:pt x="413" y="480"/>
                </a:cubicBezTo>
                <a:cubicBezTo>
                  <a:pt x="413" y="472"/>
                  <a:pt x="407" y="466"/>
                  <a:pt x="400" y="466"/>
                </a:cubicBezTo>
                <a:close/>
                <a:moveTo>
                  <a:pt x="480" y="466"/>
                </a:moveTo>
                <a:cubicBezTo>
                  <a:pt x="473" y="466"/>
                  <a:pt x="467" y="472"/>
                  <a:pt x="467" y="480"/>
                </a:cubicBezTo>
                <a:cubicBezTo>
                  <a:pt x="467" y="487"/>
                  <a:pt x="473" y="493"/>
                  <a:pt x="480" y="493"/>
                </a:cubicBezTo>
                <a:cubicBezTo>
                  <a:pt x="487" y="493"/>
                  <a:pt x="493" y="487"/>
                  <a:pt x="493" y="480"/>
                </a:cubicBezTo>
                <a:cubicBezTo>
                  <a:pt x="493" y="472"/>
                  <a:pt x="487" y="466"/>
                  <a:pt x="480" y="466"/>
                </a:cubicBezTo>
                <a:close/>
                <a:moveTo>
                  <a:pt x="560" y="466"/>
                </a:moveTo>
                <a:cubicBezTo>
                  <a:pt x="553" y="466"/>
                  <a:pt x="547" y="472"/>
                  <a:pt x="547" y="480"/>
                </a:cubicBezTo>
                <a:cubicBezTo>
                  <a:pt x="547" y="487"/>
                  <a:pt x="553" y="493"/>
                  <a:pt x="560" y="493"/>
                </a:cubicBezTo>
                <a:cubicBezTo>
                  <a:pt x="567" y="493"/>
                  <a:pt x="573" y="487"/>
                  <a:pt x="573" y="480"/>
                </a:cubicBezTo>
                <a:cubicBezTo>
                  <a:pt x="573" y="472"/>
                  <a:pt x="567" y="466"/>
                  <a:pt x="560" y="466"/>
                </a:cubicBezTo>
                <a:close/>
                <a:moveTo>
                  <a:pt x="360" y="506"/>
                </a:moveTo>
                <a:cubicBezTo>
                  <a:pt x="353" y="506"/>
                  <a:pt x="347" y="512"/>
                  <a:pt x="347" y="520"/>
                </a:cubicBezTo>
                <a:cubicBezTo>
                  <a:pt x="347" y="527"/>
                  <a:pt x="353" y="533"/>
                  <a:pt x="360" y="533"/>
                </a:cubicBezTo>
                <a:cubicBezTo>
                  <a:pt x="367" y="533"/>
                  <a:pt x="373" y="527"/>
                  <a:pt x="373" y="520"/>
                </a:cubicBezTo>
                <a:cubicBezTo>
                  <a:pt x="373" y="512"/>
                  <a:pt x="367" y="506"/>
                  <a:pt x="360" y="506"/>
                </a:cubicBezTo>
                <a:close/>
                <a:moveTo>
                  <a:pt x="440" y="506"/>
                </a:moveTo>
                <a:cubicBezTo>
                  <a:pt x="433" y="506"/>
                  <a:pt x="427" y="512"/>
                  <a:pt x="427" y="520"/>
                </a:cubicBezTo>
                <a:cubicBezTo>
                  <a:pt x="427" y="527"/>
                  <a:pt x="433" y="533"/>
                  <a:pt x="440" y="533"/>
                </a:cubicBezTo>
                <a:cubicBezTo>
                  <a:pt x="447" y="533"/>
                  <a:pt x="453" y="527"/>
                  <a:pt x="453" y="520"/>
                </a:cubicBezTo>
                <a:cubicBezTo>
                  <a:pt x="453" y="512"/>
                  <a:pt x="447" y="506"/>
                  <a:pt x="440" y="506"/>
                </a:cubicBezTo>
                <a:close/>
                <a:moveTo>
                  <a:pt x="520" y="506"/>
                </a:moveTo>
                <a:cubicBezTo>
                  <a:pt x="513" y="506"/>
                  <a:pt x="507" y="512"/>
                  <a:pt x="507" y="520"/>
                </a:cubicBezTo>
                <a:cubicBezTo>
                  <a:pt x="507" y="527"/>
                  <a:pt x="513" y="533"/>
                  <a:pt x="520" y="533"/>
                </a:cubicBezTo>
                <a:cubicBezTo>
                  <a:pt x="527" y="533"/>
                  <a:pt x="533" y="527"/>
                  <a:pt x="533" y="520"/>
                </a:cubicBezTo>
                <a:cubicBezTo>
                  <a:pt x="533" y="512"/>
                  <a:pt x="527" y="506"/>
                  <a:pt x="520" y="506"/>
                </a:cubicBezTo>
                <a:close/>
                <a:moveTo>
                  <a:pt x="560" y="546"/>
                </a:moveTo>
                <a:cubicBezTo>
                  <a:pt x="553" y="546"/>
                  <a:pt x="547" y="552"/>
                  <a:pt x="547" y="560"/>
                </a:cubicBezTo>
                <a:cubicBezTo>
                  <a:pt x="547" y="567"/>
                  <a:pt x="553" y="573"/>
                  <a:pt x="560" y="573"/>
                </a:cubicBezTo>
                <a:cubicBezTo>
                  <a:pt x="567" y="573"/>
                  <a:pt x="573" y="567"/>
                  <a:pt x="573" y="560"/>
                </a:cubicBezTo>
                <a:cubicBezTo>
                  <a:pt x="573" y="552"/>
                  <a:pt x="567" y="546"/>
                  <a:pt x="560" y="546"/>
                </a:cubicBezTo>
                <a:close/>
                <a:moveTo>
                  <a:pt x="611" y="593"/>
                </a:moveTo>
                <a:cubicBezTo>
                  <a:pt x="612" y="593"/>
                  <a:pt x="612" y="594"/>
                  <a:pt x="613" y="594"/>
                </a:cubicBezTo>
                <a:cubicBezTo>
                  <a:pt x="618" y="599"/>
                  <a:pt x="622" y="601"/>
                  <a:pt x="626" y="605"/>
                </a:cubicBezTo>
                <a:cubicBezTo>
                  <a:pt x="622" y="605"/>
                  <a:pt x="617" y="605"/>
                  <a:pt x="612" y="605"/>
                </a:cubicBezTo>
                <a:cubicBezTo>
                  <a:pt x="613" y="604"/>
                  <a:pt x="613" y="602"/>
                  <a:pt x="613" y="600"/>
                </a:cubicBezTo>
                <a:cubicBezTo>
                  <a:pt x="613" y="597"/>
                  <a:pt x="613" y="595"/>
                  <a:pt x="611" y="59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act"/>
          <p:cNvSpPr>
            <a:spLocks noChangeAspect="1" noEditPoints="1"/>
          </p:cNvSpPr>
          <p:nvPr/>
        </p:nvSpPr>
        <p:spPr bwMode="auto">
          <a:xfrm>
            <a:off x="3817834" y="1820460"/>
            <a:ext cx="161925" cy="123825"/>
          </a:xfrm>
          <a:custGeom>
            <a:avLst/>
            <a:gdLst>
              <a:gd name="T0" fmla="*/ 0 w 667"/>
              <a:gd name="T1" fmla="*/ 40 h 507"/>
              <a:gd name="T2" fmla="*/ 40 w 667"/>
              <a:gd name="T3" fmla="*/ 507 h 507"/>
              <a:gd name="T4" fmla="*/ 134 w 667"/>
              <a:gd name="T5" fmla="*/ 480 h 507"/>
              <a:gd name="T6" fmla="*/ 160 w 667"/>
              <a:gd name="T7" fmla="*/ 507 h 507"/>
              <a:gd name="T8" fmla="*/ 507 w 667"/>
              <a:gd name="T9" fmla="*/ 480 h 507"/>
              <a:gd name="T10" fmla="*/ 534 w 667"/>
              <a:gd name="T11" fmla="*/ 507 h 507"/>
              <a:gd name="T12" fmla="*/ 667 w 667"/>
              <a:gd name="T13" fmla="*/ 467 h 507"/>
              <a:gd name="T14" fmla="*/ 627 w 667"/>
              <a:gd name="T15" fmla="*/ 54 h 507"/>
              <a:gd name="T16" fmla="*/ 347 w 667"/>
              <a:gd name="T17" fmla="*/ 40 h 507"/>
              <a:gd name="T18" fmla="*/ 40 w 667"/>
              <a:gd name="T19" fmla="*/ 0 h 507"/>
              <a:gd name="T20" fmla="*/ 307 w 667"/>
              <a:gd name="T21" fmla="*/ 27 h 507"/>
              <a:gd name="T22" fmla="*/ 320 w 667"/>
              <a:gd name="T23" fmla="*/ 80 h 507"/>
              <a:gd name="T24" fmla="*/ 640 w 667"/>
              <a:gd name="T25" fmla="*/ 94 h 507"/>
              <a:gd name="T26" fmla="*/ 627 w 667"/>
              <a:gd name="T27" fmla="*/ 480 h 507"/>
              <a:gd name="T28" fmla="*/ 560 w 667"/>
              <a:gd name="T29" fmla="*/ 454 h 507"/>
              <a:gd name="T30" fmla="*/ 480 w 667"/>
              <a:gd name="T31" fmla="*/ 480 h 507"/>
              <a:gd name="T32" fmla="*/ 187 w 667"/>
              <a:gd name="T33" fmla="*/ 454 h 507"/>
              <a:gd name="T34" fmla="*/ 107 w 667"/>
              <a:gd name="T35" fmla="*/ 480 h 507"/>
              <a:gd name="T36" fmla="*/ 27 w 667"/>
              <a:gd name="T37" fmla="*/ 467 h 507"/>
              <a:gd name="T38" fmla="*/ 40 w 667"/>
              <a:gd name="T39" fmla="*/ 27 h 507"/>
              <a:gd name="T40" fmla="*/ 140 w 667"/>
              <a:gd name="T41" fmla="*/ 221 h 507"/>
              <a:gd name="T42" fmla="*/ 144 w 667"/>
              <a:gd name="T43" fmla="*/ 247 h 507"/>
              <a:gd name="T44" fmla="*/ 156 w 667"/>
              <a:gd name="T45" fmla="*/ 295 h 507"/>
              <a:gd name="T46" fmla="*/ 280 w 667"/>
              <a:gd name="T47" fmla="*/ 360 h 507"/>
              <a:gd name="T48" fmla="*/ 205 w 667"/>
              <a:gd name="T49" fmla="*/ 273 h 507"/>
              <a:gd name="T50" fmla="*/ 225 w 667"/>
              <a:gd name="T51" fmla="*/ 232 h 507"/>
              <a:gd name="T52" fmla="*/ 203 w 667"/>
              <a:gd name="T53" fmla="*/ 156 h 507"/>
              <a:gd name="T54" fmla="*/ 347 w 667"/>
              <a:gd name="T55" fmla="*/ 200 h 507"/>
              <a:gd name="T56" fmla="*/ 587 w 667"/>
              <a:gd name="T57" fmla="*/ 227 h 507"/>
              <a:gd name="T58" fmla="*/ 347 w 667"/>
              <a:gd name="T59" fmla="*/ 200 h 507"/>
              <a:gd name="T60" fmla="*/ 347 w 667"/>
              <a:gd name="T61" fmla="*/ 294 h 507"/>
              <a:gd name="T62" fmla="*/ 587 w 667"/>
              <a:gd name="T63" fmla="*/ 267 h 507"/>
              <a:gd name="T64" fmla="*/ 347 w 667"/>
              <a:gd name="T65" fmla="*/ 334 h 507"/>
              <a:gd name="T66" fmla="*/ 587 w 667"/>
              <a:gd name="T67" fmla="*/ 360 h 507"/>
              <a:gd name="T68" fmla="*/ 347 w 667"/>
              <a:gd name="T69" fmla="*/ 33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67" h="507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lnTo>
                  <a:pt x="0" y="467"/>
                </a:lnTo>
                <a:cubicBezTo>
                  <a:pt x="0" y="489"/>
                  <a:pt x="18" y="507"/>
                  <a:pt x="40" y="507"/>
                </a:cubicBezTo>
                <a:lnTo>
                  <a:pt x="134" y="507"/>
                </a:lnTo>
                <a:lnTo>
                  <a:pt x="134" y="480"/>
                </a:lnTo>
                <a:lnTo>
                  <a:pt x="160" y="480"/>
                </a:lnTo>
                <a:lnTo>
                  <a:pt x="160" y="507"/>
                </a:lnTo>
                <a:lnTo>
                  <a:pt x="507" y="507"/>
                </a:lnTo>
                <a:lnTo>
                  <a:pt x="507" y="480"/>
                </a:lnTo>
                <a:lnTo>
                  <a:pt x="534" y="480"/>
                </a:lnTo>
                <a:lnTo>
                  <a:pt x="534" y="507"/>
                </a:lnTo>
                <a:lnTo>
                  <a:pt x="627" y="507"/>
                </a:lnTo>
                <a:cubicBezTo>
                  <a:pt x="649" y="507"/>
                  <a:pt x="667" y="489"/>
                  <a:pt x="667" y="467"/>
                </a:cubicBezTo>
                <a:lnTo>
                  <a:pt x="667" y="94"/>
                </a:lnTo>
                <a:cubicBezTo>
                  <a:pt x="667" y="72"/>
                  <a:pt x="649" y="54"/>
                  <a:pt x="627" y="54"/>
                </a:cubicBezTo>
                <a:lnTo>
                  <a:pt x="347" y="54"/>
                </a:lnTo>
                <a:lnTo>
                  <a:pt x="347" y="40"/>
                </a:lnTo>
                <a:cubicBezTo>
                  <a:pt x="347" y="18"/>
                  <a:pt x="329" y="0"/>
                  <a:pt x="307" y="0"/>
                </a:cubicBezTo>
                <a:lnTo>
                  <a:pt x="40" y="0"/>
                </a:lnTo>
                <a:close/>
                <a:moveTo>
                  <a:pt x="40" y="27"/>
                </a:moveTo>
                <a:lnTo>
                  <a:pt x="307" y="27"/>
                </a:lnTo>
                <a:cubicBezTo>
                  <a:pt x="315" y="27"/>
                  <a:pt x="320" y="33"/>
                  <a:pt x="320" y="40"/>
                </a:cubicBezTo>
                <a:lnTo>
                  <a:pt x="320" y="80"/>
                </a:lnTo>
                <a:lnTo>
                  <a:pt x="627" y="80"/>
                </a:lnTo>
                <a:cubicBezTo>
                  <a:pt x="635" y="80"/>
                  <a:pt x="640" y="86"/>
                  <a:pt x="640" y="94"/>
                </a:cubicBezTo>
                <a:lnTo>
                  <a:pt x="640" y="467"/>
                </a:lnTo>
                <a:cubicBezTo>
                  <a:pt x="640" y="475"/>
                  <a:pt x="635" y="480"/>
                  <a:pt x="627" y="480"/>
                </a:cubicBezTo>
                <a:lnTo>
                  <a:pt x="560" y="480"/>
                </a:lnTo>
                <a:lnTo>
                  <a:pt x="560" y="454"/>
                </a:lnTo>
                <a:lnTo>
                  <a:pt x="480" y="454"/>
                </a:lnTo>
                <a:lnTo>
                  <a:pt x="480" y="480"/>
                </a:lnTo>
                <a:lnTo>
                  <a:pt x="187" y="480"/>
                </a:lnTo>
                <a:lnTo>
                  <a:pt x="187" y="454"/>
                </a:lnTo>
                <a:lnTo>
                  <a:pt x="107" y="454"/>
                </a:lnTo>
                <a:lnTo>
                  <a:pt x="107" y="480"/>
                </a:lnTo>
                <a:lnTo>
                  <a:pt x="40" y="480"/>
                </a:lnTo>
                <a:cubicBezTo>
                  <a:pt x="33" y="480"/>
                  <a:pt x="27" y="475"/>
                  <a:pt x="27" y="467"/>
                </a:cubicBezTo>
                <a:lnTo>
                  <a:pt x="27" y="40"/>
                </a:lnTo>
                <a:cubicBezTo>
                  <a:pt x="27" y="33"/>
                  <a:pt x="33" y="27"/>
                  <a:pt x="40" y="27"/>
                </a:cubicBezTo>
                <a:close/>
                <a:moveTo>
                  <a:pt x="180" y="147"/>
                </a:moveTo>
                <a:cubicBezTo>
                  <a:pt x="135" y="148"/>
                  <a:pt x="130" y="182"/>
                  <a:pt x="140" y="221"/>
                </a:cubicBezTo>
                <a:cubicBezTo>
                  <a:pt x="138" y="223"/>
                  <a:pt x="135" y="226"/>
                  <a:pt x="136" y="232"/>
                </a:cubicBezTo>
                <a:cubicBezTo>
                  <a:pt x="137" y="244"/>
                  <a:pt x="142" y="247"/>
                  <a:pt x="144" y="247"/>
                </a:cubicBezTo>
                <a:cubicBezTo>
                  <a:pt x="146" y="258"/>
                  <a:pt x="152" y="271"/>
                  <a:pt x="156" y="273"/>
                </a:cubicBezTo>
                <a:cubicBezTo>
                  <a:pt x="156" y="280"/>
                  <a:pt x="156" y="286"/>
                  <a:pt x="156" y="295"/>
                </a:cubicBezTo>
                <a:cubicBezTo>
                  <a:pt x="147" y="320"/>
                  <a:pt x="83" y="313"/>
                  <a:pt x="80" y="360"/>
                </a:cubicBezTo>
                <a:lnTo>
                  <a:pt x="280" y="360"/>
                </a:lnTo>
                <a:cubicBezTo>
                  <a:pt x="278" y="313"/>
                  <a:pt x="214" y="320"/>
                  <a:pt x="205" y="295"/>
                </a:cubicBezTo>
                <a:cubicBezTo>
                  <a:pt x="205" y="286"/>
                  <a:pt x="205" y="280"/>
                  <a:pt x="205" y="273"/>
                </a:cubicBezTo>
                <a:cubicBezTo>
                  <a:pt x="209" y="271"/>
                  <a:pt x="215" y="258"/>
                  <a:pt x="216" y="247"/>
                </a:cubicBezTo>
                <a:cubicBezTo>
                  <a:pt x="219" y="247"/>
                  <a:pt x="224" y="244"/>
                  <a:pt x="225" y="232"/>
                </a:cubicBezTo>
                <a:cubicBezTo>
                  <a:pt x="226" y="226"/>
                  <a:pt x="223" y="223"/>
                  <a:pt x="221" y="221"/>
                </a:cubicBezTo>
                <a:cubicBezTo>
                  <a:pt x="226" y="207"/>
                  <a:pt x="236" y="161"/>
                  <a:pt x="203" y="156"/>
                </a:cubicBezTo>
                <a:cubicBezTo>
                  <a:pt x="200" y="150"/>
                  <a:pt x="191" y="147"/>
                  <a:pt x="180" y="147"/>
                </a:cubicBezTo>
                <a:close/>
                <a:moveTo>
                  <a:pt x="347" y="200"/>
                </a:moveTo>
                <a:lnTo>
                  <a:pt x="347" y="227"/>
                </a:lnTo>
                <a:lnTo>
                  <a:pt x="587" y="227"/>
                </a:lnTo>
                <a:lnTo>
                  <a:pt x="587" y="200"/>
                </a:lnTo>
                <a:lnTo>
                  <a:pt x="347" y="200"/>
                </a:lnTo>
                <a:close/>
                <a:moveTo>
                  <a:pt x="347" y="267"/>
                </a:moveTo>
                <a:lnTo>
                  <a:pt x="347" y="294"/>
                </a:lnTo>
                <a:lnTo>
                  <a:pt x="587" y="294"/>
                </a:lnTo>
                <a:lnTo>
                  <a:pt x="587" y="267"/>
                </a:lnTo>
                <a:lnTo>
                  <a:pt x="347" y="267"/>
                </a:lnTo>
                <a:close/>
                <a:moveTo>
                  <a:pt x="347" y="334"/>
                </a:moveTo>
                <a:lnTo>
                  <a:pt x="347" y="360"/>
                </a:lnTo>
                <a:lnTo>
                  <a:pt x="587" y="360"/>
                </a:lnTo>
                <a:lnTo>
                  <a:pt x="587" y="334"/>
                </a:lnTo>
                <a:lnTo>
                  <a:pt x="347" y="3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Delete Message"/>
          <p:cNvSpPr>
            <a:spLocks noChangeAspect="1" noEditPoints="1"/>
          </p:cNvSpPr>
          <p:nvPr/>
        </p:nvSpPr>
        <p:spPr bwMode="auto">
          <a:xfrm>
            <a:off x="4269390" y="1858142"/>
            <a:ext cx="161925" cy="136525"/>
          </a:xfrm>
          <a:custGeom>
            <a:avLst/>
            <a:gdLst>
              <a:gd name="T0" fmla="*/ 0 w 666"/>
              <a:gd name="T1" fmla="*/ 454 h 560"/>
              <a:gd name="T2" fmla="*/ 360 w 666"/>
              <a:gd name="T3" fmla="*/ 427 h 560"/>
              <a:gd name="T4" fmla="*/ 26 w 666"/>
              <a:gd name="T5" fmla="*/ 397 h 560"/>
              <a:gd name="T6" fmla="*/ 260 w 666"/>
              <a:gd name="T7" fmla="*/ 292 h 560"/>
              <a:gd name="T8" fmla="*/ 320 w 666"/>
              <a:gd name="T9" fmla="*/ 315 h 560"/>
              <a:gd name="T10" fmla="*/ 426 w 666"/>
              <a:gd name="T11" fmla="*/ 252 h 560"/>
              <a:gd name="T12" fmla="*/ 481 w 666"/>
              <a:gd name="T13" fmla="*/ 262 h 560"/>
              <a:gd name="T14" fmla="*/ 514 w 666"/>
              <a:gd name="T15" fmla="*/ 177 h 560"/>
              <a:gd name="T16" fmla="*/ 613 w 666"/>
              <a:gd name="T17" fmla="*/ 280 h 560"/>
              <a:gd name="T18" fmla="*/ 640 w 666"/>
              <a:gd name="T19" fmla="*/ 0 h 560"/>
              <a:gd name="T20" fmla="*/ 26 w 666"/>
              <a:gd name="T21" fmla="*/ 27 h 560"/>
              <a:gd name="T22" fmla="*/ 613 w 666"/>
              <a:gd name="T23" fmla="*/ 57 h 560"/>
              <a:gd name="T24" fmla="*/ 362 w 666"/>
              <a:gd name="T25" fmla="*/ 271 h 560"/>
              <a:gd name="T26" fmla="*/ 362 w 666"/>
              <a:gd name="T27" fmla="*/ 271 h 560"/>
              <a:gd name="T28" fmla="*/ 278 w 666"/>
              <a:gd name="T29" fmla="*/ 271 h 560"/>
              <a:gd name="T30" fmla="*/ 277 w 666"/>
              <a:gd name="T31" fmla="*/ 271 h 560"/>
              <a:gd name="T32" fmla="*/ 26 w 666"/>
              <a:gd name="T33" fmla="*/ 57 h 560"/>
              <a:gd name="T34" fmla="*/ 26 w 666"/>
              <a:gd name="T35" fmla="*/ 92 h 560"/>
              <a:gd name="T36" fmla="*/ 193 w 666"/>
              <a:gd name="T37" fmla="*/ 234 h 560"/>
              <a:gd name="T38" fmla="*/ 26 w 666"/>
              <a:gd name="T39" fmla="*/ 92 h 560"/>
              <a:gd name="T40" fmla="*/ 400 w 666"/>
              <a:gd name="T41" fmla="*/ 427 h 560"/>
              <a:gd name="T42" fmla="*/ 666 w 666"/>
              <a:gd name="T43" fmla="*/ 427 h 560"/>
              <a:gd name="T44" fmla="*/ 533 w 666"/>
              <a:gd name="T45" fmla="*/ 320 h 560"/>
              <a:gd name="T46" fmla="*/ 533 w 666"/>
              <a:gd name="T47" fmla="*/ 534 h 560"/>
              <a:gd name="T48" fmla="*/ 533 w 666"/>
              <a:gd name="T49" fmla="*/ 320 h 560"/>
              <a:gd name="T50" fmla="*/ 477 w 666"/>
              <a:gd name="T51" fmla="*/ 390 h 560"/>
              <a:gd name="T52" fmla="*/ 477 w 666"/>
              <a:gd name="T53" fmla="*/ 464 h 560"/>
              <a:gd name="T54" fmla="*/ 533 w 666"/>
              <a:gd name="T55" fmla="*/ 446 h 560"/>
              <a:gd name="T56" fmla="*/ 589 w 666"/>
              <a:gd name="T57" fmla="*/ 464 h 560"/>
              <a:gd name="T58" fmla="*/ 589 w 666"/>
              <a:gd name="T59" fmla="*/ 390 h 560"/>
              <a:gd name="T60" fmla="*/ 570 w 666"/>
              <a:gd name="T61" fmla="*/ 371 h 560"/>
              <a:gd name="T62" fmla="*/ 496 w 666"/>
              <a:gd name="T63" fmla="*/ 371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6" h="560">
                <a:moveTo>
                  <a:pt x="0" y="0"/>
                </a:moveTo>
                <a:lnTo>
                  <a:pt x="0" y="454"/>
                </a:lnTo>
                <a:lnTo>
                  <a:pt x="360" y="454"/>
                </a:lnTo>
                <a:cubicBezTo>
                  <a:pt x="378" y="454"/>
                  <a:pt x="378" y="427"/>
                  <a:pt x="360" y="427"/>
                </a:cubicBez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ubicBezTo>
                  <a:pt x="228" y="264"/>
                  <a:pt x="256" y="288"/>
                  <a:pt x="260" y="292"/>
                </a:cubicBezTo>
                <a:lnTo>
                  <a:pt x="260" y="292"/>
                </a:ln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79" y="292"/>
                </a:cubicBezTo>
                <a:cubicBezTo>
                  <a:pt x="383" y="288"/>
                  <a:pt x="412" y="264"/>
                  <a:pt x="426" y="252"/>
                </a:cubicBezTo>
                <a:lnTo>
                  <a:pt x="465" y="283"/>
                </a:lnTo>
                <a:cubicBezTo>
                  <a:pt x="479" y="294"/>
                  <a:pt x="495" y="273"/>
                  <a:pt x="481" y="262"/>
                </a:cubicBezTo>
                <a:lnTo>
                  <a:pt x="447" y="234"/>
                </a:lnTo>
                <a:cubicBezTo>
                  <a:pt x="471" y="213"/>
                  <a:pt x="484" y="203"/>
                  <a:pt x="514" y="177"/>
                </a:cubicBezTo>
                <a:cubicBezTo>
                  <a:pt x="565" y="134"/>
                  <a:pt x="598" y="105"/>
                  <a:pt x="613" y="92"/>
                </a:cubicBezTo>
                <a:lnTo>
                  <a:pt x="613" y="280"/>
                </a:lnTo>
                <a:cubicBezTo>
                  <a:pt x="613" y="298"/>
                  <a:pt x="640" y="298"/>
                  <a:pt x="640" y="280"/>
                </a:cubicBez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10" y="60"/>
                  <a:pt x="556" y="106"/>
                  <a:pt x="497" y="157"/>
                </a:cubicBezTo>
                <a:cubicBezTo>
                  <a:pt x="435" y="209"/>
                  <a:pt x="371" y="264"/>
                  <a:pt x="362" y="271"/>
                </a:cubicBezTo>
                <a:lnTo>
                  <a:pt x="362" y="271"/>
                </a:lnTo>
                <a:lnTo>
                  <a:pt x="362" y="271"/>
                </a:ln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lnTo>
                  <a:pt x="278" y="271"/>
                </a:lnTo>
                <a:lnTo>
                  <a:pt x="277" y="271"/>
                </a:lnTo>
                <a:cubicBezTo>
                  <a:pt x="269" y="264"/>
                  <a:pt x="204" y="209"/>
                  <a:pt x="143" y="157"/>
                </a:cubicBezTo>
                <a:cubicBezTo>
                  <a:pt x="83" y="106"/>
                  <a:pt x="30" y="60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2" y="105"/>
                  <a:pt x="75" y="134"/>
                  <a:pt x="126" y="177"/>
                </a:cubicBezTo>
                <a:cubicBezTo>
                  <a:pt x="156" y="203"/>
                  <a:pt x="168" y="213"/>
                  <a:pt x="193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533" y="294"/>
                </a:moveTo>
                <a:cubicBezTo>
                  <a:pt x="460" y="294"/>
                  <a:pt x="400" y="353"/>
                  <a:pt x="400" y="427"/>
                </a:cubicBezTo>
                <a:cubicBezTo>
                  <a:pt x="400" y="500"/>
                  <a:pt x="460" y="560"/>
                  <a:pt x="533" y="560"/>
                </a:cubicBezTo>
                <a:cubicBezTo>
                  <a:pt x="607" y="560"/>
                  <a:pt x="666" y="500"/>
                  <a:pt x="666" y="427"/>
                </a:cubicBezTo>
                <a:cubicBezTo>
                  <a:pt x="666" y="353"/>
                  <a:pt x="607" y="294"/>
                  <a:pt x="533" y="294"/>
                </a:cubicBezTo>
                <a:close/>
                <a:moveTo>
                  <a:pt x="533" y="320"/>
                </a:moveTo>
                <a:cubicBezTo>
                  <a:pt x="592" y="320"/>
                  <a:pt x="640" y="368"/>
                  <a:pt x="640" y="427"/>
                </a:cubicBezTo>
                <a:cubicBezTo>
                  <a:pt x="640" y="486"/>
                  <a:pt x="592" y="534"/>
                  <a:pt x="533" y="534"/>
                </a:cubicBezTo>
                <a:cubicBezTo>
                  <a:pt x="474" y="534"/>
                  <a:pt x="426" y="486"/>
                  <a:pt x="426" y="427"/>
                </a:cubicBezTo>
                <a:cubicBezTo>
                  <a:pt x="426" y="368"/>
                  <a:pt x="474" y="320"/>
                  <a:pt x="533" y="320"/>
                </a:cubicBezTo>
                <a:close/>
                <a:moveTo>
                  <a:pt x="486" y="367"/>
                </a:moveTo>
                <a:cubicBezTo>
                  <a:pt x="474" y="367"/>
                  <a:pt x="468" y="381"/>
                  <a:pt x="477" y="390"/>
                </a:cubicBezTo>
                <a:lnTo>
                  <a:pt x="514" y="427"/>
                </a:lnTo>
                <a:lnTo>
                  <a:pt x="477" y="464"/>
                </a:lnTo>
                <a:cubicBezTo>
                  <a:pt x="464" y="477"/>
                  <a:pt x="483" y="496"/>
                  <a:pt x="496" y="483"/>
                </a:cubicBezTo>
                <a:lnTo>
                  <a:pt x="533" y="446"/>
                </a:lnTo>
                <a:lnTo>
                  <a:pt x="570" y="483"/>
                </a:lnTo>
                <a:cubicBezTo>
                  <a:pt x="583" y="496"/>
                  <a:pt x="602" y="477"/>
                  <a:pt x="589" y="464"/>
                </a:cubicBezTo>
                <a:lnTo>
                  <a:pt x="552" y="427"/>
                </a:lnTo>
                <a:lnTo>
                  <a:pt x="589" y="390"/>
                </a:lnTo>
                <a:cubicBezTo>
                  <a:pt x="598" y="381"/>
                  <a:pt x="592" y="366"/>
                  <a:pt x="580" y="367"/>
                </a:cubicBezTo>
                <a:cubicBezTo>
                  <a:pt x="576" y="367"/>
                  <a:pt x="573" y="368"/>
                  <a:pt x="570" y="371"/>
                </a:cubicBezTo>
                <a:lnTo>
                  <a:pt x="533" y="408"/>
                </a:lnTo>
                <a:lnTo>
                  <a:pt x="496" y="371"/>
                </a:lnTo>
                <a:cubicBezTo>
                  <a:pt x="493" y="368"/>
                  <a:pt x="490" y="367"/>
                  <a:pt x="486" y="36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Email"/>
          <p:cNvSpPr>
            <a:spLocks noChangeAspect="1" noEditPoints="1"/>
          </p:cNvSpPr>
          <p:nvPr/>
        </p:nvSpPr>
        <p:spPr bwMode="auto">
          <a:xfrm>
            <a:off x="4715488" y="1846236"/>
            <a:ext cx="150813" cy="160338"/>
          </a:xfrm>
          <a:custGeom>
            <a:avLst/>
            <a:gdLst>
              <a:gd name="T0" fmla="*/ 584 w 620"/>
              <a:gd name="T1" fmla="*/ 483 h 653"/>
              <a:gd name="T2" fmla="*/ 531 w 620"/>
              <a:gd name="T3" fmla="*/ 540 h 653"/>
              <a:gd name="T4" fmla="*/ 403 w 620"/>
              <a:gd name="T5" fmla="*/ 613 h 653"/>
              <a:gd name="T6" fmla="*/ 213 w 620"/>
              <a:gd name="T7" fmla="*/ 604 h 653"/>
              <a:gd name="T8" fmla="*/ 55 w 620"/>
              <a:gd name="T9" fmla="*/ 454 h 653"/>
              <a:gd name="T10" fmla="*/ 53 w 620"/>
              <a:gd name="T11" fmla="*/ 210 h 653"/>
              <a:gd name="T12" fmla="*/ 210 w 620"/>
              <a:gd name="T13" fmla="*/ 54 h 653"/>
              <a:gd name="T14" fmla="*/ 432 w 620"/>
              <a:gd name="T15" fmla="*/ 49 h 653"/>
              <a:gd name="T16" fmla="*/ 570 w 620"/>
              <a:gd name="T17" fmla="*/ 175 h 653"/>
              <a:gd name="T18" fmla="*/ 573 w 620"/>
              <a:gd name="T19" fmla="*/ 361 h 653"/>
              <a:gd name="T20" fmla="*/ 478 w 620"/>
              <a:gd name="T21" fmla="*/ 479 h 653"/>
              <a:gd name="T22" fmla="*/ 402 w 620"/>
              <a:gd name="T23" fmla="*/ 490 h 653"/>
              <a:gd name="T24" fmla="*/ 396 w 620"/>
              <a:gd name="T25" fmla="*/ 446 h 653"/>
              <a:gd name="T26" fmla="*/ 507 w 620"/>
              <a:gd name="T27" fmla="*/ 155 h 653"/>
              <a:gd name="T28" fmla="*/ 500 w 620"/>
              <a:gd name="T29" fmla="*/ 146 h 653"/>
              <a:gd name="T30" fmla="*/ 476 w 620"/>
              <a:gd name="T31" fmla="*/ 150 h 653"/>
              <a:gd name="T32" fmla="*/ 417 w 620"/>
              <a:gd name="T33" fmla="*/ 150 h 653"/>
              <a:gd name="T34" fmla="*/ 248 w 620"/>
              <a:gd name="T35" fmla="*/ 155 h 653"/>
              <a:gd name="T36" fmla="*/ 137 w 620"/>
              <a:gd name="T37" fmla="*/ 303 h 653"/>
              <a:gd name="T38" fmla="*/ 131 w 620"/>
              <a:gd name="T39" fmla="*/ 444 h 653"/>
              <a:gd name="T40" fmla="*/ 198 w 620"/>
              <a:gd name="T41" fmla="*/ 516 h 653"/>
              <a:gd name="T42" fmla="*/ 363 w 620"/>
              <a:gd name="T43" fmla="*/ 482 h 653"/>
              <a:gd name="T44" fmla="*/ 423 w 620"/>
              <a:gd name="T45" fmla="*/ 527 h 653"/>
              <a:gd name="T46" fmla="*/ 556 w 620"/>
              <a:gd name="T47" fmla="*/ 452 h 653"/>
              <a:gd name="T48" fmla="*/ 620 w 620"/>
              <a:gd name="T49" fmla="*/ 273 h 653"/>
              <a:gd name="T50" fmla="*/ 534 w 620"/>
              <a:gd name="T51" fmla="*/ 73 h 653"/>
              <a:gd name="T52" fmla="*/ 327 w 620"/>
              <a:gd name="T53" fmla="*/ 0 h 653"/>
              <a:gd name="T54" fmla="*/ 96 w 620"/>
              <a:gd name="T55" fmla="*/ 92 h 653"/>
              <a:gd name="T56" fmla="*/ 0 w 620"/>
              <a:gd name="T57" fmla="*/ 325 h 653"/>
              <a:gd name="T58" fmla="*/ 103 w 620"/>
              <a:gd name="T59" fmla="*/ 575 h 653"/>
              <a:gd name="T60" fmla="*/ 327 w 620"/>
              <a:gd name="T61" fmla="*/ 653 h 653"/>
              <a:gd name="T62" fmla="*/ 488 w 620"/>
              <a:gd name="T63" fmla="*/ 610 h 653"/>
              <a:gd name="T64" fmla="*/ 610 w 620"/>
              <a:gd name="T65" fmla="*/ 493 h 653"/>
              <a:gd name="T66" fmla="*/ 604 w 620"/>
              <a:gd name="T67" fmla="*/ 483 h 653"/>
              <a:gd name="T68" fmla="*/ 382 w 620"/>
              <a:gd name="T69" fmla="*/ 394 h 653"/>
              <a:gd name="T70" fmla="*/ 322 w 620"/>
              <a:gd name="T71" fmla="*/ 476 h 653"/>
              <a:gd name="T72" fmla="*/ 212 w 620"/>
              <a:gd name="T73" fmla="*/ 488 h 653"/>
              <a:gd name="T74" fmla="*/ 160 w 620"/>
              <a:gd name="T75" fmla="*/ 433 h 653"/>
              <a:gd name="T76" fmla="*/ 166 w 620"/>
              <a:gd name="T77" fmla="*/ 315 h 653"/>
              <a:gd name="T78" fmla="*/ 261 w 620"/>
              <a:gd name="T79" fmla="*/ 183 h 653"/>
              <a:gd name="T80" fmla="*/ 368 w 620"/>
              <a:gd name="T81" fmla="*/ 164 h 653"/>
              <a:gd name="T82" fmla="*/ 427 w 620"/>
              <a:gd name="T83" fmla="*/ 199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20" h="653">
                <a:moveTo>
                  <a:pt x="604" y="483"/>
                </a:moveTo>
                <a:lnTo>
                  <a:pt x="584" y="483"/>
                </a:lnTo>
                <a:cubicBezTo>
                  <a:pt x="581" y="483"/>
                  <a:pt x="579" y="484"/>
                  <a:pt x="578" y="486"/>
                </a:cubicBezTo>
                <a:cubicBezTo>
                  <a:pt x="565" y="505"/>
                  <a:pt x="549" y="523"/>
                  <a:pt x="531" y="540"/>
                </a:cubicBezTo>
                <a:cubicBezTo>
                  <a:pt x="514" y="557"/>
                  <a:pt x="494" y="571"/>
                  <a:pt x="472" y="584"/>
                </a:cubicBezTo>
                <a:cubicBezTo>
                  <a:pt x="450" y="596"/>
                  <a:pt x="427" y="606"/>
                  <a:pt x="403" y="613"/>
                </a:cubicBezTo>
                <a:cubicBezTo>
                  <a:pt x="379" y="620"/>
                  <a:pt x="353" y="623"/>
                  <a:pt x="327" y="623"/>
                </a:cubicBezTo>
                <a:cubicBezTo>
                  <a:pt x="287" y="623"/>
                  <a:pt x="249" y="617"/>
                  <a:pt x="213" y="604"/>
                </a:cubicBezTo>
                <a:cubicBezTo>
                  <a:pt x="178" y="592"/>
                  <a:pt x="146" y="572"/>
                  <a:pt x="119" y="548"/>
                </a:cubicBezTo>
                <a:cubicBezTo>
                  <a:pt x="92" y="523"/>
                  <a:pt x="70" y="491"/>
                  <a:pt x="55" y="454"/>
                </a:cubicBezTo>
                <a:cubicBezTo>
                  <a:pt x="39" y="417"/>
                  <a:pt x="31" y="374"/>
                  <a:pt x="31" y="325"/>
                </a:cubicBezTo>
                <a:cubicBezTo>
                  <a:pt x="31" y="284"/>
                  <a:pt x="38" y="245"/>
                  <a:pt x="53" y="210"/>
                </a:cubicBezTo>
                <a:cubicBezTo>
                  <a:pt x="68" y="175"/>
                  <a:pt x="89" y="143"/>
                  <a:pt x="116" y="117"/>
                </a:cubicBezTo>
                <a:cubicBezTo>
                  <a:pt x="142" y="90"/>
                  <a:pt x="174" y="69"/>
                  <a:pt x="210" y="54"/>
                </a:cubicBezTo>
                <a:cubicBezTo>
                  <a:pt x="246" y="39"/>
                  <a:pt x="285" y="31"/>
                  <a:pt x="327" y="31"/>
                </a:cubicBezTo>
                <a:cubicBezTo>
                  <a:pt x="364" y="31"/>
                  <a:pt x="400" y="37"/>
                  <a:pt x="432" y="49"/>
                </a:cubicBezTo>
                <a:cubicBezTo>
                  <a:pt x="464" y="61"/>
                  <a:pt x="492" y="77"/>
                  <a:pt x="515" y="98"/>
                </a:cubicBezTo>
                <a:cubicBezTo>
                  <a:pt x="538" y="119"/>
                  <a:pt x="556" y="145"/>
                  <a:pt x="570" y="175"/>
                </a:cubicBezTo>
                <a:cubicBezTo>
                  <a:pt x="583" y="205"/>
                  <a:pt x="589" y="238"/>
                  <a:pt x="589" y="273"/>
                </a:cubicBezTo>
                <a:cubicBezTo>
                  <a:pt x="589" y="305"/>
                  <a:pt x="584" y="334"/>
                  <a:pt x="573" y="361"/>
                </a:cubicBezTo>
                <a:cubicBezTo>
                  <a:pt x="562" y="389"/>
                  <a:pt x="548" y="412"/>
                  <a:pt x="532" y="432"/>
                </a:cubicBezTo>
                <a:cubicBezTo>
                  <a:pt x="516" y="452"/>
                  <a:pt x="498" y="468"/>
                  <a:pt x="478" y="479"/>
                </a:cubicBezTo>
                <a:cubicBezTo>
                  <a:pt x="460" y="490"/>
                  <a:pt x="441" y="496"/>
                  <a:pt x="424" y="496"/>
                </a:cubicBezTo>
                <a:cubicBezTo>
                  <a:pt x="414" y="496"/>
                  <a:pt x="407" y="494"/>
                  <a:pt x="402" y="490"/>
                </a:cubicBezTo>
                <a:cubicBezTo>
                  <a:pt x="397" y="486"/>
                  <a:pt x="395" y="481"/>
                  <a:pt x="394" y="474"/>
                </a:cubicBezTo>
                <a:cubicBezTo>
                  <a:pt x="393" y="466"/>
                  <a:pt x="394" y="457"/>
                  <a:pt x="396" y="446"/>
                </a:cubicBezTo>
                <a:cubicBezTo>
                  <a:pt x="399" y="435"/>
                  <a:pt x="403" y="423"/>
                  <a:pt x="408" y="410"/>
                </a:cubicBezTo>
                <a:lnTo>
                  <a:pt x="507" y="155"/>
                </a:lnTo>
                <a:cubicBezTo>
                  <a:pt x="507" y="153"/>
                  <a:pt x="507" y="151"/>
                  <a:pt x="506" y="149"/>
                </a:cubicBezTo>
                <a:cubicBezTo>
                  <a:pt x="505" y="147"/>
                  <a:pt x="503" y="146"/>
                  <a:pt x="500" y="146"/>
                </a:cubicBezTo>
                <a:lnTo>
                  <a:pt x="482" y="146"/>
                </a:lnTo>
                <a:cubicBezTo>
                  <a:pt x="479" y="146"/>
                  <a:pt x="477" y="148"/>
                  <a:pt x="476" y="150"/>
                </a:cubicBezTo>
                <a:lnTo>
                  <a:pt x="459" y="195"/>
                </a:lnTo>
                <a:cubicBezTo>
                  <a:pt x="450" y="176"/>
                  <a:pt x="436" y="161"/>
                  <a:pt x="417" y="150"/>
                </a:cubicBezTo>
                <a:cubicBezTo>
                  <a:pt x="394" y="136"/>
                  <a:pt x="367" y="129"/>
                  <a:pt x="338" y="129"/>
                </a:cubicBezTo>
                <a:cubicBezTo>
                  <a:pt x="305" y="129"/>
                  <a:pt x="275" y="138"/>
                  <a:pt x="248" y="155"/>
                </a:cubicBezTo>
                <a:cubicBezTo>
                  <a:pt x="222" y="171"/>
                  <a:pt x="199" y="193"/>
                  <a:pt x="180" y="219"/>
                </a:cubicBezTo>
                <a:cubicBezTo>
                  <a:pt x="161" y="245"/>
                  <a:pt x="147" y="273"/>
                  <a:pt x="137" y="303"/>
                </a:cubicBezTo>
                <a:cubicBezTo>
                  <a:pt x="126" y="334"/>
                  <a:pt x="121" y="363"/>
                  <a:pt x="121" y="392"/>
                </a:cubicBezTo>
                <a:cubicBezTo>
                  <a:pt x="121" y="410"/>
                  <a:pt x="124" y="428"/>
                  <a:pt x="131" y="444"/>
                </a:cubicBezTo>
                <a:cubicBezTo>
                  <a:pt x="137" y="461"/>
                  <a:pt x="146" y="475"/>
                  <a:pt x="157" y="487"/>
                </a:cubicBezTo>
                <a:cubicBezTo>
                  <a:pt x="169" y="499"/>
                  <a:pt x="182" y="509"/>
                  <a:pt x="198" y="516"/>
                </a:cubicBezTo>
                <a:cubicBezTo>
                  <a:pt x="232" y="532"/>
                  <a:pt x="273" y="529"/>
                  <a:pt x="314" y="515"/>
                </a:cubicBezTo>
                <a:cubicBezTo>
                  <a:pt x="332" y="509"/>
                  <a:pt x="348" y="498"/>
                  <a:pt x="363" y="482"/>
                </a:cubicBezTo>
                <a:cubicBezTo>
                  <a:pt x="364" y="492"/>
                  <a:pt x="369" y="502"/>
                  <a:pt x="377" y="509"/>
                </a:cubicBezTo>
                <a:cubicBezTo>
                  <a:pt x="388" y="521"/>
                  <a:pt x="404" y="527"/>
                  <a:pt x="423" y="527"/>
                </a:cubicBezTo>
                <a:cubicBezTo>
                  <a:pt x="445" y="527"/>
                  <a:pt x="468" y="520"/>
                  <a:pt x="492" y="506"/>
                </a:cubicBezTo>
                <a:cubicBezTo>
                  <a:pt x="515" y="493"/>
                  <a:pt x="537" y="475"/>
                  <a:pt x="556" y="452"/>
                </a:cubicBezTo>
                <a:cubicBezTo>
                  <a:pt x="575" y="429"/>
                  <a:pt x="590" y="402"/>
                  <a:pt x="602" y="372"/>
                </a:cubicBezTo>
                <a:cubicBezTo>
                  <a:pt x="614" y="341"/>
                  <a:pt x="620" y="308"/>
                  <a:pt x="620" y="273"/>
                </a:cubicBezTo>
                <a:cubicBezTo>
                  <a:pt x="620" y="232"/>
                  <a:pt x="613" y="194"/>
                  <a:pt x="597" y="160"/>
                </a:cubicBezTo>
                <a:cubicBezTo>
                  <a:pt x="582" y="126"/>
                  <a:pt x="561" y="97"/>
                  <a:pt x="534" y="73"/>
                </a:cubicBezTo>
                <a:cubicBezTo>
                  <a:pt x="508" y="50"/>
                  <a:pt x="476" y="32"/>
                  <a:pt x="441" y="19"/>
                </a:cubicBezTo>
                <a:cubicBezTo>
                  <a:pt x="405" y="6"/>
                  <a:pt x="367" y="0"/>
                  <a:pt x="327" y="0"/>
                </a:cubicBezTo>
                <a:cubicBezTo>
                  <a:pt x="283" y="0"/>
                  <a:pt x="240" y="8"/>
                  <a:pt x="201" y="24"/>
                </a:cubicBezTo>
                <a:cubicBezTo>
                  <a:pt x="161" y="41"/>
                  <a:pt x="126" y="63"/>
                  <a:pt x="96" y="92"/>
                </a:cubicBezTo>
                <a:cubicBezTo>
                  <a:pt x="66" y="121"/>
                  <a:pt x="43" y="156"/>
                  <a:pt x="26" y="195"/>
                </a:cubicBezTo>
                <a:cubicBezTo>
                  <a:pt x="9" y="234"/>
                  <a:pt x="0" y="278"/>
                  <a:pt x="0" y="325"/>
                </a:cubicBezTo>
                <a:cubicBezTo>
                  <a:pt x="0" y="381"/>
                  <a:pt x="9" y="431"/>
                  <a:pt x="28" y="472"/>
                </a:cubicBezTo>
                <a:cubicBezTo>
                  <a:pt x="47" y="514"/>
                  <a:pt x="72" y="548"/>
                  <a:pt x="103" y="575"/>
                </a:cubicBezTo>
                <a:cubicBezTo>
                  <a:pt x="134" y="602"/>
                  <a:pt x="169" y="622"/>
                  <a:pt x="208" y="634"/>
                </a:cubicBezTo>
                <a:cubicBezTo>
                  <a:pt x="247" y="647"/>
                  <a:pt x="287" y="653"/>
                  <a:pt x="327" y="653"/>
                </a:cubicBezTo>
                <a:cubicBezTo>
                  <a:pt x="355" y="653"/>
                  <a:pt x="382" y="650"/>
                  <a:pt x="410" y="642"/>
                </a:cubicBezTo>
                <a:cubicBezTo>
                  <a:pt x="437" y="635"/>
                  <a:pt x="463" y="624"/>
                  <a:pt x="488" y="610"/>
                </a:cubicBezTo>
                <a:cubicBezTo>
                  <a:pt x="512" y="596"/>
                  <a:pt x="535" y="579"/>
                  <a:pt x="556" y="560"/>
                </a:cubicBezTo>
                <a:cubicBezTo>
                  <a:pt x="577" y="540"/>
                  <a:pt x="595" y="517"/>
                  <a:pt x="610" y="493"/>
                </a:cubicBezTo>
                <a:cubicBezTo>
                  <a:pt x="611" y="491"/>
                  <a:pt x="611" y="489"/>
                  <a:pt x="610" y="487"/>
                </a:cubicBezTo>
                <a:cubicBezTo>
                  <a:pt x="609" y="485"/>
                  <a:pt x="606" y="483"/>
                  <a:pt x="604" y="483"/>
                </a:cubicBezTo>
                <a:close/>
                <a:moveTo>
                  <a:pt x="444" y="233"/>
                </a:moveTo>
                <a:lnTo>
                  <a:pt x="382" y="394"/>
                </a:lnTo>
                <a:cubicBezTo>
                  <a:pt x="374" y="414"/>
                  <a:pt x="364" y="432"/>
                  <a:pt x="354" y="445"/>
                </a:cubicBezTo>
                <a:cubicBezTo>
                  <a:pt x="344" y="458"/>
                  <a:pt x="333" y="469"/>
                  <a:pt x="322" y="476"/>
                </a:cubicBezTo>
                <a:cubicBezTo>
                  <a:pt x="310" y="484"/>
                  <a:pt x="299" y="489"/>
                  <a:pt x="287" y="492"/>
                </a:cubicBezTo>
                <a:cubicBezTo>
                  <a:pt x="260" y="498"/>
                  <a:pt x="233" y="497"/>
                  <a:pt x="212" y="488"/>
                </a:cubicBezTo>
                <a:cubicBezTo>
                  <a:pt x="200" y="483"/>
                  <a:pt x="189" y="475"/>
                  <a:pt x="180" y="466"/>
                </a:cubicBezTo>
                <a:cubicBezTo>
                  <a:pt x="172" y="457"/>
                  <a:pt x="165" y="446"/>
                  <a:pt x="160" y="433"/>
                </a:cubicBezTo>
                <a:cubicBezTo>
                  <a:pt x="155" y="421"/>
                  <a:pt x="152" y="407"/>
                  <a:pt x="152" y="392"/>
                </a:cubicBezTo>
                <a:cubicBezTo>
                  <a:pt x="152" y="368"/>
                  <a:pt x="157" y="342"/>
                  <a:pt x="166" y="315"/>
                </a:cubicBezTo>
                <a:cubicBezTo>
                  <a:pt x="174" y="288"/>
                  <a:pt x="187" y="263"/>
                  <a:pt x="203" y="240"/>
                </a:cubicBezTo>
                <a:cubicBezTo>
                  <a:pt x="219" y="217"/>
                  <a:pt x="239" y="198"/>
                  <a:pt x="261" y="183"/>
                </a:cubicBezTo>
                <a:cubicBezTo>
                  <a:pt x="283" y="168"/>
                  <a:pt x="308" y="160"/>
                  <a:pt x="334" y="160"/>
                </a:cubicBezTo>
                <a:cubicBezTo>
                  <a:pt x="345" y="160"/>
                  <a:pt x="356" y="162"/>
                  <a:pt x="368" y="164"/>
                </a:cubicBezTo>
                <a:cubicBezTo>
                  <a:pt x="379" y="167"/>
                  <a:pt x="390" y="171"/>
                  <a:pt x="400" y="177"/>
                </a:cubicBezTo>
                <a:cubicBezTo>
                  <a:pt x="410" y="182"/>
                  <a:pt x="419" y="190"/>
                  <a:pt x="427" y="199"/>
                </a:cubicBezTo>
                <a:cubicBezTo>
                  <a:pt x="434" y="208"/>
                  <a:pt x="440" y="220"/>
                  <a:pt x="444" y="233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orward Message"/>
          <p:cNvSpPr>
            <a:spLocks noChangeAspect="1" noEditPoints="1"/>
          </p:cNvSpPr>
          <p:nvPr/>
        </p:nvSpPr>
        <p:spPr bwMode="auto">
          <a:xfrm>
            <a:off x="5076554" y="1856450"/>
            <a:ext cx="155575" cy="161925"/>
          </a:xfrm>
          <a:custGeom>
            <a:avLst/>
            <a:gdLst>
              <a:gd name="T0" fmla="*/ 0 w 640"/>
              <a:gd name="T1" fmla="*/ 0 h 667"/>
              <a:gd name="T2" fmla="*/ 0 w 640"/>
              <a:gd name="T3" fmla="*/ 453 h 667"/>
              <a:gd name="T4" fmla="*/ 223 w 640"/>
              <a:gd name="T5" fmla="*/ 453 h 667"/>
              <a:gd name="T6" fmla="*/ 160 w 640"/>
              <a:gd name="T7" fmla="*/ 530 h 667"/>
              <a:gd name="T8" fmla="*/ 134 w 640"/>
              <a:gd name="T9" fmla="*/ 650 h 667"/>
              <a:gd name="T10" fmla="*/ 160 w 640"/>
              <a:gd name="T11" fmla="*/ 652 h 667"/>
              <a:gd name="T12" fmla="*/ 189 w 640"/>
              <a:gd name="T13" fmla="*/ 584 h 667"/>
              <a:gd name="T14" fmla="*/ 356 w 640"/>
              <a:gd name="T15" fmla="*/ 515 h 667"/>
              <a:gd name="T16" fmla="*/ 356 w 640"/>
              <a:gd name="T17" fmla="*/ 575 h 667"/>
              <a:gd name="T18" fmla="*/ 377 w 640"/>
              <a:gd name="T19" fmla="*/ 586 h 667"/>
              <a:gd name="T20" fmla="*/ 528 w 640"/>
              <a:gd name="T21" fmla="*/ 471 h 667"/>
              <a:gd name="T22" fmla="*/ 531 w 640"/>
              <a:gd name="T23" fmla="*/ 453 h 667"/>
              <a:gd name="T24" fmla="*/ 640 w 640"/>
              <a:gd name="T25" fmla="*/ 453 h 667"/>
              <a:gd name="T26" fmla="*/ 640 w 640"/>
              <a:gd name="T27" fmla="*/ 0 h 667"/>
              <a:gd name="T28" fmla="*/ 0 w 640"/>
              <a:gd name="T29" fmla="*/ 0 h 667"/>
              <a:gd name="T30" fmla="*/ 27 w 640"/>
              <a:gd name="T31" fmla="*/ 26 h 667"/>
              <a:gd name="T32" fmla="*/ 614 w 640"/>
              <a:gd name="T33" fmla="*/ 26 h 667"/>
              <a:gd name="T34" fmla="*/ 614 w 640"/>
              <a:gd name="T35" fmla="*/ 56 h 667"/>
              <a:gd name="T36" fmla="*/ 363 w 640"/>
              <a:gd name="T37" fmla="*/ 271 h 667"/>
              <a:gd name="T38" fmla="*/ 320 w 640"/>
              <a:gd name="T39" fmla="*/ 288 h 667"/>
              <a:gd name="T40" fmla="*/ 278 w 640"/>
              <a:gd name="T41" fmla="*/ 271 h 667"/>
              <a:gd name="T42" fmla="*/ 27 w 640"/>
              <a:gd name="T43" fmla="*/ 56 h 667"/>
              <a:gd name="T44" fmla="*/ 27 w 640"/>
              <a:gd name="T45" fmla="*/ 26 h 667"/>
              <a:gd name="T46" fmla="*/ 27 w 640"/>
              <a:gd name="T47" fmla="*/ 92 h 667"/>
              <a:gd name="T48" fmla="*/ 193 w 640"/>
              <a:gd name="T49" fmla="*/ 234 h 667"/>
              <a:gd name="T50" fmla="*/ 27 w 640"/>
              <a:gd name="T51" fmla="*/ 363 h 667"/>
              <a:gd name="T52" fmla="*/ 27 w 640"/>
              <a:gd name="T53" fmla="*/ 92 h 667"/>
              <a:gd name="T54" fmla="*/ 614 w 640"/>
              <a:gd name="T55" fmla="*/ 92 h 667"/>
              <a:gd name="T56" fmla="*/ 614 w 640"/>
              <a:gd name="T57" fmla="*/ 363 h 667"/>
              <a:gd name="T58" fmla="*/ 448 w 640"/>
              <a:gd name="T59" fmla="*/ 234 h 667"/>
              <a:gd name="T60" fmla="*/ 614 w 640"/>
              <a:gd name="T61" fmla="*/ 92 h 667"/>
              <a:gd name="T62" fmla="*/ 214 w 640"/>
              <a:gd name="T63" fmla="*/ 251 h 667"/>
              <a:gd name="T64" fmla="*/ 261 w 640"/>
              <a:gd name="T65" fmla="*/ 292 h 667"/>
              <a:gd name="T66" fmla="*/ 320 w 640"/>
              <a:gd name="T67" fmla="*/ 315 h 667"/>
              <a:gd name="T68" fmla="*/ 380 w 640"/>
              <a:gd name="T69" fmla="*/ 292 h 667"/>
              <a:gd name="T70" fmla="*/ 427 w 640"/>
              <a:gd name="T71" fmla="*/ 251 h 667"/>
              <a:gd name="T72" fmla="*/ 614 w 640"/>
              <a:gd name="T73" fmla="*/ 396 h 667"/>
              <a:gd name="T74" fmla="*/ 614 w 640"/>
              <a:gd name="T75" fmla="*/ 426 h 667"/>
              <a:gd name="T76" fmla="*/ 497 w 640"/>
              <a:gd name="T77" fmla="*/ 426 h 667"/>
              <a:gd name="T78" fmla="*/ 377 w 640"/>
              <a:gd name="T79" fmla="*/ 336 h 667"/>
              <a:gd name="T80" fmla="*/ 369 w 640"/>
              <a:gd name="T81" fmla="*/ 333 h 667"/>
              <a:gd name="T82" fmla="*/ 356 w 640"/>
              <a:gd name="T83" fmla="*/ 346 h 667"/>
              <a:gd name="T84" fmla="*/ 356 w 640"/>
              <a:gd name="T85" fmla="*/ 409 h 667"/>
              <a:gd name="T86" fmla="*/ 271 w 640"/>
              <a:gd name="T87" fmla="*/ 426 h 667"/>
              <a:gd name="T88" fmla="*/ 269 w 640"/>
              <a:gd name="T89" fmla="*/ 426 h 667"/>
              <a:gd name="T90" fmla="*/ 27 w 640"/>
              <a:gd name="T91" fmla="*/ 426 h 667"/>
              <a:gd name="T92" fmla="*/ 27 w 640"/>
              <a:gd name="T93" fmla="*/ 396 h 667"/>
              <a:gd name="T94" fmla="*/ 214 w 640"/>
              <a:gd name="T95" fmla="*/ 251 h 667"/>
              <a:gd name="T96" fmla="*/ 383 w 640"/>
              <a:gd name="T97" fmla="*/ 373 h 667"/>
              <a:gd name="T98" fmla="*/ 498 w 640"/>
              <a:gd name="T99" fmla="*/ 461 h 667"/>
              <a:gd name="T100" fmla="*/ 383 w 640"/>
              <a:gd name="T101" fmla="*/ 548 h 667"/>
              <a:gd name="T102" fmla="*/ 383 w 640"/>
              <a:gd name="T103" fmla="*/ 500 h 667"/>
              <a:gd name="T104" fmla="*/ 369 w 640"/>
              <a:gd name="T105" fmla="*/ 487 h 667"/>
              <a:gd name="T106" fmla="*/ 178 w 640"/>
              <a:gd name="T107" fmla="*/ 558 h 667"/>
              <a:gd name="T108" fmla="*/ 184 w 640"/>
              <a:gd name="T109" fmla="*/ 542 h 667"/>
              <a:gd name="T110" fmla="*/ 271 w 640"/>
              <a:gd name="T111" fmla="*/ 453 h 667"/>
              <a:gd name="T112" fmla="*/ 369 w 640"/>
              <a:gd name="T113" fmla="*/ 434 h 667"/>
              <a:gd name="T114" fmla="*/ 383 w 640"/>
              <a:gd name="T115" fmla="*/ 421 h 667"/>
              <a:gd name="T116" fmla="*/ 383 w 640"/>
              <a:gd name="T117" fmla="*/ 37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40" h="667">
                <a:moveTo>
                  <a:pt x="0" y="0"/>
                </a:moveTo>
                <a:lnTo>
                  <a:pt x="0" y="453"/>
                </a:lnTo>
                <a:lnTo>
                  <a:pt x="223" y="453"/>
                </a:lnTo>
                <a:cubicBezTo>
                  <a:pt x="193" y="475"/>
                  <a:pt x="173" y="503"/>
                  <a:pt x="160" y="530"/>
                </a:cubicBezTo>
                <a:cubicBezTo>
                  <a:pt x="132" y="590"/>
                  <a:pt x="134" y="647"/>
                  <a:pt x="134" y="650"/>
                </a:cubicBezTo>
                <a:cubicBezTo>
                  <a:pt x="134" y="663"/>
                  <a:pt x="156" y="667"/>
                  <a:pt x="160" y="652"/>
                </a:cubicBezTo>
                <a:cubicBezTo>
                  <a:pt x="160" y="652"/>
                  <a:pt x="163" y="619"/>
                  <a:pt x="189" y="584"/>
                </a:cubicBezTo>
                <a:cubicBezTo>
                  <a:pt x="215" y="551"/>
                  <a:pt x="263" y="518"/>
                  <a:pt x="356" y="515"/>
                </a:cubicBezTo>
                <a:lnTo>
                  <a:pt x="356" y="575"/>
                </a:lnTo>
                <a:cubicBezTo>
                  <a:pt x="356" y="586"/>
                  <a:pt x="369" y="592"/>
                  <a:pt x="377" y="586"/>
                </a:cubicBezTo>
                <a:lnTo>
                  <a:pt x="528" y="471"/>
                </a:lnTo>
                <a:cubicBezTo>
                  <a:pt x="534" y="467"/>
                  <a:pt x="535" y="459"/>
                  <a:pt x="531" y="453"/>
                </a:cubicBezTo>
                <a:lnTo>
                  <a:pt x="640" y="453"/>
                </a:lnTo>
                <a:lnTo>
                  <a:pt x="640" y="0"/>
                </a:lnTo>
                <a:lnTo>
                  <a:pt x="0" y="0"/>
                </a:lnTo>
                <a:close/>
                <a:moveTo>
                  <a:pt x="27" y="26"/>
                </a:moveTo>
                <a:lnTo>
                  <a:pt x="614" y="26"/>
                </a:lnTo>
                <a:lnTo>
                  <a:pt x="614" y="56"/>
                </a:lnTo>
                <a:cubicBezTo>
                  <a:pt x="608" y="61"/>
                  <a:pt x="381" y="255"/>
                  <a:pt x="363" y="271"/>
                </a:cubicBezTo>
                <a:cubicBezTo>
                  <a:pt x="346" y="285"/>
                  <a:pt x="329" y="288"/>
                  <a:pt x="320" y="288"/>
                </a:cubicBezTo>
                <a:cubicBezTo>
                  <a:pt x="311" y="288"/>
                  <a:pt x="294" y="285"/>
                  <a:pt x="278" y="271"/>
                </a:cubicBezTo>
                <a:cubicBezTo>
                  <a:pt x="259" y="255"/>
                  <a:pt x="33" y="61"/>
                  <a:pt x="27" y="56"/>
                </a:cubicBezTo>
                <a:lnTo>
                  <a:pt x="27" y="26"/>
                </a:lnTo>
                <a:close/>
                <a:moveTo>
                  <a:pt x="27" y="92"/>
                </a:moveTo>
                <a:cubicBezTo>
                  <a:pt x="50" y="111"/>
                  <a:pt x="126" y="177"/>
                  <a:pt x="193" y="234"/>
                </a:cubicBezTo>
                <a:lnTo>
                  <a:pt x="27" y="363"/>
                </a:lnTo>
                <a:lnTo>
                  <a:pt x="27" y="92"/>
                </a:lnTo>
                <a:close/>
                <a:moveTo>
                  <a:pt x="614" y="92"/>
                </a:moveTo>
                <a:lnTo>
                  <a:pt x="614" y="363"/>
                </a:lnTo>
                <a:lnTo>
                  <a:pt x="448" y="234"/>
                </a:lnTo>
                <a:cubicBezTo>
                  <a:pt x="514" y="177"/>
                  <a:pt x="591" y="111"/>
                  <a:pt x="614" y="92"/>
                </a:cubicBezTo>
                <a:close/>
                <a:moveTo>
                  <a:pt x="214" y="251"/>
                </a:moveTo>
                <a:cubicBezTo>
                  <a:pt x="229" y="265"/>
                  <a:pt x="257" y="289"/>
                  <a:pt x="261" y="292"/>
                </a:cubicBezTo>
                <a:cubicBezTo>
                  <a:pt x="282" y="310"/>
                  <a:pt x="305" y="315"/>
                  <a:pt x="320" y="315"/>
                </a:cubicBezTo>
                <a:cubicBezTo>
                  <a:pt x="335" y="315"/>
                  <a:pt x="358" y="310"/>
                  <a:pt x="380" y="292"/>
                </a:cubicBezTo>
                <a:cubicBezTo>
                  <a:pt x="383" y="289"/>
                  <a:pt x="411" y="265"/>
                  <a:pt x="427" y="251"/>
                </a:cubicBezTo>
                <a:lnTo>
                  <a:pt x="614" y="396"/>
                </a:lnTo>
                <a:lnTo>
                  <a:pt x="614" y="426"/>
                </a:lnTo>
                <a:lnTo>
                  <a:pt x="497" y="426"/>
                </a:lnTo>
                <a:lnTo>
                  <a:pt x="377" y="336"/>
                </a:lnTo>
                <a:cubicBezTo>
                  <a:pt x="375" y="334"/>
                  <a:pt x="372" y="333"/>
                  <a:pt x="369" y="333"/>
                </a:cubicBezTo>
                <a:cubicBezTo>
                  <a:pt x="362" y="333"/>
                  <a:pt x="356" y="339"/>
                  <a:pt x="356" y="346"/>
                </a:cubicBezTo>
                <a:lnTo>
                  <a:pt x="356" y="409"/>
                </a:lnTo>
                <a:cubicBezTo>
                  <a:pt x="323" y="411"/>
                  <a:pt x="295" y="417"/>
                  <a:pt x="271" y="426"/>
                </a:cubicBezTo>
                <a:cubicBezTo>
                  <a:pt x="270" y="426"/>
                  <a:pt x="270" y="426"/>
                  <a:pt x="269" y="426"/>
                </a:cubicBezTo>
                <a:lnTo>
                  <a:pt x="27" y="426"/>
                </a:lnTo>
                <a:lnTo>
                  <a:pt x="27" y="396"/>
                </a:lnTo>
                <a:lnTo>
                  <a:pt x="214" y="251"/>
                </a:lnTo>
                <a:close/>
                <a:moveTo>
                  <a:pt x="383" y="373"/>
                </a:moveTo>
                <a:cubicBezTo>
                  <a:pt x="421" y="402"/>
                  <a:pt x="460" y="432"/>
                  <a:pt x="498" y="461"/>
                </a:cubicBezTo>
                <a:lnTo>
                  <a:pt x="383" y="548"/>
                </a:lnTo>
                <a:lnTo>
                  <a:pt x="383" y="500"/>
                </a:lnTo>
                <a:cubicBezTo>
                  <a:pt x="383" y="493"/>
                  <a:pt x="377" y="487"/>
                  <a:pt x="369" y="487"/>
                </a:cubicBezTo>
                <a:cubicBezTo>
                  <a:pt x="269" y="487"/>
                  <a:pt x="212" y="521"/>
                  <a:pt x="178" y="558"/>
                </a:cubicBezTo>
                <a:cubicBezTo>
                  <a:pt x="180" y="552"/>
                  <a:pt x="181" y="547"/>
                  <a:pt x="184" y="542"/>
                </a:cubicBezTo>
                <a:cubicBezTo>
                  <a:pt x="200" y="507"/>
                  <a:pt x="226" y="473"/>
                  <a:pt x="271" y="453"/>
                </a:cubicBezTo>
                <a:cubicBezTo>
                  <a:pt x="291" y="446"/>
                  <a:pt x="341" y="434"/>
                  <a:pt x="369" y="434"/>
                </a:cubicBezTo>
                <a:cubicBezTo>
                  <a:pt x="377" y="434"/>
                  <a:pt x="383" y="428"/>
                  <a:pt x="383" y="421"/>
                </a:cubicBezTo>
                <a:lnTo>
                  <a:pt x="383" y="37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nbox"/>
          <p:cNvSpPr>
            <a:spLocks noChangeAspect="1" noEditPoints="1"/>
          </p:cNvSpPr>
          <p:nvPr/>
        </p:nvSpPr>
        <p:spPr bwMode="auto">
          <a:xfrm>
            <a:off x="5564325" y="1869255"/>
            <a:ext cx="149225" cy="114300"/>
          </a:xfrm>
          <a:custGeom>
            <a:avLst/>
            <a:gdLst>
              <a:gd name="T0" fmla="*/ 93 w 613"/>
              <a:gd name="T1" fmla="*/ 0 h 467"/>
              <a:gd name="T2" fmla="*/ 81 w 613"/>
              <a:gd name="T3" fmla="*/ 9 h 467"/>
              <a:gd name="T4" fmla="*/ 1 w 613"/>
              <a:gd name="T5" fmla="*/ 249 h 467"/>
              <a:gd name="T6" fmla="*/ 1 w 613"/>
              <a:gd name="T7" fmla="*/ 250 h 467"/>
              <a:gd name="T8" fmla="*/ 0 w 613"/>
              <a:gd name="T9" fmla="*/ 251 h 467"/>
              <a:gd name="T10" fmla="*/ 0 w 613"/>
              <a:gd name="T11" fmla="*/ 251 h 467"/>
              <a:gd name="T12" fmla="*/ 0 w 613"/>
              <a:gd name="T13" fmla="*/ 252 h 467"/>
              <a:gd name="T14" fmla="*/ 0 w 613"/>
              <a:gd name="T15" fmla="*/ 253 h 467"/>
              <a:gd name="T16" fmla="*/ 0 w 613"/>
              <a:gd name="T17" fmla="*/ 253 h 467"/>
              <a:gd name="T18" fmla="*/ 0 w 613"/>
              <a:gd name="T19" fmla="*/ 254 h 467"/>
              <a:gd name="T20" fmla="*/ 0 w 613"/>
              <a:gd name="T21" fmla="*/ 454 h 467"/>
              <a:gd name="T22" fmla="*/ 13 w 613"/>
              <a:gd name="T23" fmla="*/ 467 h 467"/>
              <a:gd name="T24" fmla="*/ 600 w 613"/>
              <a:gd name="T25" fmla="*/ 467 h 467"/>
              <a:gd name="T26" fmla="*/ 613 w 613"/>
              <a:gd name="T27" fmla="*/ 454 h 467"/>
              <a:gd name="T28" fmla="*/ 613 w 613"/>
              <a:gd name="T29" fmla="*/ 254 h 467"/>
              <a:gd name="T30" fmla="*/ 613 w 613"/>
              <a:gd name="T31" fmla="*/ 254 h 467"/>
              <a:gd name="T32" fmla="*/ 613 w 613"/>
              <a:gd name="T33" fmla="*/ 253 h 467"/>
              <a:gd name="T34" fmla="*/ 613 w 613"/>
              <a:gd name="T35" fmla="*/ 251 h 467"/>
              <a:gd name="T36" fmla="*/ 613 w 613"/>
              <a:gd name="T37" fmla="*/ 251 h 467"/>
              <a:gd name="T38" fmla="*/ 613 w 613"/>
              <a:gd name="T39" fmla="*/ 250 h 467"/>
              <a:gd name="T40" fmla="*/ 613 w 613"/>
              <a:gd name="T41" fmla="*/ 250 h 467"/>
              <a:gd name="T42" fmla="*/ 613 w 613"/>
              <a:gd name="T43" fmla="*/ 249 h 467"/>
              <a:gd name="T44" fmla="*/ 533 w 613"/>
              <a:gd name="T45" fmla="*/ 9 h 467"/>
              <a:gd name="T46" fmla="*/ 520 w 613"/>
              <a:gd name="T47" fmla="*/ 0 h 467"/>
              <a:gd name="T48" fmla="*/ 93 w 613"/>
              <a:gd name="T49" fmla="*/ 0 h 467"/>
              <a:gd name="T50" fmla="*/ 103 w 613"/>
              <a:gd name="T51" fmla="*/ 27 h 467"/>
              <a:gd name="T52" fmla="*/ 511 w 613"/>
              <a:gd name="T53" fmla="*/ 27 h 467"/>
              <a:gd name="T54" fmla="*/ 582 w 613"/>
              <a:gd name="T55" fmla="*/ 240 h 467"/>
              <a:gd name="T56" fmla="*/ 400 w 613"/>
              <a:gd name="T57" fmla="*/ 240 h 467"/>
              <a:gd name="T58" fmla="*/ 387 w 613"/>
              <a:gd name="T59" fmla="*/ 254 h 467"/>
              <a:gd name="T60" fmla="*/ 307 w 613"/>
              <a:gd name="T61" fmla="*/ 334 h 467"/>
              <a:gd name="T62" fmla="*/ 227 w 613"/>
              <a:gd name="T63" fmla="*/ 254 h 467"/>
              <a:gd name="T64" fmla="*/ 213 w 613"/>
              <a:gd name="T65" fmla="*/ 240 h 467"/>
              <a:gd name="T66" fmla="*/ 32 w 613"/>
              <a:gd name="T67" fmla="*/ 240 h 467"/>
              <a:gd name="T68" fmla="*/ 103 w 613"/>
              <a:gd name="T69" fmla="*/ 27 h 467"/>
              <a:gd name="T70" fmla="*/ 27 w 613"/>
              <a:gd name="T71" fmla="*/ 267 h 467"/>
              <a:gd name="T72" fmla="*/ 203 w 613"/>
              <a:gd name="T73" fmla="*/ 267 h 467"/>
              <a:gd name="T74" fmla="*/ 307 w 613"/>
              <a:gd name="T75" fmla="*/ 360 h 467"/>
              <a:gd name="T76" fmla="*/ 411 w 613"/>
              <a:gd name="T77" fmla="*/ 267 h 467"/>
              <a:gd name="T78" fmla="*/ 587 w 613"/>
              <a:gd name="T79" fmla="*/ 267 h 467"/>
              <a:gd name="T80" fmla="*/ 587 w 613"/>
              <a:gd name="T81" fmla="*/ 440 h 467"/>
              <a:gd name="T82" fmla="*/ 27 w 613"/>
              <a:gd name="T83" fmla="*/ 440 h 467"/>
              <a:gd name="T84" fmla="*/ 27 w 613"/>
              <a:gd name="T85" fmla="*/ 2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467">
                <a:moveTo>
                  <a:pt x="93" y="0"/>
                </a:moveTo>
                <a:cubicBezTo>
                  <a:pt x="88" y="0"/>
                  <a:pt x="83" y="4"/>
                  <a:pt x="81" y="9"/>
                </a:cubicBezTo>
                <a:lnTo>
                  <a:pt x="1" y="249"/>
                </a:lnTo>
                <a:cubicBezTo>
                  <a:pt x="1" y="250"/>
                  <a:pt x="1" y="250"/>
                  <a:pt x="1" y="250"/>
                </a:cubicBezTo>
                <a:cubicBezTo>
                  <a:pt x="1" y="250"/>
                  <a:pt x="0" y="251"/>
                  <a:pt x="0" y="251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53"/>
                  <a:pt x="0" y="253"/>
                  <a:pt x="0" y="253"/>
                </a:cubicBezTo>
                <a:lnTo>
                  <a:pt x="0" y="254"/>
                </a:lnTo>
                <a:lnTo>
                  <a:pt x="0" y="454"/>
                </a:lnTo>
                <a:cubicBezTo>
                  <a:pt x="0" y="461"/>
                  <a:pt x="6" y="467"/>
                  <a:pt x="13" y="467"/>
                </a:cubicBezTo>
                <a:lnTo>
                  <a:pt x="600" y="467"/>
                </a:lnTo>
                <a:cubicBezTo>
                  <a:pt x="608" y="467"/>
                  <a:pt x="613" y="461"/>
                  <a:pt x="613" y="454"/>
                </a:cubicBezTo>
                <a:lnTo>
                  <a:pt x="613" y="254"/>
                </a:lnTo>
                <a:lnTo>
                  <a:pt x="613" y="254"/>
                </a:lnTo>
                <a:lnTo>
                  <a:pt x="613" y="253"/>
                </a:lnTo>
                <a:cubicBezTo>
                  <a:pt x="613" y="253"/>
                  <a:pt x="613" y="252"/>
                  <a:pt x="613" y="251"/>
                </a:cubicBezTo>
                <a:lnTo>
                  <a:pt x="613" y="251"/>
                </a:lnTo>
                <a:cubicBezTo>
                  <a:pt x="613" y="251"/>
                  <a:pt x="613" y="250"/>
                  <a:pt x="613" y="250"/>
                </a:cubicBezTo>
                <a:lnTo>
                  <a:pt x="613" y="250"/>
                </a:lnTo>
                <a:cubicBezTo>
                  <a:pt x="613" y="249"/>
                  <a:pt x="613" y="249"/>
                  <a:pt x="613" y="249"/>
                </a:cubicBezTo>
                <a:lnTo>
                  <a:pt x="533" y="9"/>
                </a:lnTo>
                <a:cubicBezTo>
                  <a:pt x="531" y="4"/>
                  <a:pt x="526" y="0"/>
                  <a:pt x="520" y="0"/>
                </a:cubicBezTo>
                <a:lnTo>
                  <a:pt x="93" y="0"/>
                </a:lnTo>
                <a:close/>
                <a:moveTo>
                  <a:pt x="103" y="27"/>
                </a:moveTo>
                <a:lnTo>
                  <a:pt x="511" y="27"/>
                </a:lnTo>
                <a:lnTo>
                  <a:pt x="582" y="240"/>
                </a:lnTo>
                <a:lnTo>
                  <a:pt x="400" y="240"/>
                </a:lnTo>
                <a:cubicBezTo>
                  <a:pt x="393" y="240"/>
                  <a:pt x="387" y="246"/>
                  <a:pt x="387" y="254"/>
                </a:cubicBezTo>
                <a:cubicBezTo>
                  <a:pt x="387" y="298"/>
                  <a:pt x="351" y="334"/>
                  <a:pt x="307" y="334"/>
                </a:cubicBezTo>
                <a:cubicBezTo>
                  <a:pt x="262" y="334"/>
                  <a:pt x="227" y="298"/>
                  <a:pt x="227" y="254"/>
                </a:cubicBezTo>
                <a:cubicBezTo>
                  <a:pt x="227" y="246"/>
                  <a:pt x="221" y="240"/>
                  <a:pt x="213" y="240"/>
                </a:cubicBezTo>
                <a:lnTo>
                  <a:pt x="32" y="240"/>
                </a:lnTo>
                <a:lnTo>
                  <a:pt x="103" y="27"/>
                </a:lnTo>
                <a:close/>
                <a:moveTo>
                  <a:pt x="27" y="267"/>
                </a:moveTo>
                <a:lnTo>
                  <a:pt x="203" y="267"/>
                </a:lnTo>
                <a:cubicBezTo>
                  <a:pt x="210" y="319"/>
                  <a:pt x="253" y="360"/>
                  <a:pt x="307" y="360"/>
                </a:cubicBezTo>
                <a:cubicBezTo>
                  <a:pt x="361" y="360"/>
                  <a:pt x="404" y="319"/>
                  <a:pt x="411" y="267"/>
                </a:cubicBezTo>
                <a:lnTo>
                  <a:pt x="587" y="267"/>
                </a:lnTo>
                <a:lnTo>
                  <a:pt x="587" y="440"/>
                </a:lnTo>
                <a:lnTo>
                  <a:pt x="27" y="440"/>
                </a:lnTo>
                <a:lnTo>
                  <a:pt x="27" y="2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ssage"/>
          <p:cNvSpPr>
            <a:spLocks noChangeAspect="1" noEditPoints="1"/>
          </p:cNvSpPr>
          <p:nvPr/>
        </p:nvSpPr>
        <p:spPr bwMode="auto">
          <a:xfrm>
            <a:off x="6064598" y="1878675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Phone"/>
          <p:cNvSpPr>
            <a:spLocks noChangeAspect="1" noEditPoints="1"/>
          </p:cNvSpPr>
          <p:nvPr/>
        </p:nvSpPr>
        <p:spPr bwMode="auto">
          <a:xfrm>
            <a:off x="6525580" y="1910696"/>
            <a:ext cx="165100" cy="163513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ad Message"/>
          <p:cNvSpPr>
            <a:spLocks noChangeAspect="1" noEditPoints="1"/>
          </p:cNvSpPr>
          <p:nvPr/>
        </p:nvSpPr>
        <p:spPr bwMode="auto">
          <a:xfrm>
            <a:off x="6879601" y="1856450"/>
            <a:ext cx="161925" cy="161925"/>
          </a:xfrm>
          <a:custGeom>
            <a:avLst/>
            <a:gdLst>
              <a:gd name="T0" fmla="*/ 334 w 667"/>
              <a:gd name="T1" fmla="*/ 0 h 667"/>
              <a:gd name="T2" fmla="*/ 272 w 667"/>
              <a:gd name="T3" fmla="*/ 21 h 667"/>
              <a:gd name="T4" fmla="*/ 5 w 667"/>
              <a:gd name="T5" fmla="*/ 257 h 667"/>
              <a:gd name="T6" fmla="*/ 0 w 667"/>
              <a:gd name="T7" fmla="*/ 267 h 667"/>
              <a:gd name="T8" fmla="*/ 0 w 667"/>
              <a:gd name="T9" fmla="*/ 653 h 667"/>
              <a:gd name="T10" fmla="*/ 14 w 667"/>
              <a:gd name="T11" fmla="*/ 667 h 667"/>
              <a:gd name="T12" fmla="*/ 654 w 667"/>
              <a:gd name="T13" fmla="*/ 667 h 667"/>
              <a:gd name="T14" fmla="*/ 667 w 667"/>
              <a:gd name="T15" fmla="*/ 653 h 667"/>
              <a:gd name="T16" fmla="*/ 667 w 667"/>
              <a:gd name="T17" fmla="*/ 267 h 667"/>
              <a:gd name="T18" fmla="*/ 663 w 667"/>
              <a:gd name="T19" fmla="*/ 257 h 667"/>
              <a:gd name="T20" fmla="*/ 396 w 667"/>
              <a:gd name="T21" fmla="*/ 21 h 667"/>
              <a:gd name="T22" fmla="*/ 334 w 667"/>
              <a:gd name="T23" fmla="*/ 0 h 667"/>
              <a:gd name="T24" fmla="*/ 334 w 667"/>
              <a:gd name="T25" fmla="*/ 27 h 667"/>
              <a:gd name="T26" fmla="*/ 379 w 667"/>
              <a:gd name="T27" fmla="*/ 42 h 667"/>
              <a:gd name="T28" fmla="*/ 640 w 667"/>
              <a:gd name="T29" fmla="*/ 273 h 667"/>
              <a:gd name="T30" fmla="*/ 560 w 667"/>
              <a:gd name="T31" fmla="*/ 336 h 667"/>
              <a:gd name="T32" fmla="*/ 560 w 667"/>
              <a:gd name="T33" fmla="*/ 240 h 667"/>
              <a:gd name="T34" fmla="*/ 547 w 667"/>
              <a:gd name="T35" fmla="*/ 227 h 667"/>
              <a:gd name="T36" fmla="*/ 120 w 667"/>
              <a:gd name="T37" fmla="*/ 227 h 667"/>
              <a:gd name="T38" fmla="*/ 107 w 667"/>
              <a:gd name="T39" fmla="*/ 240 h 667"/>
              <a:gd name="T40" fmla="*/ 107 w 667"/>
              <a:gd name="T41" fmla="*/ 336 h 667"/>
              <a:gd name="T42" fmla="*/ 27 w 667"/>
              <a:gd name="T43" fmla="*/ 273 h 667"/>
              <a:gd name="T44" fmla="*/ 289 w 667"/>
              <a:gd name="T45" fmla="*/ 42 h 667"/>
              <a:gd name="T46" fmla="*/ 334 w 667"/>
              <a:gd name="T47" fmla="*/ 27 h 667"/>
              <a:gd name="T48" fmla="*/ 134 w 667"/>
              <a:gd name="T49" fmla="*/ 253 h 667"/>
              <a:gd name="T50" fmla="*/ 534 w 667"/>
              <a:gd name="T51" fmla="*/ 253 h 667"/>
              <a:gd name="T52" fmla="*/ 534 w 667"/>
              <a:gd name="T53" fmla="*/ 357 h 667"/>
              <a:gd name="T54" fmla="*/ 449 w 667"/>
              <a:gd name="T55" fmla="*/ 424 h 667"/>
              <a:gd name="T56" fmla="*/ 401 w 667"/>
              <a:gd name="T57" fmla="*/ 387 h 667"/>
              <a:gd name="T58" fmla="*/ 467 w 667"/>
              <a:gd name="T59" fmla="*/ 387 h 667"/>
              <a:gd name="T60" fmla="*/ 467 w 667"/>
              <a:gd name="T61" fmla="*/ 360 h 667"/>
              <a:gd name="T62" fmla="*/ 200 w 667"/>
              <a:gd name="T63" fmla="*/ 360 h 667"/>
              <a:gd name="T64" fmla="*/ 200 w 667"/>
              <a:gd name="T65" fmla="*/ 387 h 667"/>
              <a:gd name="T66" fmla="*/ 266 w 667"/>
              <a:gd name="T67" fmla="*/ 387 h 667"/>
              <a:gd name="T68" fmla="*/ 218 w 667"/>
              <a:gd name="T69" fmla="*/ 424 h 667"/>
              <a:gd name="T70" fmla="*/ 134 w 667"/>
              <a:gd name="T71" fmla="*/ 357 h 667"/>
              <a:gd name="T72" fmla="*/ 134 w 667"/>
              <a:gd name="T73" fmla="*/ 253 h 667"/>
              <a:gd name="T74" fmla="*/ 200 w 667"/>
              <a:gd name="T75" fmla="*/ 293 h 667"/>
              <a:gd name="T76" fmla="*/ 200 w 667"/>
              <a:gd name="T77" fmla="*/ 320 h 667"/>
              <a:gd name="T78" fmla="*/ 467 w 667"/>
              <a:gd name="T79" fmla="*/ 320 h 667"/>
              <a:gd name="T80" fmla="*/ 467 w 667"/>
              <a:gd name="T81" fmla="*/ 293 h 667"/>
              <a:gd name="T82" fmla="*/ 200 w 667"/>
              <a:gd name="T83" fmla="*/ 293 h 667"/>
              <a:gd name="T84" fmla="*/ 27 w 667"/>
              <a:gd name="T85" fmla="*/ 307 h 667"/>
              <a:gd name="T86" fmla="*/ 197 w 667"/>
              <a:gd name="T87" fmla="*/ 441 h 667"/>
              <a:gd name="T88" fmla="*/ 27 w 667"/>
              <a:gd name="T89" fmla="*/ 574 h 667"/>
              <a:gd name="T90" fmla="*/ 27 w 667"/>
              <a:gd name="T91" fmla="*/ 307 h 667"/>
              <a:gd name="T92" fmla="*/ 640 w 667"/>
              <a:gd name="T93" fmla="*/ 307 h 667"/>
              <a:gd name="T94" fmla="*/ 640 w 667"/>
              <a:gd name="T95" fmla="*/ 574 h 667"/>
              <a:gd name="T96" fmla="*/ 471 w 667"/>
              <a:gd name="T97" fmla="*/ 441 h 667"/>
              <a:gd name="T98" fmla="*/ 640 w 667"/>
              <a:gd name="T99" fmla="*/ 307 h 667"/>
              <a:gd name="T100" fmla="*/ 333 w 667"/>
              <a:gd name="T101" fmla="*/ 387 h 667"/>
              <a:gd name="T102" fmla="*/ 379 w 667"/>
              <a:gd name="T103" fmla="*/ 403 h 667"/>
              <a:gd name="T104" fmla="*/ 640 w 667"/>
              <a:gd name="T105" fmla="*/ 608 h 667"/>
              <a:gd name="T106" fmla="*/ 640 w 667"/>
              <a:gd name="T107" fmla="*/ 640 h 667"/>
              <a:gd name="T108" fmla="*/ 27 w 667"/>
              <a:gd name="T109" fmla="*/ 640 h 667"/>
              <a:gd name="T110" fmla="*/ 27 w 667"/>
              <a:gd name="T111" fmla="*/ 608 h 667"/>
              <a:gd name="T112" fmla="*/ 289 w 667"/>
              <a:gd name="T113" fmla="*/ 403 h 667"/>
              <a:gd name="T114" fmla="*/ 333 w 667"/>
              <a:gd name="T115" fmla="*/ 38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7" h="667">
                <a:moveTo>
                  <a:pt x="334" y="0"/>
                </a:moveTo>
                <a:cubicBezTo>
                  <a:pt x="320" y="0"/>
                  <a:pt x="294" y="2"/>
                  <a:pt x="272" y="21"/>
                </a:cubicBezTo>
                <a:cubicBezTo>
                  <a:pt x="178" y="103"/>
                  <a:pt x="101" y="171"/>
                  <a:pt x="5" y="257"/>
                </a:cubicBezTo>
                <a:cubicBezTo>
                  <a:pt x="2" y="259"/>
                  <a:pt x="0" y="263"/>
                  <a:pt x="0" y="267"/>
                </a:cubicBezTo>
                <a:lnTo>
                  <a:pt x="0" y="653"/>
                </a:lnTo>
                <a:cubicBezTo>
                  <a:pt x="0" y="661"/>
                  <a:pt x="6" y="667"/>
                  <a:pt x="14" y="667"/>
                </a:cubicBezTo>
                <a:lnTo>
                  <a:pt x="654" y="667"/>
                </a:lnTo>
                <a:cubicBezTo>
                  <a:pt x="661" y="667"/>
                  <a:pt x="667" y="661"/>
                  <a:pt x="667" y="653"/>
                </a:cubicBezTo>
                <a:lnTo>
                  <a:pt x="667" y="267"/>
                </a:lnTo>
                <a:cubicBezTo>
                  <a:pt x="667" y="263"/>
                  <a:pt x="665" y="259"/>
                  <a:pt x="663" y="257"/>
                </a:cubicBezTo>
                <a:cubicBezTo>
                  <a:pt x="570" y="176"/>
                  <a:pt x="495" y="105"/>
                  <a:pt x="396" y="21"/>
                </a:cubicBezTo>
                <a:cubicBezTo>
                  <a:pt x="373" y="2"/>
                  <a:pt x="348" y="0"/>
                  <a:pt x="334" y="0"/>
                </a:cubicBezTo>
                <a:close/>
                <a:moveTo>
                  <a:pt x="334" y="27"/>
                </a:moveTo>
                <a:cubicBezTo>
                  <a:pt x="345" y="27"/>
                  <a:pt x="363" y="28"/>
                  <a:pt x="379" y="42"/>
                </a:cubicBezTo>
                <a:cubicBezTo>
                  <a:pt x="471" y="122"/>
                  <a:pt x="546" y="189"/>
                  <a:pt x="640" y="273"/>
                </a:cubicBezTo>
                <a:cubicBezTo>
                  <a:pt x="614" y="294"/>
                  <a:pt x="587" y="315"/>
                  <a:pt x="560" y="336"/>
                </a:cubicBezTo>
                <a:lnTo>
                  <a:pt x="560" y="240"/>
                </a:lnTo>
                <a:cubicBezTo>
                  <a:pt x="560" y="233"/>
                  <a:pt x="554" y="227"/>
                  <a:pt x="547" y="227"/>
                </a:cubicBezTo>
                <a:lnTo>
                  <a:pt x="120" y="227"/>
                </a:lnTo>
                <a:cubicBezTo>
                  <a:pt x="113" y="227"/>
                  <a:pt x="107" y="233"/>
                  <a:pt x="107" y="240"/>
                </a:cubicBezTo>
                <a:lnTo>
                  <a:pt x="107" y="336"/>
                </a:lnTo>
                <a:cubicBezTo>
                  <a:pt x="81" y="315"/>
                  <a:pt x="53" y="294"/>
                  <a:pt x="27" y="273"/>
                </a:cubicBezTo>
                <a:cubicBezTo>
                  <a:pt x="118" y="194"/>
                  <a:pt x="191" y="124"/>
                  <a:pt x="289" y="42"/>
                </a:cubicBezTo>
                <a:cubicBezTo>
                  <a:pt x="304" y="29"/>
                  <a:pt x="323" y="27"/>
                  <a:pt x="334" y="27"/>
                </a:cubicBezTo>
                <a:close/>
                <a:moveTo>
                  <a:pt x="134" y="253"/>
                </a:moveTo>
                <a:lnTo>
                  <a:pt x="534" y="253"/>
                </a:lnTo>
                <a:lnTo>
                  <a:pt x="534" y="357"/>
                </a:lnTo>
                <a:lnTo>
                  <a:pt x="449" y="424"/>
                </a:lnTo>
                <a:cubicBezTo>
                  <a:pt x="432" y="411"/>
                  <a:pt x="407" y="391"/>
                  <a:pt x="401" y="387"/>
                </a:cubicBezTo>
                <a:lnTo>
                  <a:pt x="467" y="387"/>
                </a:lnTo>
                <a:cubicBezTo>
                  <a:pt x="485" y="387"/>
                  <a:pt x="485" y="360"/>
                  <a:pt x="467" y="360"/>
                </a:cubicBezTo>
                <a:lnTo>
                  <a:pt x="200" y="360"/>
                </a:lnTo>
                <a:cubicBezTo>
                  <a:pt x="182" y="360"/>
                  <a:pt x="182" y="387"/>
                  <a:pt x="200" y="387"/>
                </a:cubicBezTo>
                <a:lnTo>
                  <a:pt x="266" y="387"/>
                </a:lnTo>
                <a:cubicBezTo>
                  <a:pt x="261" y="391"/>
                  <a:pt x="235" y="411"/>
                  <a:pt x="218" y="424"/>
                </a:cubicBezTo>
                <a:lnTo>
                  <a:pt x="134" y="357"/>
                </a:lnTo>
                <a:lnTo>
                  <a:pt x="134" y="253"/>
                </a:lnTo>
                <a:close/>
                <a:moveTo>
                  <a:pt x="200" y="293"/>
                </a:moveTo>
                <a:cubicBezTo>
                  <a:pt x="182" y="293"/>
                  <a:pt x="182" y="320"/>
                  <a:pt x="200" y="320"/>
                </a:cubicBezTo>
                <a:lnTo>
                  <a:pt x="467" y="320"/>
                </a:lnTo>
                <a:cubicBezTo>
                  <a:pt x="485" y="320"/>
                  <a:pt x="485" y="293"/>
                  <a:pt x="467" y="293"/>
                </a:cubicBezTo>
                <a:lnTo>
                  <a:pt x="200" y="293"/>
                </a:lnTo>
                <a:close/>
                <a:moveTo>
                  <a:pt x="27" y="307"/>
                </a:moveTo>
                <a:lnTo>
                  <a:pt x="197" y="441"/>
                </a:lnTo>
                <a:cubicBezTo>
                  <a:pt x="126" y="496"/>
                  <a:pt x="49" y="557"/>
                  <a:pt x="27" y="574"/>
                </a:cubicBezTo>
                <a:lnTo>
                  <a:pt x="27" y="307"/>
                </a:lnTo>
                <a:close/>
                <a:moveTo>
                  <a:pt x="640" y="307"/>
                </a:moveTo>
                <a:lnTo>
                  <a:pt x="640" y="574"/>
                </a:lnTo>
                <a:cubicBezTo>
                  <a:pt x="618" y="557"/>
                  <a:pt x="541" y="496"/>
                  <a:pt x="471" y="441"/>
                </a:cubicBezTo>
                <a:lnTo>
                  <a:pt x="640" y="307"/>
                </a:lnTo>
                <a:close/>
                <a:moveTo>
                  <a:pt x="333" y="387"/>
                </a:moveTo>
                <a:cubicBezTo>
                  <a:pt x="344" y="387"/>
                  <a:pt x="367" y="394"/>
                  <a:pt x="379" y="403"/>
                </a:cubicBezTo>
                <a:cubicBezTo>
                  <a:pt x="398" y="418"/>
                  <a:pt x="634" y="602"/>
                  <a:pt x="640" y="608"/>
                </a:cubicBezTo>
                <a:lnTo>
                  <a:pt x="640" y="640"/>
                </a:lnTo>
                <a:lnTo>
                  <a:pt x="27" y="640"/>
                </a:lnTo>
                <a:lnTo>
                  <a:pt x="27" y="608"/>
                </a:lnTo>
                <a:cubicBezTo>
                  <a:pt x="34" y="602"/>
                  <a:pt x="269" y="418"/>
                  <a:pt x="289" y="403"/>
                </a:cubicBezTo>
                <a:cubicBezTo>
                  <a:pt x="306" y="390"/>
                  <a:pt x="323" y="387"/>
                  <a:pt x="333" y="38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ply to Message"/>
          <p:cNvSpPr>
            <a:spLocks noChangeAspect="1" noEditPoints="1"/>
          </p:cNvSpPr>
          <p:nvPr/>
        </p:nvSpPr>
        <p:spPr bwMode="auto">
          <a:xfrm>
            <a:off x="7367372" y="1845442"/>
            <a:ext cx="155575" cy="161925"/>
          </a:xfrm>
          <a:custGeom>
            <a:avLst/>
            <a:gdLst>
              <a:gd name="T0" fmla="*/ 0 w 640"/>
              <a:gd name="T1" fmla="*/ 0 h 668"/>
              <a:gd name="T2" fmla="*/ 0 w 640"/>
              <a:gd name="T3" fmla="*/ 454 h 668"/>
              <a:gd name="T4" fmla="*/ 109 w 640"/>
              <a:gd name="T5" fmla="*/ 454 h 668"/>
              <a:gd name="T6" fmla="*/ 112 w 640"/>
              <a:gd name="T7" fmla="*/ 472 h 668"/>
              <a:gd name="T8" fmla="*/ 263 w 640"/>
              <a:gd name="T9" fmla="*/ 586 h 668"/>
              <a:gd name="T10" fmla="*/ 284 w 640"/>
              <a:gd name="T11" fmla="*/ 576 h 668"/>
              <a:gd name="T12" fmla="*/ 284 w 640"/>
              <a:gd name="T13" fmla="*/ 516 h 668"/>
              <a:gd name="T14" fmla="*/ 451 w 640"/>
              <a:gd name="T15" fmla="*/ 585 h 668"/>
              <a:gd name="T16" fmla="*/ 480 w 640"/>
              <a:gd name="T17" fmla="*/ 653 h 668"/>
              <a:gd name="T18" fmla="*/ 506 w 640"/>
              <a:gd name="T19" fmla="*/ 651 h 668"/>
              <a:gd name="T20" fmla="*/ 506 w 640"/>
              <a:gd name="T21" fmla="*/ 651 h 668"/>
              <a:gd name="T22" fmla="*/ 506 w 640"/>
              <a:gd name="T23" fmla="*/ 651 h 668"/>
              <a:gd name="T24" fmla="*/ 480 w 640"/>
              <a:gd name="T25" fmla="*/ 531 h 668"/>
              <a:gd name="T26" fmla="*/ 417 w 640"/>
              <a:gd name="T27" fmla="*/ 454 h 668"/>
              <a:gd name="T28" fmla="*/ 640 w 640"/>
              <a:gd name="T29" fmla="*/ 454 h 668"/>
              <a:gd name="T30" fmla="*/ 640 w 640"/>
              <a:gd name="T31" fmla="*/ 0 h 668"/>
              <a:gd name="T32" fmla="*/ 0 w 640"/>
              <a:gd name="T33" fmla="*/ 0 h 668"/>
              <a:gd name="T34" fmla="*/ 26 w 640"/>
              <a:gd name="T35" fmla="*/ 27 h 668"/>
              <a:gd name="T36" fmla="*/ 613 w 640"/>
              <a:gd name="T37" fmla="*/ 27 h 668"/>
              <a:gd name="T38" fmla="*/ 613 w 640"/>
              <a:gd name="T39" fmla="*/ 57 h 668"/>
              <a:gd name="T40" fmla="*/ 362 w 640"/>
              <a:gd name="T41" fmla="*/ 272 h 668"/>
              <a:gd name="T42" fmla="*/ 320 w 640"/>
              <a:gd name="T43" fmla="*/ 289 h 668"/>
              <a:gd name="T44" fmla="*/ 277 w 640"/>
              <a:gd name="T45" fmla="*/ 272 h 668"/>
              <a:gd name="T46" fmla="*/ 26 w 640"/>
              <a:gd name="T47" fmla="*/ 57 h 668"/>
              <a:gd name="T48" fmla="*/ 26 w 640"/>
              <a:gd name="T49" fmla="*/ 27 h 668"/>
              <a:gd name="T50" fmla="*/ 26 w 640"/>
              <a:gd name="T51" fmla="*/ 92 h 668"/>
              <a:gd name="T52" fmla="*/ 192 w 640"/>
              <a:gd name="T53" fmla="*/ 234 h 668"/>
              <a:gd name="T54" fmla="*/ 26 w 640"/>
              <a:gd name="T55" fmla="*/ 363 h 668"/>
              <a:gd name="T56" fmla="*/ 26 w 640"/>
              <a:gd name="T57" fmla="*/ 92 h 668"/>
              <a:gd name="T58" fmla="*/ 613 w 640"/>
              <a:gd name="T59" fmla="*/ 92 h 668"/>
              <a:gd name="T60" fmla="*/ 613 w 640"/>
              <a:gd name="T61" fmla="*/ 363 h 668"/>
              <a:gd name="T62" fmla="*/ 447 w 640"/>
              <a:gd name="T63" fmla="*/ 234 h 668"/>
              <a:gd name="T64" fmla="*/ 613 w 640"/>
              <a:gd name="T65" fmla="*/ 92 h 668"/>
              <a:gd name="T66" fmla="*/ 213 w 640"/>
              <a:gd name="T67" fmla="*/ 252 h 668"/>
              <a:gd name="T68" fmla="*/ 260 w 640"/>
              <a:gd name="T69" fmla="*/ 292 h 668"/>
              <a:gd name="T70" fmla="*/ 320 w 640"/>
              <a:gd name="T71" fmla="*/ 316 h 668"/>
              <a:gd name="T72" fmla="*/ 379 w 640"/>
              <a:gd name="T73" fmla="*/ 292 h 668"/>
              <a:gd name="T74" fmla="*/ 426 w 640"/>
              <a:gd name="T75" fmla="*/ 252 h 668"/>
              <a:gd name="T76" fmla="*/ 613 w 640"/>
              <a:gd name="T77" fmla="*/ 397 h 668"/>
              <a:gd name="T78" fmla="*/ 613 w 640"/>
              <a:gd name="T79" fmla="*/ 427 h 668"/>
              <a:gd name="T80" fmla="*/ 371 w 640"/>
              <a:gd name="T81" fmla="*/ 427 h 668"/>
              <a:gd name="T82" fmla="*/ 369 w 640"/>
              <a:gd name="T83" fmla="*/ 427 h 668"/>
              <a:gd name="T84" fmla="*/ 284 w 640"/>
              <a:gd name="T85" fmla="*/ 410 h 668"/>
              <a:gd name="T86" fmla="*/ 284 w 640"/>
              <a:gd name="T87" fmla="*/ 347 h 668"/>
              <a:gd name="T88" fmla="*/ 270 w 640"/>
              <a:gd name="T89" fmla="*/ 334 h 668"/>
              <a:gd name="T90" fmla="*/ 263 w 640"/>
              <a:gd name="T91" fmla="*/ 336 h 668"/>
              <a:gd name="T92" fmla="*/ 143 w 640"/>
              <a:gd name="T93" fmla="*/ 427 h 668"/>
              <a:gd name="T94" fmla="*/ 26 w 640"/>
              <a:gd name="T95" fmla="*/ 427 h 668"/>
              <a:gd name="T96" fmla="*/ 26 w 640"/>
              <a:gd name="T97" fmla="*/ 397 h 668"/>
              <a:gd name="T98" fmla="*/ 213 w 640"/>
              <a:gd name="T99" fmla="*/ 252 h 668"/>
              <a:gd name="T100" fmla="*/ 257 w 640"/>
              <a:gd name="T101" fmla="*/ 374 h 668"/>
              <a:gd name="T102" fmla="*/ 257 w 640"/>
              <a:gd name="T103" fmla="*/ 422 h 668"/>
              <a:gd name="T104" fmla="*/ 271 w 640"/>
              <a:gd name="T105" fmla="*/ 435 h 668"/>
              <a:gd name="T106" fmla="*/ 456 w 640"/>
              <a:gd name="T107" fmla="*/ 542 h 668"/>
              <a:gd name="T108" fmla="*/ 462 w 640"/>
              <a:gd name="T109" fmla="*/ 558 h 668"/>
              <a:gd name="T110" fmla="*/ 271 w 640"/>
              <a:gd name="T111" fmla="*/ 488 h 668"/>
              <a:gd name="T112" fmla="*/ 257 w 640"/>
              <a:gd name="T113" fmla="*/ 501 h 668"/>
              <a:gd name="T114" fmla="*/ 257 w 640"/>
              <a:gd name="T115" fmla="*/ 549 h 668"/>
              <a:gd name="T116" fmla="*/ 142 w 640"/>
              <a:gd name="T117" fmla="*/ 461 h 668"/>
              <a:gd name="T118" fmla="*/ 257 w 640"/>
              <a:gd name="T119" fmla="*/ 374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0" h="668">
                <a:moveTo>
                  <a:pt x="0" y="0"/>
                </a:moveTo>
                <a:lnTo>
                  <a:pt x="0" y="454"/>
                </a:lnTo>
                <a:lnTo>
                  <a:pt x="109" y="454"/>
                </a:lnTo>
                <a:cubicBezTo>
                  <a:pt x="105" y="460"/>
                  <a:pt x="106" y="468"/>
                  <a:pt x="112" y="472"/>
                </a:cubicBezTo>
                <a:lnTo>
                  <a:pt x="263" y="586"/>
                </a:lnTo>
                <a:cubicBezTo>
                  <a:pt x="271" y="593"/>
                  <a:pt x="284" y="587"/>
                  <a:pt x="284" y="576"/>
                </a:cubicBezTo>
                <a:lnTo>
                  <a:pt x="284" y="516"/>
                </a:lnTo>
                <a:cubicBezTo>
                  <a:pt x="377" y="519"/>
                  <a:pt x="425" y="552"/>
                  <a:pt x="451" y="585"/>
                </a:cubicBezTo>
                <a:cubicBezTo>
                  <a:pt x="477" y="619"/>
                  <a:pt x="480" y="653"/>
                  <a:pt x="480" y="653"/>
                </a:cubicBezTo>
                <a:cubicBezTo>
                  <a:pt x="480" y="666"/>
                  <a:pt x="506" y="668"/>
                  <a:pt x="506" y="651"/>
                </a:cubicBezTo>
                <a:lnTo>
                  <a:pt x="506" y="651"/>
                </a:lnTo>
                <a:lnTo>
                  <a:pt x="506" y="651"/>
                </a:lnTo>
                <a:cubicBezTo>
                  <a:pt x="506" y="648"/>
                  <a:pt x="508" y="591"/>
                  <a:pt x="480" y="531"/>
                </a:cubicBezTo>
                <a:cubicBezTo>
                  <a:pt x="467" y="503"/>
                  <a:pt x="447" y="476"/>
                  <a:pt x="417" y="454"/>
                </a:cubicBezTo>
                <a:lnTo>
                  <a:pt x="640" y="454"/>
                </a:lnTo>
                <a:lnTo>
                  <a:pt x="640" y="0"/>
                </a:lnTo>
                <a:lnTo>
                  <a:pt x="0" y="0"/>
                </a:lnTo>
                <a:close/>
                <a:moveTo>
                  <a:pt x="26" y="27"/>
                </a:moveTo>
                <a:lnTo>
                  <a:pt x="613" y="27"/>
                </a:lnTo>
                <a:lnTo>
                  <a:pt x="613" y="57"/>
                </a:lnTo>
                <a:cubicBezTo>
                  <a:pt x="607" y="62"/>
                  <a:pt x="381" y="256"/>
                  <a:pt x="362" y="272"/>
                </a:cubicBezTo>
                <a:cubicBezTo>
                  <a:pt x="346" y="286"/>
                  <a:pt x="329" y="289"/>
                  <a:pt x="320" y="289"/>
                </a:cubicBezTo>
                <a:cubicBezTo>
                  <a:pt x="311" y="289"/>
                  <a:pt x="294" y="286"/>
                  <a:pt x="277" y="272"/>
                </a:cubicBezTo>
                <a:cubicBezTo>
                  <a:pt x="258" y="256"/>
                  <a:pt x="32" y="62"/>
                  <a:pt x="26" y="57"/>
                </a:cubicBezTo>
                <a:lnTo>
                  <a:pt x="26" y="27"/>
                </a:lnTo>
                <a:close/>
                <a:moveTo>
                  <a:pt x="26" y="92"/>
                </a:moveTo>
                <a:cubicBezTo>
                  <a:pt x="49" y="112"/>
                  <a:pt x="126" y="177"/>
                  <a:pt x="192" y="234"/>
                </a:cubicBezTo>
                <a:lnTo>
                  <a:pt x="26" y="363"/>
                </a:lnTo>
                <a:lnTo>
                  <a:pt x="26" y="92"/>
                </a:lnTo>
                <a:close/>
                <a:moveTo>
                  <a:pt x="613" y="92"/>
                </a:moveTo>
                <a:lnTo>
                  <a:pt x="613" y="363"/>
                </a:lnTo>
                <a:lnTo>
                  <a:pt x="447" y="234"/>
                </a:lnTo>
                <a:cubicBezTo>
                  <a:pt x="514" y="177"/>
                  <a:pt x="590" y="112"/>
                  <a:pt x="613" y="92"/>
                </a:cubicBezTo>
                <a:close/>
                <a:moveTo>
                  <a:pt x="213" y="252"/>
                </a:moveTo>
                <a:cubicBezTo>
                  <a:pt x="228" y="265"/>
                  <a:pt x="256" y="289"/>
                  <a:pt x="260" y="292"/>
                </a:cubicBezTo>
                <a:cubicBezTo>
                  <a:pt x="282" y="311"/>
                  <a:pt x="305" y="316"/>
                  <a:pt x="320" y="316"/>
                </a:cubicBezTo>
                <a:cubicBezTo>
                  <a:pt x="334" y="316"/>
                  <a:pt x="357" y="311"/>
                  <a:pt x="379" y="292"/>
                </a:cubicBezTo>
                <a:cubicBezTo>
                  <a:pt x="383" y="289"/>
                  <a:pt x="411" y="265"/>
                  <a:pt x="426" y="252"/>
                </a:cubicBezTo>
                <a:lnTo>
                  <a:pt x="613" y="397"/>
                </a:lnTo>
                <a:lnTo>
                  <a:pt x="613" y="427"/>
                </a:lnTo>
                <a:lnTo>
                  <a:pt x="371" y="427"/>
                </a:lnTo>
                <a:cubicBezTo>
                  <a:pt x="370" y="427"/>
                  <a:pt x="369" y="427"/>
                  <a:pt x="369" y="427"/>
                </a:cubicBezTo>
                <a:cubicBezTo>
                  <a:pt x="345" y="418"/>
                  <a:pt x="317" y="412"/>
                  <a:pt x="284" y="410"/>
                </a:cubicBezTo>
                <a:lnTo>
                  <a:pt x="284" y="347"/>
                </a:lnTo>
                <a:cubicBezTo>
                  <a:pt x="284" y="339"/>
                  <a:pt x="278" y="333"/>
                  <a:pt x="270" y="334"/>
                </a:cubicBezTo>
                <a:cubicBezTo>
                  <a:pt x="267" y="334"/>
                  <a:pt x="265" y="335"/>
                  <a:pt x="263" y="336"/>
                </a:cubicBezTo>
                <a:lnTo>
                  <a:pt x="143" y="427"/>
                </a:lnTo>
                <a:lnTo>
                  <a:pt x="26" y="427"/>
                </a:lnTo>
                <a:lnTo>
                  <a:pt x="26" y="397"/>
                </a:lnTo>
                <a:lnTo>
                  <a:pt x="213" y="252"/>
                </a:lnTo>
                <a:close/>
                <a:moveTo>
                  <a:pt x="257" y="374"/>
                </a:moveTo>
                <a:lnTo>
                  <a:pt x="257" y="422"/>
                </a:lnTo>
                <a:cubicBezTo>
                  <a:pt x="257" y="429"/>
                  <a:pt x="263" y="435"/>
                  <a:pt x="271" y="435"/>
                </a:cubicBezTo>
                <a:cubicBezTo>
                  <a:pt x="351" y="435"/>
                  <a:pt x="421" y="468"/>
                  <a:pt x="456" y="542"/>
                </a:cubicBezTo>
                <a:cubicBezTo>
                  <a:pt x="459" y="548"/>
                  <a:pt x="460" y="553"/>
                  <a:pt x="462" y="558"/>
                </a:cubicBezTo>
                <a:cubicBezTo>
                  <a:pt x="428" y="521"/>
                  <a:pt x="370" y="488"/>
                  <a:pt x="271" y="488"/>
                </a:cubicBezTo>
                <a:cubicBezTo>
                  <a:pt x="263" y="488"/>
                  <a:pt x="257" y="494"/>
                  <a:pt x="257" y="501"/>
                </a:cubicBezTo>
                <a:lnTo>
                  <a:pt x="257" y="549"/>
                </a:lnTo>
                <a:lnTo>
                  <a:pt x="142" y="461"/>
                </a:lnTo>
                <a:cubicBezTo>
                  <a:pt x="180" y="432"/>
                  <a:pt x="219" y="403"/>
                  <a:pt x="257" y="37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ent"/>
          <p:cNvSpPr>
            <a:spLocks noChangeAspect="1" noEditPoints="1"/>
          </p:cNvSpPr>
          <p:nvPr/>
        </p:nvSpPr>
        <p:spPr bwMode="auto">
          <a:xfrm>
            <a:off x="7904754" y="1868356"/>
            <a:ext cx="138113" cy="138113"/>
          </a:xfrm>
          <a:custGeom>
            <a:avLst/>
            <a:gdLst>
              <a:gd name="T0" fmla="*/ 544 w 565"/>
              <a:gd name="T1" fmla="*/ 2 h 564"/>
              <a:gd name="T2" fmla="*/ 10 w 565"/>
              <a:gd name="T3" fmla="*/ 231 h 564"/>
              <a:gd name="T4" fmla="*/ 10 w 565"/>
              <a:gd name="T5" fmla="*/ 255 h 564"/>
              <a:gd name="T6" fmla="*/ 208 w 565"/>
              <a:gd name="T7" fmla="*/ 355 h 564"/>
              <a:gd name="T8" fmla="*/ 308 w 565"/>
              <a:gd name="T9" fmla="*/ 553 h 564"/>
              <a:gd name="T10" fmla="*/ 332 w 565"/>
              <a:gd name="T11" fmla="*/ 553 h 564"/>
              <a:gd name="T12" fmla="*/ 561 w 565"/>
              <a:gd name="T13" fmla="*/ 19 h 564"/>
              <a:gd name="T14" fmla="*/ 544 w 565"/>
              <a:gd name="T15" fmla="*/ 2 h 564"/>
              <a:gd name="T16" fmla="*/ 491 w 565"/>
              <a:gd name="T17" fmla="*/ 54 h 564"/>
              <a:gd name="T18" fmla="*/ 216 w 565"/>
              <a:gd name="T19" fmla="*/ 329 h 564"/>
              <a:gd name="T20" fmla="*/ 47 w 565"/>
              <a:gd name="T21" fmla="*/ 244 h 564"/>
              <a:gd name="T22" fmla="*/ 491 w 565"/>
              <a:gd name="T23" fmla="*/ 54 h 564"/>
              <a:gd name="T24" fmla="*/ 509 w 565"/>
              <a:gd name="T25" fmla="*/ 73 h 564"/>
              <a:gd name="T26" fmla="*/ 319 w 565"/>
              <a:gd name="T27" fmla="*/ 516 h 564"/>
              <a:gd name="T28" fmla="*/ 235 w 565"/>
              <a:gd name="T29" fmla="*/ 347 h 564"/>
              <a:gd name="T30" fmla="*/ 509 w 565"/>
              <a:gd name="T31" fmla="*/ 73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5" h="564">
                <a:moveTo>
                  <a:pt x="544" y="2"/>
                </a:moveTo>
                <a:lnTo>
                  <a:pt x="10" y="231"/>
                </a:lnTo>
                <a:cubicBezTo>
                  <a:pt x="0" y="236"/>
                  <a:pt x="0" y="250"/>
                  <a:pt x="10" y="255"/>
                </a:cubicBezTo>
                <a:lnTo>
                  <a:pt x="208" y="355"/>
                </a:lnTo>
                <a:lnTo>
                  <a:pt x="308" y="553"/>
                </a:lnTo>
                <a:cubicBezTo>
                  <a:pt x="313" y="564"/>
                  <a:pt x="328" y="563"/>
                  <a:pt x="332" y="553"/>
                </a:cubicBezTo>
                <a:lnTo>
                  <a:pt x="561" y="19"/>
                </a:lnTo>
                <a:cubicBezTo>
                  <a:pt x="565" y="6"/>
                  <a:pt x="552" y="0"/>
                  <a:pt x="544" y="2"/>
                </a:cubicBezTo>
                <a:close/>
                <a:moveTo>
                  <a:pt x="491" y="54"/>
                </a:moveTo>
                <a:lnTo>
                  <a:pt x="216" y="329"/>
                </a:lnTo>
                <a:lnTo>
                  <a:pt x="47" y="244"/>
                </a:lnTo>
                <a:lnTo>
                  <a:pt x="491" y="54"/>
                </a:lnTo>
                <a:close/>
                <a:moveTo>
                  <a:pt x="509" y="73"/>
                </a:moveTo>
                <a:lnTo>
                  <a:pt x="319" y="516"/>
                </a:lnTo>
                <a:lnTo>
                  <a:pt x="235" y="347"/>
                </a:lnTo>
                <a:lnTo>
                  <a:pt x="509" y="7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peech Bubble"/>
          <p:cNvSpPr>
            <a:spLocks noChangeAspect="1" noEditPoints="1"/>
          </p:cNvSpPr>
          <p:nvPr/>
        </p:nvSpPr>
        <p:spPr bwMode="auto">
          <a:xfrm>
            <a:off x="8438862" y="1832157"/>
            <a:ext cx="149225" cy="144463"/>
          </a:xfrm>
          <a:custGeom>
            <a:avLst/>
            <a:gdLst>
              <a:gd name="T0" fmla="*/ 305 w 611"/>
              <a:gd name="T1" fmla="*/ 0 h 587"/>
              <a:gd name="T2" fmla="*/ 0 w 611"/>
              <a:gd name="T3" fmla="*/ 265 h 587"/>
              <a:gd name="T4" fmla="*/ 119 w 611"/>
              <a:gd name="T5" fmla="*/ 475 h 587"/>
              <a:gd name="T6" fmla="*/ 68 w 611"/>
              <a:gd name="T7" fmla="*/ 584 h 587"/>
              <a:gd name="T8" fmla="*/ 229 w 611"/>
              <a:gd name="T9" fmla="*/ 522 h 587"/>
              <a:gd name="T10" fmla="*/ 305 w 611"/>
              <a:gd name="T11" fmla="*/ 531 h 587"/>
              <a:gd name="T12" fmla="*/ 611 w 611"/>
              <a:gd name="T13" fmla="*/ 265 h 587"/>
              <a:gd name="T14" fmla="*/ 305 w 611"/>
              <a:gd name="T15" fmla="*/ 0 h 587"/>
              <a:gd name="T16" fmla="*/ 305 w 611"/>
              <a:gd name="T17" fmla="*/ 24 h 587"/>
              <a:gd name="T18" fmla="*/ 586 w 611"/>
              <a:gd name="T19" fmla="*/ 265 h 587"/>
              <a:gd name="T20" fmla="*/ 305 w 611"/>
              <a:gd name="T21" fmla="*/ 506 h 587"/>
              <a:gd name="T22" fmla="*/ 221 w 611"/>
              <a:gd name="T23" fmla="*/ 495 h 587"/>
              <a:gd name="T24" fmla="*/ 116 w 611"/>
              <a:gd name="T25" fmla="*/ 555 h 587"/>
              <a:gd name="T26" fmla="*/ 139 w 611"/>
              <a:gd name="T27" fmla="*/ 503 h 587"/>
              <a:gd name="T28" fmla="*/ 144 w 611"/>
              <a:gd name="T29" fmla="*/ 463 h 587"/>
              <a:gd name="T30" fmla="*/ 24 w 611"/>
              <a:gd name="T31" fmla="*/ 265 h 587"/>
              <a:gd name="T32" fmla="*/ 305 w 611"/>
              <a:gd name="T33" fmla="*/ 24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1" h="587">
                <a:moveTo>
                  <a:pt x="305" y="0"/>
                </a:moveTo>
                <a:cubicBezTo>
                  <a:pt x="137" y="0"/>
                  <a:pt x="0" y="118"/>
                  <a:pt x="0" y="265"/>
                </a:cubicBezTo>
                <a:cubicBezTo>
                  <a:pt x="0" y="351"/>
                  <a:pt x="47" y="426"/>
                  <a:pt x="119" y="475"/>
                </a:cubicBezTo>
                <a:cubicBezTo>
                  <a:pt x="117" y="518"/>
                  <a:pt x="88" y="557"/>
                  <a:pt x="68" y="584"/>
                </a:cubicBezTo>
                <a:cubicBezTo>
                  <a:pt x="128" y="587"/>
                  <a:pt x="189" y="568"/>
                  <a:pt x="229" y="522"/>
                </a:cubicBezTo>
                <a:cubicBezTo>
                  <a:pt x="254" y="527"/>
                  <a:pt x="279" y="531"/>
                  <a:pt x="305" y="531"/>
                </a:cubicBezTo>
                <a:cubicBezTo>
                  <a:pt x="473" y="531"/>
                  <a:pt x="611" y="413"/>
                  <a:pt x="611" y="265"/>
                </a:cubicBezTo>
                <a:cubicBezTo>
                  <a:pt x="611" y="118"/>
                  <a:pt x="473" y="0"/>
                  <a:pt x="305" y="0"/>
                </a:cubicBezTo>
                <a:close/>
                <a:moveTo>
                  <a:pt x="305" y="24"/>
                </a:moveTo>
                <a:cubicBezTo>
                  <a:pt x="462" y="24"/>
                  <a:pt x="586" y="133"/>
                  <a:pt x="586" y="265"/>
                </a:cubicBezTo>
                <a:cubicBezTo>
                  <a:pt x="586" y="397"/>
                  <a:pt x="462" y="506"/>
                  <a:pt x="305" y="506"/>
                </a:cubicBezTo>
                <a:cubicBezTo>
                  <a:pt x="274" y="505"/>
                  <a:pt x="248" y="502"/>
                  <a:pt x="221" y="495"/>
                </a:cubicBezTo>
                <a:cubicBezTo>
                  <a:pt x="184" y="538"/>
                  <a:pt x="153" y="548"/>
                  <a:pt x="116" y="555"/>
                </a:cubicBezTo>
                <a:cubicBezTo>
                  <a:pt x="127" y="535"/>
                  <a:pt x="135" y="517"/>
                  <a:pt x="139" y="503"/>
                </a:cubicBezTo>
                <a:cubicBezTo>
                  <a:pt x="143" y="490"/>
                  <a:pt x="144" y="476"/>
                  <a:pt x="144" y="463"/>
                </a:cubicBezTo>
                <a:cubicBezTo>
                  <a:pt x="69" y="408"/>
                  <a:pt x="26" y="337"/>
                  <a:pt x="24" y="265"/>
                </a:cubicBezTo>
                <a:cubicBezTo>
                  <a:pt x="24" y="133"/>
                  <a:pt x="149" y="24"/>
                  <a:pt x="305" y="2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Voicemail"/>
          <p:cNvSpPr>
            <a:spLocks noChangeAspect="1" noEditPoints="1"/>
          </p:cNvSpPr>
          <p:nvPr/>
        </p:nvSpPr>
        <p:spPr bwMode="auto">
          <a:xfrm>
            <a:off x="8751905" y="1824637"/>
            <a:ext cx="161925" cy="71438"/>
          </a:xfrm>
          <a:custGeom>
            <a:avLst/>
            <a:gdLst>
              <a:gd name="T0" fmla="*/ 147 w 667"/>
              <a:gd name="T1" fmla="*/ 0 h 293"/>
              <a:gd name="T2" fmla="*/ 0 w 667"/>
              <a:gd name="T3" fmla="*/ 147 h 293"/>
              <a:gd name="T4" fmla="*/ 147 w 667"/>
              <a:gd name="T5" fmla="*/ 293 h 293"/>
              <a:gd name="T6" fmla="*/ 520 w 667"/>
              <a:gd name="T7" fmla="*/ 293 h 293"/>
              <a:gd name="T8" fmla="*/ 667 w 667"/>
              <a:gd name="T9" fmla="*/ 147 h 293"/>
              <a:gd name="T10" fmla="*/ 520 w 667"/>
              <a:gd name="T11" fmla="*/ 0 h 293"/>
              <a:gd name="T12" fmla="*/ 373 w 667"/>
              <a:gd name="T13" fmla="*/ 147 h 293"/>
              <a:gd name="T14" fmla="*/ 436 w 667"/>
              <a:gd name="T15" fmla="*/ 267 h 293"/>
              <a:gd name="T16" fmla="*/ 231 w 667"/>
              <a:gd name="T17" fmla="*/ 267 h 293"/>
              <a:gd name="T18" fmla="*/ 293 w 667"/>
              <a:gd name="T19" fmla="*/ 147 h 293"/>
              <a:gd name="T20" fmla="*/ 147 w 667"/>
              <a:gd name="T21" fmla="*/ 0 h 293"/>
              <a:gd name="T22" fmla="*/ 147 w 667"/>
              <a:gd name="T23" fmla="*/ 27 h 293"/>
              <a:gd name="T24" fmla="*/ 267 w 667"/>
              <a:gd name="T25" fmla="*/ 147 h 293"/>
              <a:gd name="T26" fmla="*/ 147 w 667"/>
              <a:gd name="T27" fmla="*/ 267 h 293"/>
              <a:gd name="T28" fmla="*/ 27 w 667"/>
              <a:gd name="T29" fmla="*/ 147 h 293"/>
              <a:gd name="T30" fmla="*/ 147 w 667"/>
              <a:gd name="T31" fmla="*/ 27 h 293"/>
              <a:gd name="T32" fmla="*/ 520 w 667"/>
              <a:gd name="T33" fmla="*/ 27 h 293"/>
              <a:gd name="T34" fmla="*/ 640 w 667"/>
              <a:gd name="T35" fmla="*/ 147 h 293"/>
              <a:gd name="T36" fmla="*/ 520 w 667"/>
              <a:gd name="T37" fmla="*/ 267 h 293"/>
              <a:gd name="T38" fmla="*/ 400 w 667"/>
              <a:gd name="T39" fmla="*/ 147 h 293"/>
              <a:gd name="T40" fmla="*/ 520 w 667"/>
              <a:gd name="T41" fmla="*/ 27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67" h="293">
                <a:moveTo>
                  <a:pt x="147" y="0"/>
                </a:moveTo>
                <a:cubicBezTo>
                  <a:pt x="66" y="0"/>
                  <a:pt x="0" y="66"/>
                  <a:pt x="0" y="147"/>
                </a:cubicBezTo>
                <a:cubicBezTo>
                  <a:pt x="0" y="227"/>
                  <a:pt x="66" y="293"/>
                  <a:pt x="147" y="293"/>
                </a:cubicBezTo>
                <a:lnTo>
                  <a:pt x="520" y="293"/>
                </a:lnTo>
                <a:cubicBezTo>
                  <a:pt x="601" y="293"/>
                  <a:pt x="667" y="227"/>
                  <a:pt x="667" y="147"/>
                </a:cubicBezTo>
                <a:cubicBezTo>
                  <a:pt x="667" y="66"/>
                  <a:pt x="601" y="0"/>
                  <a:pt x="520" y="0"/>
                </a:cubicBezTo>
                <a:cubicBezTo>
                  <a:pt x="439" y="0"/>
                  <a:pt x="373" y="66"/>
                  <a:pt x="373" y="147"/>
                </a:cubicBezTo>
                <a:cubicBezTo>
                  <a:pt x="373" y="196"/>
                  <a:pt x="398" y="240"/>
                  <a:pt x="436" y="267"/>
                </a:cubicBezTo>
                <a:lnTo>
                  <a:pt x="231" y="267"/>
                </a:lnTo>
                <a:cubicBezTo>
                  <a:pt x="269" y="240"/>
                  <a:pt x="293" y="196"/>
                  <a:pt x="293" y="147"/>
                </a:cubicBezTo>
                <a:cubicBezTo>
                  <a:pt x="293" y="66"/>
                  <a:pt x="228" y="0"/>
                  <a:pt x="147" y="0"/>
                </a:cubicBezTo>
                <a:close/>
                <a:moveTo>
                  <a:pt x="147" y="27"/>
                </a:moveTo>
                <a:cubicBezTo>
                  <a:pt x="213" y="27"/>
                  <a:pt x="267" y="80"/>
                  <a:pt x="267" y="147"/>
                </a:cubicBezTo>
                <a:cubicBezTo>
                  <a:pt x="267" y="213"/>
                  <a:pt x="213" y="267"/>
                  <a:pt x="147" y="267"/>
                </a:cubicBezTo>
                <a:cubicBezTo>
                  <a:pt x="80" y="267"/>
                  <a:pt x="27" y="213"/>
                  <a:pt x="27" y="147"/>
                </a:cubicBezTo>
                <a:cubicBezTo>
                  <a:pt x="27" y="80"/>
                  <a:pt x="80" y="27"/>
                  <a:pt x="147" y="27"/>
                </a:cubicBezTo>
                <a:close/>
                <a:moveTo>
                  <a:pt x="520" y="27"/>
                </a:moveTo>
                <a:cubicBezTo>
                  <a:pt x="586" y="27"/>
                  <a:pt x="640" y="80"/>
                  <a:pt x="640" y="147"/>
                </a:cubicBezTo>
                <a:cubicBezTo>
                  <a:pt x="640" y="213"/>
                  <a:pt x="586" y="267"/>
                  <a:pt x="520" y="267"/>
                </a:cubicBezTo>
                <a:cubicBezTo>
                  <a:pt x="454" y="267"/>
                  <a:pt x="400" y="213"/>
                  <a:pt x="400" y="147"/>
                </a:cubicBezTo>
                <a:cubicBezTo>
                  <a:pt x="400" y="80"/>
                  <a:pt x="454" y="27"/>
                  <a:pt x="520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5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wopQLiFqshpeun3s/hmKi76belQTI0X7/cvUpku+KY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F0A5sguY4Kmsjvwf2jmtll0zGXX4sw45rTj4AJrqYs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fEzuTqNME3tyH47IqLgUMbGw+YPaPQeyAtWIkWMNdA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lsrA5RTg9++9Pf5sMhgcK+HLRSN79ynNXgupL7KhOA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cUURK4L+Q4Khs3A9VPZvN74q/eJv0lprmBtWi2669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EqCARx6nPPsebTU1ZSNvOefLM/DcnhWw1oLokK0WC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125CyO60LeHvC66mjOtTXfs7UMh+58SQKbmPhwo+MTo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LnLisSnJLY01KvPCUws9PfTq9x6mcIR8ke9MKgappA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1qaeX+2CwfFr9TkEnKtI0OGdLzBXYlZG7KoyM2PXM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lTt58qJbeIylUAFcE6RR1fr6Sc/lS14A1+dqqUn9E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IjvytEGqe2BMuLAg730EWv89YNdZsFSf5lNxuXa12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cTNRem3YgwCfC5vf1z9TUnYNKx9t81fbsHOIZK4Yos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xSOz30qQ6eWwF3SODnxzWvImumd6J+W/Ge50cys79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K4Bt0OAnswgkYKNWzTx3ZAhkW+deDVpRSWRLUeyzHk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R/4kI5VZ899nmRcIhJGrHlwrTRiosTMpYA9EIpX4uV4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5OBmpNQnpUCIFHuOQlnLb1kXrPbfB2/uv0QtO2WjpN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tI3F8MHYEq/MZRUgBXuzSze1zu7dAS9wcXRD2t1UM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LnLisSnJLY01KvPCUws9PfTq9x6mcIR8ke9MKgappA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24HdOxIeVI7JnOqmjeFkqH6SQJck4rAfb5XZmkqfeM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4Qrc6ydlA8MJwDRMAE4tEIMAD9QIFnKQb03xSJZqcY4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6" ma:contentTypeDescription="새 문서를 만듭니다." ma:contentTypeScope="" ma:versionID="361bdb748ea53353da88d0837204400a">
  <xsd:schema xmlns:xsd="http://www.w3.org/2001/XMLSchema" xmlns:xs="http://www.w3.org/2001/XMLSchema" xmlns:p="http://schemas.microsoft.com/office/2006/metadata/properties" xmlns:ns2="58091822-9829-45f4-b54c-b05253cb6811" targetNamespace="http://schemas.microsoft.com/office/2006/metadata/properties" ma:root="true" ma:fieldsID="56e2006d600bcb845a2b4d7927017d14" ns2:_="">
    <xsd:import namespace="58091822-9829-45f4-b54c-b05253cb6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1C78F0-1E8F-4BC6-8B86-B608E0CCA4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9CA899-FD51-4ECB-955A-B7DA0938F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61E46-9644-4E44-A597-10154AF377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1089</Words>
  <Application>Microsoft Office PowerPoint</Application>
  <PresentationFormat>와이드스크린</PresentationFormat>
  <Paragraphs>430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input</vt:lpstr>
      <vt:lpstr>Navigation</vt:lpstr>
      <vt:lpstr>Output</vt:lpstr>
      <vt:lpstr>Line Icons-Actions</vt:lpstr>
      <vt:lpstr>Line Icons-Alerts</vt:lpstr>
      <vt:lpstr>Line Icons-Arrows</vt:lpstr>
      <vt:lpstr>Line Icons-Communication</vt:lpstr>
      <vt:lpstr>Line Icons-Data and Charts</vt:lpstr>
      <vt:lpstr>Line Icons-E-commerce</vt:lpstr>
      <vt:lpstr>Line Icons-Editing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구슬기</dc:creator>
  <cp:lastModifiedBy>이우형</cp:lastModifiedBy>
  <cp:revision>36</cp:revision>
  <dcterms:created xsi:type="dcterms:W3CDTF">2017-02-15T08:04:23Z</dcterms:created>
  <dcterms:modified xsi:type="dcterms:W3CDTF">2020-10-13T03:23:39Z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