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9"/>
  </p:notesMasterIdLst>
  <p:sldIdLst>
    <p:sldId id="261" r:id="rId6"/>
    <p:sldId id="269" r:id="rId7"/>
    <p:sldId id="28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고두현/SGH 정보시스템개발팀" initials="고정" lastIdx="1" clrIdx="0">
    <p:extLst>
      <p:ext uri="{19B8F6BF-5375-455C-9EA6-DF929625EA0E}">
        <p15:presenceInfo xmlns:p15="http://schemas.microsoft.com/office/powerpoint/2012/main" userId="S::doohko@smilegate.com::dd995692-b10d-4db4-a9b4-8952c56a042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1D0E"/>
    <a:srgbClr val="40C5E4"/>
    <a:srgbClr val="63A7F9"/>
    <a:srgbClr val="F89292"/>
    <a:srgbClr val="7AB850"/>
    <a:srgbClr val="F8AA42"/>
    <a:srgbClr val="F6672E"/>
    <a:srgbClr val="F48428"/>
    <a:srgbClr val="000000"/>
    <a:srgbClr val="FFF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21" autoAdjust="0"/>
    <p:restoredTop sz="93875" autoAdjust="0"/>
  </p:normalViewPr>
  <p:slideViewPr>
    <p:cSldViewPr snapToGrid="0" showGuides="1">
      <p:cViewPr varScale="1">
        <p:scale>
          <a:sx n="104" d="100"/>
          <a:sy n="104" d="100"/>
        </p:scale>
        <p:origin x="3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고두현/SGH 정보시스템개발팀" userId="dd995692-b10d-4db4-a9b4-8952c56a042e" providerId="ADAL" clId="{AC85E76E-CD9D-4067-A224-AC70CB1C9921}"/>
    <pc:docChg chg="undo custSel modSld">
      <pc:chgData name="고두현/SGH 정보시스템개발팀" userId="dd995692-b10d-4db4-a9b4-8952c56a042e" providerId="ADAL" clId="{AC85E76E-CD9D-4067-A224-AC70CB1C9921}" dt="2021-07-15T09:01:56.812" v="111" actId="20577"/>
      <pc:docMkLst>
        <pc:docMk/>
      </pc:docMkLst>
      <pc:sldChg chg="modSp mod">
        <pc:chgData name="고두현/SGH 정보시스템개발팀" userId="dd995692-b10d-4db4-a9b4-8952c56a042e" providerId="ADAL" clId="{AC85E76E-CD9D-4067-A224-AC70CB1C9921}" dt="2021-07-15T08:58:39.724" v="41" actId="20577"/>
        <pc:sldMkLst>
          <pc:docMk/>
          <pc:sldMk cId="2802480867" sldId="285"/>
        </pc:sldMkLst>
        <pc:spChg chg="mod">
          <ac:chgData name="고두현/SGH 정보시스템개발팀" userId="dd995692-b10d-4db4-a9b4-8952c56a042e" providerId="ADAL" clId="{AC85E76E-CD9D-4067-A224-AC70CB1C9921}" dt="2021-07-15T08:58:39.724" v="41" actId="20577"/>
          <ac:spMkLst>
            <pc:docMk/>
            <pc:sldMk cId="2802480867" sldId="285"/>
            <ac:spMk id="20" creationId="{00000000-0000-0000-0000-000000000000}"/>
          </ac:spMkLst>
        </pc:spChg>
      </pc:sldChg>
      <pc:sldChg chg="modSp mod">
        <pc:chgData name="고두현/SGH 정보시스템개발팀" userId="dd995692-b10d-4db4-a9b4-8952c56a042e" providerId="ADAL" clId="{AC85E76E-CD9D-4067-A224-AC70CB1C9921}" dt="2021-07-15T08:58:33.092" v="39" actId="20577"/>
        <pc:sldMkLst>
          <pc:docMk/>
          <pc:sldMk cId="3681779810" sldId="286"/>
        </pc:sldMkLst>
        <pc:spChg chg="mod">
          <ac:chgData name="고두현/SGH 정보시스템개발팀" userId="dd995692-b10d-4db4-a9b4-8952c56a042e" providerId="ADAL" clId="{AC85E76E-CD9D-4067-A224-AC70CB1C9921}" dt="2021-07-15T08:58:33.092" v="39" actId="20577"/>
          <ac:spMkLst>
            <pc:docMk/>
            <pc:sldMk cId="3681779810" sldId="286"/>
            <ac:spMk id="20" creationId="{00000000-0000-0000-0000-000000000000}"/>
          </ac:spMkLst>
        </pc:spChg>
      </pc:sldChg>
      <pc:sldChg chg="modSp mod">
        <pc:chgData name="고두현/SGH 정보시스템개발팀" userId="dd995692-b10d-4db4-a9b4-8952c56a042e" providerId="ADAL" clId="{AC85E76E-CD9D-4067-A224-AC70CB1C9921}" dt="2021-07-15T09:01:56.812" v="111" actId="20577"/>
        <pc:sldMkLst>
          <pc:docMk/>
          <pc:sldMk cId="1263002499" sldId="287"/>
        </pc:sldMkLst>
        <pc:spChg chg="mod">
          <ac:chgData name="고두현/SGH 정보시스템개발팀" userId="dd995692-b10d-4db4-a9b4-8952c56a042e" providerId="ADAL" clId="{AC85E76E-CD9D-4067-A224-AC70CB1C9921}" dt="2021-07-15T09:01:56.812" v="111" actId="20577"/>
          <ac:spMkLst>
            <pc:docMk/>
            <pc:sldMk cId="1263002499" sldId="287"/>
            <ac:spMk id="20" creationId="{00000000-0000-0000-0000-000000000000}"/>
          </ac:spMkLst>
        </pc:spChg>
      </pc:sldChg>
      <pc:sldChg chg="modSp mod">
        <pc:chgData name="고두현/SGH 정보시스템개발팀" userId="dd995692-b10d-4db4-a9b4-8952c56a042e" providerId="ADAL" clId="{AC85E76E-CD9D-4067-A224-AC70CB1C9921}" dt="2021-07-15T08:57:47.123" v="35" actId="20577"/>
        <pc:sldMkLst>
          <pc:docMk/>
          <pc:sldMk cId="16223095" sldId="288"/>
        </pc:sldMkLst>
        <pc:spChg chg="mod">
          <ac:chgData name="고두현/SGH 정보시스템개발팀" userId="dd995692-b10d-4db4-a9b4-8952c56a042e" providerId="ADAL" clId="{AC85E76E-CD9D-4067-A224-AC70CB1C9921}" dt="2021-07-15T08:57:47.123" v="35" actId="20577"/>
          <ac:spMkLst>
            <pc:docMk/>
            <pc:sldMk cId="16223095" sldId="288"/>
            <ac:spMk id="2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F045F-660A-4D08-8D23-DF66E116C0C7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E8274-6109-4FB0-8E8B-787AEDFA2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80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70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3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60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716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166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746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74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840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601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56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7802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03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929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899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079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9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9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3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78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09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57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32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8397875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5967413"/>
            <a:ext cx="51117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 userDrawn="1"/>
        </p:nvSpPr>
        <p:spPr>
          <a:xfrm>
            <a:off x="504825" y="6300788"/>
            <a:ext cx="3738563" cy="344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</a:rPr>
              <a:t>© Smilegate Holdings. All Rights Reserved.</a:t>
            </a:r>
            <a:endParaRPr lang="ko-KR" altLang="en-US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4684713" cy="255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213" y="0"/>
            <a:ext cx="4522787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72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6F6C8-4465-40F4-ACA2-DF8B0BC33BB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25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92125" y="2513013"/>
            <a:ext cx="320151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3200" b="1" dirty="0" err="1" smtClean="0">
                <a:solidFill>
                  <a:schemeClr val="bg1"/>
                </a:solidFill>
                <a:latin typeface="+mn-ea"/>
              </a:rPr>
              <a:t>업무투입률</a:t>
            </a:r>
            <a:r>
              <a:rPr lang="ko-KR" altLang="en-US" sz="32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3200" b="1" dirty="0" smtClean="0">
                <a:solidFill>
                  <a:schemeClr val="bg1"/>
                </a:solidFill>
                <a:latin typeface="+mn-ea"/>
                <a:ea typeface="+mn-ea"/>
              </a:rPr>
              <a:t>분석</a:t>
            </a:r>
            <a:endParaRPr lang="ko-KR" altLang="en-US" sz="3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0" name="그룹 1"/>
          <p:cNvGrpSpPr>
            <a:grpSpLocks/>
          </p:cNvGrpSpPr>
          <p:nvPr/>
        </p:nvGrpSpPr>
        <p:grpSpPr bwMode="auto">
          <a:xfrm>
            <a:off x="519113" y="4308398"/>
            <a:ext cx="2615386" cy="697071"/>
            <a:chOff x="393316" y="4908030"/>
            <a:chExt cx="2415946" cy="697752"/>
          </a:xfrm>
        </p:grpSpPr>
        <p:sp>
          <p:nvSpPr>
            <p:cNvPr id="11" name="TextBox 10"/>
            <p:cNvSpPr txBox="1"/>
            <p:nvPr/>
          </p:nvSpPr>
          <p:spPr>
            <a:xfrm>
              <a:off x="393316" y="4908109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작성자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46164" y="4908030"/>
              <a:ext cx="52596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 err="1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고두현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3316" y="5133754"/>
              <a:ext cx="407671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소속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46164" y="5133675"/>
              <a:ext cx="186309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SGH.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정보시스템실</a:t>
              </a: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정보개발팀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3316" y="5359400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작성일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46164" y="5359320"/>
              <a:ext cx="641467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21.07.15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03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문서 업데이트 이력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700983"/>
              </p:ext>
            </p:extLst>
          </p:nvPr>
        </p:nvGraphicFramePr>
        <p:xfrm>
          <a:off x="774700" y="824441"/>
          <a:ext cx="10683877" cy="15077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4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날짜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페이지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변경자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21.07.14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초안작성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고두현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39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34" y="438148"/>
            <a:ext cx="9946410" cy="548678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재무</a:t>
            </a:r>
            <a:r>
              <a:rPr lang="en-US" altLang="ko-KR" sz="1400" b="1" dirty="0">
                <a:solidFill>
                  <a:schemeClr val="bg1"/>
                </a:solidFill>
              </a:rPr>
              <a:t>Clip</a:t>
            </a:r>
            <a:r>
              <a:rPr lang="ko-KR" altLang="en-US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</a:rPr>
              <a:t>&gt;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업무투입률관리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&gt;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업무 투입 시간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38803"/>
            <a:ext cx="2035865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smtClean="0"/>
              <a:t>일</a:t>
            </a:r>
            <a:endParaRPr lang="en-US" altLang="ko-KR" sz="800" b="1" dirty="0" smtClean="0"/>
          </a:p>
          <a:p>
            <a:r>
              <a:rPr lang="en-US" altLang="ko-K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 </a:t>
            </a:r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주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월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- </a:t>
            </a:r>
            <a:r>
              <a:rPr lang="en-US" altLang="ko-KR" sz="800" dirty="0" err="1" smtClean="0"/>
              <a:t>dhtmlscheduler.js.div.dhx_cal_Tab</a:t>
            </a:r>
            <a:endParaRPr lang="en-US" altLang="ko-KR" sz="800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캘린더 내부 탭 클릭 이벤트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4. </a:t>
            </a:r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오늘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altLang="ko-KR" sz="800" dirty="0" err="1" smtClean="0"/>
              <a:t>dhtmlscheduler.js.div.dhx_cal_today_button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5. </a:t>
            </a:r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◀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altLang="ko-KR" sz="800" dirty="0" err="1" smtClean="0"/>
              <a:t>dhtmlscheduler.js.div.dhx_cal_prev_button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6. </a:t>
            </a:r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▶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altLang="ko-KR" sz="800" dirty="0" err="1" smtClean="0"/>
              <a:t>dhtmlscheduler.js.div.dhx_cal_next_button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7. </a:t>
            </a:r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미니 캘린더 클릭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altLang="ko-KR" sz="800" dirty="0" err="1" smtClean="0"/>
              <a:t>dhtmlscheduler_minical.js.div.dhx_mini_calendar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8. </a:t>
            </a:r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전 주 내역 </a:t>
            </a:r>
            <a:r>
              <a:rPr lang="ko-KR" altLang="en-US" sz="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일괄등록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altLang="ko-K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fnCopyTimeline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(‘P’);</a:t>
            </a:r>
          </a:p>
          <a:p>
            <a:r>
              <a:rPr lang="en-US" altLang="ko-K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9. </a:t>
            </a:r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월요일 내역 </a:t>
            </a:r>
            <a:r>
              <a:rPr lang="ko-KR" altLang="en-US" sz="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일괄등록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fnCopyTimeline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(‘M’);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10. </a:t>
            </a:r>
            <a:r>
              <a:rPr lang="ko-KR" altLang="en-US" sz="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자주쓰는</a:t>
            </a:r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프로젝트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altLang="ko-K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fnListFavorite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(‘2’);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11. </a:t>
            </a:r>
            <a:r>
              <a:rPr lang="ko-KR" altLang="en-US" sz="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기타옵션</a:t>
            </a:r>
            <a:r>
              <a:rPr lang="en-US" altLang="ko-K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휴가 등</a:t>
            </a:r>
            <a:r>
              <a:rPr lang="en-US" altLang="ko-K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Dropdown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기능 제공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12. </a:t>
            </a:r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전체 프로젝트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fnToggleSearch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();</a:t>
            </a:r>
          </a:p>
          <a:p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13. </a:t>
            </a:r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저장</a:t>
            </a:r>
            <a:endParaRPr lang="ko-KR" altLang="en-US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altLang="ko-K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dhtmlxscheduler.js.scheduler.save_lightbox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();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ko-K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User_schedule.js.scheduler.onEventSave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ko-K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User_Schedule.js.dp.onBeforeUpdate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ManDay_User_Schedule_Ajax.aspx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ko-K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saveUserTimeline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ko-K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dbo.up_MANDAY_USER_TIMELINE_SAVE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14. </a:t>
            </a:r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취소</a:t>
            </a:r>
            <a:endParaRPr lang="ko-KR" altLang="en-US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altLang="ko-K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dhtmlxscheduler.js.scheduler.cancel_lightbox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();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15. </a:t>
            </a:r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삭제</a:t>
            </a:r>
            <a:endParaRPr lang="ko-KR" altLang="en-US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dhtmlxscheduler.js.scheduler.save_lightbox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();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User_schedule.js.scheduler.onEventSave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User_Schedule.js.dp.onBeforeUpdate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ManDay_User_Schedule_Ajax.aspx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saveUserTimeline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ko-K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dbo.up_MANDAY_USER_TIMELINE_SAVE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06886B-804D-41BE-95FE-41427EFACAD2}"/>
              </a:ext>
            </a:extLst>
          </p:cNvPr>
          <p:cNvSpPr txBox="1"/>
          <p:nvPr/>
        </p:nvSpPr>
        <p:spPr>
          <a:xfrm>
            <a:off x="1127821" y="626592"/>
            <a:ext cx="6674691" cy="315471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[Page Loading</a:t>
            </a: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]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900" dirty="0" smtClean="0">
                <a:latin typeface="+mn-ea"/>
              </a:rPr>
              <a:t>$(document).ready(function(){</a:t>
            </a:r>
          </a:p>
          <a:p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smtClean="0">
                <a:latin typeface="+mn-ea"/>
              </a:rPr>
              <a:t>   </a:t>
            </a:r>
            <a:r>
              <a:rPr lang="en-US" altLang="ko-KR" sz="900" dirty="0" err="1" smtClean="0">
                <a:latin typeface="+mn-ea"/>
              </a:rPr>
              <a:t>user_schedule.js.initProject</a:t>
            </a:r>
            <a:r>
              <a:rPr lang="en-US" altLang="ko-KR" sz="900" dirty="0" smtClean="0">
                <a:latin typeface="+mn-ea"/>
              </a:rPr>
              <a:t>();</a:t>
            </a:r>
          </a:p>
          <a:p>
            <a:r>
              <a:rPr lang="en-US" altLang="ko-KR" sz="900" b="1" dirty="0" smtClean="0">
                <a:latin typeface="+mn-ea"/>
              </a:rPr>
              <a:t>         ↓</a:t>
            </a:r>
          </a:p>
          <a:p>
            <a:r>
              <a:rPr lang="en-US" altLang="ko-KR" sz="900" b="1" dirty="0">
                <a:latin typeface="+mn-ea"/>
              </a:rPr>
              <a:t> </a:t>
            </a:r>
            <a:r>
              <a:rPr lang="en-US" altLang="ko-KR" sz="900" b="1" dirty="0" smtClean="0">
                <a:latin typeface="+mn-ea"/>
              </a:rPr>
              <a:t>   </a:t>
            </a:r>
            <a:r>
              <a:rPr lang="en-US" altLang="ko-KR" sz="900" dirty="0" err="1" smtClean="0">
                <a:latin typeface="+mn-ea"/>
              </a:rPr>
              <a:t>user_schedule.js.fnListFavorite</a:t>
            </a:r>
            <a:r>
              <a:rPr lang="en-US" altLang="ko-KR" sz="900" dirty="0" smtClean="0">
                <a:latin typeface="+mn-ea"/>
              </a:rPr>
              <a:t>(‘1’);</a:t>
            </a:r>
            <a:endParaRPr lang="en-US" altLang="ko-KR" sz="900" b="1" dirty="0">
              <a:latin typeface="+mn-ea"/>
            </a:endParaRPr>
          </a:p>
          <a:p>
            <a:r>
              <a:rPr lang="en-US" altLang="ko-KR" sz="900" dirty="0" smtClean="0">
                <a:latin typeface="+mn-ea"/>
              </a:rPr>
              <a:t>    </a:t>
            </a:r>
            <a:r>
              <a:rPr lang="en-US" altLang="ko-KR" sz="900" dirty="0" err="1" smtClean="0">
                <a:latin typeface="+mn-ea"/>
              </a:rPr>
              <a:t>user_schedule.js.doOnLoad</a:t>
            </a:r>
            <a:r>
              <a:rPr lang="en-US" altLang="ko-KR" sz="900" dirty="0" smtClean="0">
                <a:latin typeface="+mn-ea"/>
              </a:rPr>
              <a:t>();	</a:t>
            </a:r>
          </a:p>
          <a:p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smtClean="0">
                <a:latin typeface="+mn-ea"/>
              </a:rPr>
              <a:t>   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</a:t>
            </a:r>
            <a:r>
              <a:rPr lang="en-US" altLang="ko-KR" sz="900" dirty="0" smtClean="0">
                <a:latin typeface="+mn-ea"/>
              </a:rPr>
              <a:t>scheduler </a:t>
            </a:r>
            <a:r>
              <a:rPr lang="ko-KR" altLang="en-US" sz="900" dirty="0" smtClean="0">
                <a:latin typeface="+mn-ea"/>
              </a:rPr>
              <a:t>설정</a:t>
            </a:r>
            <a:endParaRPr lang="en-US" altLang="ko-KR" sz="900" dirty="0" smtClean="0">
              <a:latin typeface="+mn-ea"/>
            </a:endParaRPr>
          </a:p>
          <a:p>
            <a:r>
              <a:rPr lang="en-US" altLang="ko-KR" sz="900" dirty="0" smtClean="0">
                <a:latin typeface="+mn-ea"/>
              </a:rPr>
              <a:t>    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</a:t>
            </a:r>
            <a:r>
              <a:rPr lang="en-US" altLang="ko-KR" sz="900" dirty="0" err="1" smtClean="0">
                <a:latin typeface="+mn-ea"/>
              </a:rPr>
              <a:t>scheduler.onBeforeViewChange</a:t>
            </a:r>
            <a:r>
              <a:rPr lang="en-US" altLang="ko-KR" sz="900" dirty="0" smtClean="0">
                <a:latin typeface="+mn-ea"/>
              </a:rPr>
              <a:t> </a:t>
            </a:r>
            <a:r>
              <a:rPr lang="ko-KR" altLang="en-US" sz="900" dirty="0" smtClean="0">
                <a:latin typeface="+mn-ea"/>
              </a:rPr>
              <a:t>이벤트 호출</a:t>
            </a:r>
            <a:endParaRPr lang="en-US" altLang="ko-KR" sz="900" dirty="0" smtClean="0">
              <a:latin typeface="+mn-ea"/>
            </a:endParaRPr>
          </a:p>
          <a:p>
            <a:r>
              <a:rPr lang="en-US" altLang="ko-KR" sz="900" dirty="0" smtClean="0">
                <a:latin typeface="+mn-ea"/>
              </a:rPr>
              <a:t>         </a:t>
            </a:r>
            <a:r>
              <a:rPr lang="en-US" altLang="ko-KR" sz="900" b="1" dirty="0">
                <a:latin typeface="+mn-ea"/>
              </a:rPr>
              <a:t>↓</a:t>
            </a:r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    </a:t>
            </a:r>
            <a:r>
              <a:rPr lang="en-US" altLang="ko-KR" sz="900" dirty="0" err="1" smtClean="0">
                <a:latin typeface="+mn-ea"/>
              </a:rPr>
              <a:t>ManDay_User_Schedule.aspx.fnselect</a:t>
            </a:r>
            <a:r>
              <a:rPr lang="en-US" altLang="ko-KR" sz="900" dirty="0" smtClean="0">
                <a:latin typeface="+mn-ea"/>
              </a:rPr>
              <a:t>();</a:t>
            </a:r>
          </a:p>
          <a:p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     </a:t>
            </a:r>
            <a:r>
              <a:rPr lang="en-US" altLang="ko-KR" sz="900" dirty="0" err="1" smtClean="0">
                <a:latin typeface="+mn-ea"/>
              </a:rPr>
              <a:t>getHolidayList</a:t>
            </a:r>
            <a:r>
              <a:rPr lang="en-US" altLang="ko-KR" sz="900" dirty="0" smtClean="0">
                <a:latin typeface="+mn-ea"/>
              </a:rPr>
              <a:t>();       //</a:t>
            </a:r>
            <a:r>
              <a:rPr lang="ko-KR" altLang="en-US" sz="900" dirty="0" smtClean="0">
                <a:latin typeface="+mn-ea"/>
              </a:rPr>
              <a:t>휴무 일정 호출 </a:t>
            </a:r>
            <a:endParaRPr lang="en-US" altLang="ko-KR" sz="900" dirty="0" smtClean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smtClean="0">
                <a:latin typeface="+mn-ea"/>
              </a:rPr>
              <a:t>     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</a:t>
            </a:r>
            <a:r>
              <a:rPr lang="en-US" altLang="ko-KR" sz="900" dirty="0" smtClean="0">
                <a:latin typeface="+mn-ea"/>
              </a:rPr>
              <a:t> </a:t>
            </a:r>
            <a:r>
              <a:rPr lang="en-US" altLang="ko-KR" sz="900" dirty="0" err="1" smtClean="0">
                <a:latin typeface="+mn-ea"/>
              </a:rPr>
              <a:t>dbo.up_MANDAY_HOLIDAY_MONTH_SELECT</a:t>
            </a:r>
            <a:endParaRPr lang="en-US" altLang="ko-KR" sz="900" dirty="0" smtClean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smtClean="0">
                <a:latin typeface="+mn-ea"/>
              </a:rPr>
              <a:t>   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</a:t>
            </a:r>
            <a:r>
              <a:rPr lang="en-US" altLang="ko-KR" sz="900" dirty="0" smtClean="0">
                <a:latin typeface="+mn-ea"/>
              </a:rPr>
              <a:t> </a:t>
            </a:r>
            <a:r>
              <a:rPr lang="en-US" altLang="ko-KR" sz="900" dirty="0" err="1" smtClean="0">
                <a:latin typeface="+mn-ea"/>
              </a:rPr>
              <a:t>getHolidayList_ajax</a:t>
            </a:r>
            <a:r>
              <a:rPr lang="en-US" altLang="ko-KR" sz="900" dirty="0" smtClean="0">
                <a:latin typeface="+mn-ea"/>
              </a:rPr>
              <a:t>(response);</a:t>
            </a:r>
          </a:p>
          <a:p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smtClean="0">
                <a:latin typeface="+mn-ea"/>
              </a:rPr>
              <a:t>    // </a:t>
            </a:r>
            <a:r>
              <a:rPr lang="ko-KR" altLang="en-US" sz="900" dirty="0" smtClean="0">
                <a:latin typeface="+mn-ea"/>
              </a:rPr>
              <a:t>해당 주에 존재하는 일정 가져오기</a:t>
            </a:r>
            <a:endParaRPr lang="en-US" altLang="ko-KR" sz="900" dirty="0" smtClean="0">
              <a:latin typeface="+mn-ea"/>
            </a:endParaRPr>
          </a:p>
          <a:p>
            <a:r>
              <a:rPr lang="en-US" altLang="ko-KR" sz="900" dirty="0" smtClean="0">
                <a:latin typeface="+mn-ea"/>
              </a:rPr>
              <a:t>    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</a:t>
            </a:r>
            <a:r>
              <a:rPr lang="en-US" altLang="ko-KR" sz="900" dirty="0" smtClean="0">
                <a:latin typeface="+mn-ea"/>
              </a:rPr>
              <a:t> </a:t>
            </a:r>
            <a:r>
              <a:rPr lang="en-US" altLang="ko-KR" sz="900" dirty="0" err="1" smtClean="0">
                <a:latin typeface="+mn-ea"/>
              </a:rPr>
              <a:t>fnSetWorkDayTime</a:t>
            </a:r>
            <a:r>
              <a:rPr lang="en-US" altLang="ko-KR" sz="900" dirty="0" smtClean="0">
                <a:latin typeface="+mn-ea"/>
              </a:rPr>
              <a:t>();    // </a:t>
            </a:r>
            <a:r>
              <a:rPr lang="ko-KR" altLang="en-US" sz="900" dirty="0" smtClean="0">
                <a:latin typeface="+mn-ea"/>
              </a:rPr>
              <a:t>나의 일정 가져오기</a:t>
            </a:r>
            <a:endParaRPr lang="en-US" altLang="ko-KR" sz="900" dirty="0" smtClean="0">
              <a:latin typeface="+mn-ea"/>
            </a:endParaRPr>
          </a:p>
          <a:p>
            <a:r>
              <a:rPr lang="en-US" altLang="ko-KR" sz="900" dirty="0" smtClean="0">
                <a:latin typeface="+mn-ea"/>
              </a:rPr>
              <a:t>    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sz="900" dirty="0" err="1" smtClean="0">
                <a:latin typeface="+mn-ea"/>
                <a:sym typeface="Wingdings" panose="05000000000000000000" pitchFamily="2" charset="2"/>
              </a:rPr>
              <a:t>fnCalendarInit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();           // </a:t>
            </a:r>
            <a:r>
              <a:rPr lang="ko-KR" altLang="en-US" sz="900" dirty="0" smtClean="0">
                <a:latin typeface="+mn-ea"/>
                <a:sym typeface="Wingdings" panose="05000000000000000000" pitchFamily="2" charset="2"/>
              </a:rPr>
              <a:t>캘린더 초기화</a:t>
            </a:r>
            <a:endParaRPr lang="en-US" altLang="ko-KR" sz="900" dirty="0" smtClean="0">
              <a:latin typeface="+mn-ea"/>
              <a:sym typeface="Wingdings" panose="05000000000000000000" pitchFamily="2" charset="2"/>
            </a:endParaRPr>
          </a:p>
          <a:p>
            <a:r>
              <a:rPr lang="en-US" altLang="ko-KR" sz="900" dirty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      </a:t>
            </a:r>
            <a:r>
              <a:rPr lang="en-US" altLang="ko-KR" sz="900" dirty="0" err="1" smtClean="0">
                <a:latin typeface="+mn-ea"/>
                <a:sym typeface="Wingdings" panose="05000000000000000000" pitchFamily="2" charset="2"/>
              </a:rPr>
              <a:t>dbo.up_MANDAY_USER_TIELINE_NOTREG_SELECT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  // </a:t>
            </a:r>
            <a:r>
              <a:rPr lang="ko-KR" altLang="en-US" sz="900" dirty="0" smtClean="0">
                <a:latin typeface="+mn-ea"/>
                <a:sym typeface="Wingdings" panose="05000000000000000000" pitchFamily="2" charset="2"/>
              </a:rPr>
              <a:t>나의 일정 가져오기 쿼리</a:t>
            </a:r>
            <a:endParaRPr lang="en-US" altLang="ko-KR" sz="900" dirty="0" smtClean="0">
              <a:latin typeface="+mn-ea"/>
            </a:endParaRPr>
          </a:p>
          <a:p>
            <a:r>
              <a:rPr lang="en-US" altLang="ko-KR" sz="900" dirty="0" smtClean="0">
                <a:latin typeface="+mn-ea"/>
              </a:rPr>
              <a:t>    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sz="900" dirty="0" err="1" smtClean="0">
                <a:latin typeface="+mn-ea"/>
                <a:sym typeface="Wingdings" panose="05000000000000000000" pitchFamily="2" charset="2"/>
              </a:rPr>
              <a:t>fnCalendarInit_Json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(response);   // </a:t>
            </a:r>
            <a:r>
              <a:rPr lang="ko-KR" altLang="en-US" sz="900" dirty="0" smtClean="0">
                <a:latin typeface="+mn-ea"/>
                <a:sym typeface="Wingdings" panose="05000000000000000000" pitchFamily="2" charset="2"/>
              </a:rPr>
              <a:t>일정 업데이트 </a:t>
            </a:r>
            <a:endParaRPr lang="en-US" altLang="ko-KR" sz="900" dirty="0">
              <a:latin typeface="+mn-ea"/>
            </a:endParaRPr>
          </a:p>
          <a:p>
            <a:r>
              <a:rPr lang="en-US" altLang="ko-KR" sz="900" dirty="0" smtClean="0">
                <a:latin typeface="+mn-ea"/>
              </a:rPr>
              <a:t>})</a:t>
            </a:r>
          </a:p>
          <a:p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endParaRPr lang="en-US" altLang="ko-KR" sz="900" dirty="0" smtClean="0">
              <a:latin typeface="+mn-ea"/>
            </a:endParaRPr>
          </a:p>
          <a:p>
            <a:endParaRPr lang="en-US" altLang="ko-KR" sz="9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6960498" y="32522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7212248" y="325224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7460686" y="32522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7802512" y="325226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8062862" y="325227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8313001" y="325221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9933254" y="1449176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7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9072670" y="1911352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8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9735234" y="1911352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9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9961091" y="2406652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10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9961091" y="2708168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11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9961090" y="2974696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12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6249" y="4257963"/>
            <a:ext cx="5606437" cy="19573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1560945" y="4128655"/>
            <a:ext cx="1145619" cy="2586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sz="900" dirty="0" smtClean="0">
                <a:solidFill>
                  <a:schemeClr val="tx1"/>
                </a:solidFill>
              </a:rPr>
              <a:t> 오픈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  <p:cxnSp>
        <p:nvCxnSpPr>
          <p:cNvPr id="10" name="꺾인 연결선 9"/>
          <p:cNvCxnSpPr>
            <a:stCxn id="8" idx="2"/>
            <a:endCxn id="7" idx="1"/>
          </p:cNvCxnSpPr>
          <p:nvPr/>
        </p:nvCxnSpPr>
        <p:spPr>
          <a:xfrm rot="16200000" flipH="1">
            <a:off x="2055326" y="4465701"/>
            <a:ext cx="849352" cy="6924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3130800" y="6153000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13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3786351" y="615299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14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7904670" y="6154800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15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20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8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8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9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9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4001d98-66c4-4d8b-a189-cb7b68d5d5fb">
      <UserInfo>
        <DisplayName>이재경D/ SG ITO팀</DisplayName>
        <AccountId>112</AccountId>
        <AccountType/>
      </UserInfo>
      <UserInfo>
        <DisplayName>남현식/ SG ITO팀</DisplayName>
        <AccountId>113</AccountId>
        <AccountType/>
      </UserInfo>
      <UserInfo>
        <DisplayName>김연준/SGH 정보시스템운영팀</DisplayName>
        <AccountId>90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2B4F6652579B548A43C11B4895EFD77" ma:contentTypeVersion="10" ma:contentTypeDescription="새 문서를 만듭니다." ma:contentTypeScope="" ma:versionID="5f9fb7547ad9cccc7ffb886226d6f172">
  <xsd:schema xmlns:xsd="http://www.w3.org/2001/XMLSchema" xmlns:xs="http://www.w3.org/2001/XMLSchema" xmlns:p="http://schemas.microsoft.com/office/2006/metadata/properties" xmlns:ns2="58091822-9829-45f4-b54c-b05253cb6811" xmlns:ns3="84001d98-66c4-4d8b-a189-cb7b68d5d5fb" targetNamespace="http://schemas.microsoft.com/office/2006/metadata/properties" ma:root="true" ma:fieldsID="a34db46d29bc9f10fd1361628ff3fa0d" ns2:_="" ns3:_="">
    <xsd:import namespace="58091822-9829-45f4-b54c-b05253cb6811"/>
    <xsd:import namespace="84001d98-66c4-4d8b-a189-cb7b68d5d5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091822-9829-45f4-b54c-b05253cb68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001d98-66c4-4d8b-a189-cb7b68d5d5f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9CA7A9-0C4B-4D11-B1EB-6F326D2838E8}">
  <ds:schemaRefs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84001d98-66c4-4d8b-a189-cb7b68d5d5fb"/>
    <ds:schemaRef ds:uri="http://purl.org/dc/terms/"/>
    <ds:schemaRef ds:uri="http://purl.org/dc/dcmitype/"/>
    <ds:schemaRef ds:uri="http://schemas.microsoft.com/office/infopath/2007/PartnerControls"/>
    <ds:schemaRef ds:uri="58091822-9829-45f4-b54c-b05253cb6811"/>
  </ds:schemaRefs>
</ds:datastoreItem>
</file>

<file path=customXml/itemProps2.xml><?xml version="1.0" encoding="utf-8"?>
<ds:datastoreItem xmlns:ds="http://schemas.openxmlformats.org/officeDocument/2006/customXml" ds:itemID="{42374F55-48F8-4B14-8769-6DD5D432E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091822-9829-45f4-b54c-b05253cb6811"/>
    <ds:schemaRef ds:uri="84001d98-66c4-4d8b-a189-cb7b68d5d5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7F23353-3B12-4411-82C6-CCBEA6306F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48620</TotalTime>
  <Words>256</Words>
  <Application>Microsoft Office PowerPoint</Application>
  <PresentationFormat>와이드스크린</PresentationFormat>
  <Paragraphs>102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Wingdings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김수정</dc:creator>
  <cp:lastModifiedBy>강남구B/ SG ITO팀</cp:lastModifiedBy>
  <cp:revision>678</cp:revision>
  <dcterms:created xsi:type="dcterms:W3CDTF">2019-06-18T00:52:31Z</dcterms:created>
  <dcterms:modified xsi:type="dcterms:W3CDTF">2021-07-22T08:43:31Z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0x01010012B4F6652579B548A43C11B4895EFD77</vt:lpwstr>
  </property>
</Properties>
</file>