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61" r:id="rId6"/>
    <p:sldId id="26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4" d="100"/>
          <a:sy n="104" d="100"/>
        </p:scale>
        <p:origin x="11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32015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업무투입률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7" y="428625"/>
            <a:ext cx="9878804" cy="45345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업무투입률관리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나의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관리년월</a:t>
            </a:r>
            <a:r>
              <a:rPr lang="ko-KR" altLang="en-US" sz="800" dirty="0" smtClean="0"/>
              <a:t> 기준 재 검색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fnSelect</a:t>
            </a:r>
            <a:r>
              <a:rPr lang="en-US" altLang="ko-KR" sz="800" dirty="0" smtClean="0"/>
              <a:t>(); // </a:t>
            </a:r>
            <a:r>
              <a:rPr lang="ko-KR" altLang="en-US" sz="800" dirty="0" err="1" smtClean="0"/>
              <a:t>페이지로드</a:t>
            </a:r>
            <a:r>
              <a:rPr lang="ko-KR" altLang="en-US" sz="800" dirty="0" smtClean="0"/>
              <a:t> 참고</a:t>
            </a:r>
            <a:endParaRPr lang="en-US" altLang="ko-KR" sz="800" dirty="0" smtClean="0"/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임시저장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 중인 데이터 임시 저장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UserRatio_Month.js.fnSave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(‘0’);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ManDayCommon.js.fnAutoCalcLast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saveUserStatus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UserRatio_month.js.fnDoSave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(flag);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saveUserRatioMonth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제출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제출 기간 일시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데이터 제출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UserRatio_Month.js.fnSave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(‘0’);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버튼 텍스트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==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체출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ManDayCommon.js.fnAutoCalcLast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saveUserStatus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UserRatio_month.js.fnDoSave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(flag);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saveUserRatioMonth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제출 취소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 데이터 제출 취소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UserRatio_Month.js.fnSave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(‘0’);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버튼 텍스트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==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제출취소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ManDayCommon.js.fnAutoCalcLast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saveUserStatus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UserRatio_month.js.fnDoSave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(flag);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=‘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saveUserRatioMonth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’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1931384" y="3008911"/>
            <a:ext cx="6674691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$(document).ready(function(){</a:t>
            </a:r>
          </a:p>
          <a:p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 err="1" smtClean="0">
                <a:latin typeface="+mn-ea"/>
              </a:rPr>
              <a:t>ManDayCommon.js.setAccYYMM_Init</a:t>
            </a:r>
            <a:r>
              <a:rPr lang="en-US" altLang="ko-KR" sz="900" dirty="0" smtClean="0">
                <a:latin typeface="+mn-ea"/>
              </a:rPr>
              <a:t>();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b="1" dirty="0" smtClean="0">
                <a:latin typeface="+mn-ea"/>
              </a:rPr>
              <a:t>         ↓</a:t>
            </a: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err="1" smtClean="0">
                <a:latin typeface="+mn-ea"/>
              </a:rPr>
              <a:t>UserRatio_Month.js.fnSelect</a:t>
            </a:r>
            <a:r>
              <a:rPr lang="en-US" altLang="ko-KR" sz="900" dirty="0" smtClean="0">
                <a:latin typeface="+mn-ea"/>
              </a:rPr>
              <a:t>();</a:t>
            </a:r>
          </a:p>
          <a:p>
            <a:r>
              <a:rPr lang="en-US" altLang="ko-KR" sz="900" dirty="0" smtClean="0">
                <a:latin typeface="+mn-ea"/>
              </a:rPr>
              <a:t>  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fnSelectStatus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 	//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상태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SelectCloseMngList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’&amp;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ComCd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=‘H00000001’&amp;WorkYM=‘202107’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dbo.up_MANDAY_CLOSE_MNG_SELECT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 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업무투입률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마감기간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  ↓</a:t>
            </a:r>
            <a:endParaRPr lang="en-US" altLang="ko-KR" sz="900" b="1" dirty="0">
              <a:latin typeface="+mn-ea"/>
            </a:endParaRPr>
          </a:p>
          <a:p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UserRatio.Month.js.fnSelectUserRatio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ManDay_DeptPjt_Mng_ajax.aspx?sMode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selectUserRatioMonthList&amp;WorkYM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=‘202107’&amp;UserID=‘170477’</a:t>
            </a: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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dbo.up_MANDAY_USER_RATIO_MONTH_SELECT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// </a:t>
            </a:r>
            <a:r>
              <a:rPr lang="ko-KR" altLang="en-US" sz="900" dirty="0" err="1" smtClean="0">
                <a:latin typeface="+mn-ea"/>
                <a:sym typeface="Wingdings" panose="05000000000000000000" pitchFamily="2" charset="2"/>
              </a:rPr>
              <a:t>업무투입률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 월별 조회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     ↓</a:t>
            </a:r>
          </a:p>
          <a:p>
            <a:r>
              <a:rPr lang="en-US" altLang="ko-KR" sz="9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b="1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ManDayCommon.js.fnSelectUserRatio_Json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(response);    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테이블 정보 완성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     </a:t>
            </a:r>
            <a:r>
              <a:rPr lang="en-US" altLang="ko-KR" sz="900" b="1" dirty="0" smtClean="0">
                <a:latin typeface="+mn-ea"/>
              </a:rPr>
              <a:t>↓</a:t>
            </a:r>
            <a:endParaRPr lang="en-US" altLang="ko-KR" sz="900" dirty="0" smtClean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   </a:t>
            </a:r>
            <a:r>
              <a:rPr lang="en-US" altLang="ko-KR" sz="900" dirty="0" err="1" smtClean="0">
                <a:latin typeface="+mn-ea"/>
                <a:sym typeface="Wingdings" panose="05000000000000000000" pitchFamily="2" charset="2"/>
              </a:rPr>
              <a:t>UserRatio.Month.js.fnSetButton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();	         // </a:t>
            </a:r>
            <a:r>
              <a:rPr lang="ko-KR" altLang="en-US" sz="900" dirty="0" smtClean="0">
                <a:latin typeface="+mn-ea"/>
                <a:sym typeface="Wingdings" panose="05000000000000000000" pitchFamily="2" charset="2"/>
              </a:rPr>
              <a:t>버튼 설정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})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582462" y="20999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763957" y="22238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472359" y="222387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7802512" y="32522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9CA7A9-0C4B-4D11-B1EB-6F326D2838E8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4001d98-66c4-4d8b-a189-cb7b68d5d5fb"/>
    <ds:schemaRef ds:uri="http://purl.org/dc/terms/"/>
    <ds:schemaRef ds:uri="http://purl.org/dc/dcmitype/"/>
    <ds:schemaRef ds:uri="http://schemas.microsoft.com/office/infopath/2007/PartnerControls"/>
    <ds:schemaRef ds:uri="58091822-9829-45f4-b54c-b05253cb68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48655</TotalTime>
  <Words>251</Words>
  <Application>Microsoft Office PowerPoint</Application>
  <PresentationFormat>와이드스크린</PresentationFormat>
  <Paragraphs>67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694</cp:revision>
  <dcterms:created xsi:type="dcterms:W3CDTF">2019-06-18T00:52:31Z</dcterms:created>
  <dcterms:modified xsi:type="dcterms:W3CDTF">2021-07-22T09:30:47Z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