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9"/>
  </p:notesMasterIdLst>
  <p:sldIdLst>
    <p:sldId id="261" r:id="rId6"/>
    <p:sldId id="269" r:id="rId7"/>
    <p:sldId id="28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고두현/SGH 정보시스템개발팀" initials="고정" lastIdx="1" clrIdx="0">
    <p:extLst>
      <p:ext uri="{19B8F6BF-5375-455C-9EA6-DF929625EA0E}">
        <p15:presenceInfo xmlns:p15="http://schemas.microsoft.com/office/powerpoint/2012/main" userId="S::doohko@smilegate.com::dd995692-b10d-4db4-a9b4-8952c56a042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1D0E"/>
    <a:srgbClr val="40C5E4"/>
    <a:srgbClr val="63A7F9"/>
    <a:srgbClr val="F89292"/>
    <a:srgbClr val="7AB850"/>
    <a:srgbClr val="F8AA42"/>
    <a:srgbClr val="F6672E"/>
    <a:srgbClr val="F48428"/>
    <a:srgbClr val="00000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3875" autoAdjust="0"/>
  </p:normalViewPr>
  <p:slideViewPr>
    <p:cSldViewPr snapToGrid="0" showGuides="1">
      <p:cViewPr varScale="1">
        <p:scale>
          <a:sx n="108" d="100"/>
          <a:sy n="108" d="100"/>
        </p:scale>
        <p:origin x="108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고두현/SGH 정보시스템개발팀" userId="dd995692-b10d-4db4-a9b4-8952c56a042e" providerId="ADAL" clId="{AC85E76E-CD9D-4067-A224-AC70CB1C9921}"/>
    <pc:docChg chg="undo custSel modSld">
      <pc:chgData name="고두현/SGH 정보시스템개발팀" userId="dd995692-b10d-4db4-a9b4-8952c56a042e" providerId="ADAL" clId="{AC85E76E-CD9D-4067-A224-AC70CB1C9921}" dt="2021-07-15T09:01:56.812" v="111" actId="20577"/>
      <pc:docMkLst>
        <pc:docMk/>
      </pc:docMkLst>
      <pc:sldChg chg="modSp mod">
        <pc:chgData name="고두현/SGH 정보시스템개발팀" userId="dd995692-b10d-4db4-a9b4-8952c56a042e" providerId="ADAL" clId="{AC85E76E-CD9D-4067-A224-AC70CB1C9921}" dt="2021-07-15T08:58:39.724" v="41" actId="20577"/>
        <pc:sldMkLst>
          <pc:docMk/>
          <pc:sldMk cId="2802480867" sldId="285"/>
        </pc:sldMkLst>
        <pc:spChg chg="mod">
          <ac:chgData name="고두현/SGH 정보시스템개발팀" userId="dd995692-b10d-4db4-a9b4-8952c56a042e" providerId="ADAL" clId="{AC85E76E-CD9D-4067-A224-AC70CB1C9921}" dt="2021-07-15T08:58:39.724" v="41" actId="20577"/>
          <ac:spMkLst>
            <pc:docMk/>
            <pc:sldMk cId="2802480867" sldId="285"/>
            <ac:spMk id="20" creationId="{00000000-0000-0000-0000-000000000000}"/>
          </ac:spMkLst>
        </pc:spChg>
      </pc:sldChg>
      <pc:sldChg chg="modSp mod">
        <pc:chgData name="고두현/SGH 정보시스템개발팀" userId="dd995692-b10d-4db4-a9b4-8952c56a042e" providerId="ADAL" clId="{AC85E76E-CD9D-4067-A224-AC70CB1C9921}" dt="2021-07-15T08:58:33.092" v="39" actId="20577"/>
        <pc:sldMkLst>
          <pc:docMk/>
          <pc:sldMk cId="3681779810" sldId="286"/>
        </pc:sldMkLst>
        <pc:spChg chg="mod">
          <ac:chgData name="고두현/SGH 정보시스템개발팀" userId="dd995692-b10d-4db4-a9b4-8952c56a042e" providerId="ADAL" clId="{AC85E76E-CD9D-4067-A224-AC70CB1C9921}" dt="2021-07-15T08:58:33.092" v="39" actId="20577"/>
          <ac:spMkLst>
            <pc:docMk/>
            <pc:sldMk cId="3681779810" sldId="286"/>
            <ac:spMk id="20" creationId="{00000000-0000-0000-0000-000000000000}"/>
          </ac:spMkLst>
        </pc:spChg>
      </pc:sldChg>
      <pc:sldChg chg="modSp mod">
        <pc:chgData name="고두현/SGH 정보시스템개발팀" userId="dd995692-b10d-4db4-a9b4-8952c56a042e" providerId="ADAL" clId="{AC85E76E-CD9D-4067-A224-AC70CB1C9921}" dt="2021-07-15T09:01:56.812" v="111" actId="20577"/>
        <pc:sldMkLst>
          <pc:docMk/>
          <pc:sldMk cId="1263002499" sldId="287"/>
        </pc:sldMkLst>
        <pc:spChg chg="mod">
          <ac:chgData name="고두현/SGH 정보시스템개발팀" userId="dd995692-b10d-4db4-a9b4-8952c56a042e" providerId="ADAL" clId="{AC85E76E-CD9D-4067-A224-AC70CB1C9921}" dt="2021-07-15T09:01:56.812" v="111" actId="20577"/>
          <ac:spMkLst>
            <pc:docMk/>
            <pc:sldMk cId="1263002499" sldId="287"/>
            <ac:spMk id="20" creationId="{00000000-0000-0000-0000-000000000000}"/>
          </ac:spMkLst>
        </pc:spChg>
      </pc:sldChg>
      <pc:sldChg chg="modSp mod">
        <pc:chgData name="고두현/SGH 정보시스템개발팀" userId="dd995692-b10d-4db4-a9b4-8952c56a042e" providerId="ADAL" clId="{AC85E76E-CD9D-4067-A224-AC70CB1C9921}" dt="2021-07-15T08:57:47.123" v="35" actId="20577"/>
        <pc:sldMkLst>
          <pc:docMk/>
          <pc:sldMk cId="16223095" sldId="288"/>
        </pc:sldMkLst>
        <pc:spChg chg="mod">
          <ac:chgData name="고두현/SGH 정보시스템개발팀" userId="dd995692-b10d-4db4-a9b4-8952c56a042e" providerId="ADAL" clId="{AC85E76E-CD9D-4067-A224-AC70CB1C9921}" dt="2021-07-15T08:57:47.123" v="35" actId="20577"/>
          <ac:spMkLst>
            <pc:docMk/>
            <pc:sldMk cId="16223095" sldId="288"/>
            <ac:spMk id="2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045F-660A-4D08-8D23-DF66E116C0C7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8274-6109-4FB0-8E8B-787AEDFA2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9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83978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7413"/>
            <a:ext cx="5111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468471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0"/>
            <a:ext cx="4522787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125" y="2513013"/>
            <a:ext cx="390042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업무 투입 현황 </a:t>
            </a:r>
            <a:r>
              <a:rPr lang="ko-KR" altLang="en-US" sz="3200" b="1" dirty="0">
                <a:solidFill>
                  <a:schemeClr val="bg1"/>
                </a:solidFill>
                <a:latin typeface="+mn-ea"/>
                <a:ea typeface="+mn-ea"/>
              </a:rPr>
              <a:t>분석</a:t>
            </a: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519113" y="4308398"/>
            <a:ext cx="2615386" cy="697071"/>
            <a:chOff x="393316" y="4908030"/>
            <a:chExt cx="2415946" cy="697752"/>
          </a:xfrm>
        </p:grpSpPr>
        <p:sp>
          <p:nvSpPr>
            <p:cNvPr id="11" name="TextBox 10"/>
            <p:cNvSpPr txBox="1"/>
            <p:nvPr/>
          </p:nvSpPr>
          <p:spPr>
            <a:xfrm>
              <a:off x="393316" y="4908109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164" y="4908030"/>
              <a:ext cx="52596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err="1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고두현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316" y="5133754"/>
              <a:ext cx="407671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164" y="5133675"/>
              <a:ext cx="186309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SGH.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정보시스템실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정보개발팀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16" y="5359400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164" y="5359320"/>
              <a:ext cx="641467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21.07.15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문서 업데이트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700983"/>
              </p:ext>
            </p:extLst>
          </p:nvPr>
        </p:nvGraphicFramePr>
        <p:xfrm>
          <a:off x="774700" y="824441"/>
          <a:ext cx="10683877" cy="15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변경자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21.07.14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초안작성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고두현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96" y="676800"/>
            <a:ext cx="9561251" cy="458035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재무</a:t>
            </a:r>
            <a:r>
              <a:rPr lang="en-US" altLang="ko-KR" sz="1400" b="1" dirty="0">
                <a:solidFill>
                  <a:schemeClr val="bg1"/>
                </a:solidFill>
              </a:rPr>
              <a:t>Clip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&gt;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업무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투입률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관리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&gt;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업무 투입 현황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38803"/>
            <a:ext cx="203586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법인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fnGetDeptInfo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 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exec </a:t>
            </a: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EKPETC.dbo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up_MANDAY_DEPT_REPORT_DEPT_SELECT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@COM_CD, @WORK_YM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smtClean="0"/>
              <a:t>담당부서 </a:t>
            </a:r>
            <a:r>
              <a:rPr lang="en-US" altLang="ko-KR" sz="800" b="1" dirty="0" smtClean="0">
                <a:solidFill>
                  <a:srgbClr val="0070C0"/>
                </a:solidFill>
              </a:rPr>
              <a:t>or 4. </a:t>
            </a:r>
            <a:r>
              <a:rPr lang="ko-KR" altLang="en-US" sz="800" b="1" dirty="0" smtClean="0">
                <a:solidFill>
                  <a:srgbClr val="0070C0"/>
                </a:solidFill>
              </a:rPr>
              <a:t>검색</a:t>
            </a:r>
            <a:endParaRPr lang="en-US" altLang="ko-KR" sz="800" b="1" dirty="0" smtClean="0">
              <a:solidFill>
                <a:srgbClr val="0070C0"/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fnSelect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exec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EKPETC.dbo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up_MANDAY_CLOSE_MNG_SELECT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@COM_CD, @WORK_YM, @DEPT_CD</a:t>
            </a:r>
          </a:p>
          <a:p>
            <a:r>
              <a:rPr lang="en-US" altLang="ko-KR" sz="800" b="1" dirty="0">
                <a:latin typeface="+mn-ea"/>
              </a:rPr>
              <a:t> </a:t>
            </a:r>
            <a:r>
              <a:rPr lang="en-US" altLang="ko-KR" sz="800" b="1" dirty="0" smtClean="0">
                <a:latin typeface="+mn-ea"/>
              </a:rPr>
              <a:t>    ↓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fnSelectDeptReport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exec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EKPETC.dbo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up_MANDAY_DEPT_REPORT_MONTH_SELECT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@WORK_YM, @COM_CD, @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DEPT_CD</a:t>
            </a:r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800" b="1" dirty="0" smtClean="0"/>
              <a:t>3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관리년월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fnYYMMChange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06886B-804D-41BE-95FE-41427EFACAD2}"/>
              </a:ext>
            </a:extLst>
          </p:cNvPr>
          <p:cNvSpPr txBox="1"/>
          <p:nvPr/>
        </p:nvSpPr>
        <p:spPr>
          <a:xfrm>
            <a:off x="2807947" y="3451189"/>
            <a:ext cx="6187204" cy="218521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[Page Loading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]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//</a:t>
            </a:r>
            <a:r>
              <a:rPr lang="ko-KR" altLang="en-US" sz="900" dirty="0" err="1">
                <a:latin typeface="+mn-ea"/>
              </a:rPr>
              <a:t>업무투입률</a:t>
            </a:r>
            <a:r>
              <a:rPr lang="ko-KR" altLang="en-US" sz="900" dirty="0">
                <a:latin typeface="+mn-ea"/>
              </a:rPr>
              <a:t> 관리자 체크</a:t>
            </a:r>
          </a:p>
          <a:p>
            <a:r>
              <a:rPr lang="en-US" altLang="ko-KR" sz="900" dirty="0">
                <a:latin typeface="+mn-ea"/>
              </a:rPr>
              <a:t>private void </a:t>
            </a:r>
            <a:r>
              <a:rPr lang="en-US" altLang="ko-KR" sz="900" dirty="0" err="1">
                <a:latin typeface="+mn-ea"/>
              </a:rPr>
              <a:t>CheckAuthInfo</a:t>
            </a:r>
            <a:r>
              <a:rPr lang="en-US" altLang="ko-KR" sz="900" dirty="0">
                <a:latin typeface="+mn-ea"/>
              </a:rPr>
              <a:t>() { ... }</a:t>
            </a:r>
          </a:p>
          <a:p>
            <a:r>
              <a:rPr lang="en-US" altLang="ko-KR" sz="900" dirty="0">
                <a:latin typeface="+mn-ea"/>
              </a:rPr>
              <a:t>exec </a:t>
            </a:r>
            <a:r>
              <a:rPr lang="en-US" altLang="ko-KR" sz="900" dirty="0" err="1">
                <a:latin typeface="+mn-ea"/>
              </a:rPr>
              <a:t>EKPETC.dbo.up_MANDAY_AUTH_YN_SELECT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@USER_ID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// </a:t>
            </a:r>
            <a:r>
              <a:rPr lang="ko-KR" altLang="en-US" sz="900" dirty="0">
                <a:latin typeface="+mn-ea"/>
              </a:rPr>
              <a:t>법인 리스트 가져오기</a:t>
            </a:r>
          </a:p>
          <a:p>
            <a:r>
              <a:rPr lang="en-US" altLang="ko-KR" sz="900" dirty="0">
                <a:latin typeface="+mn-ea"/>
              </a:rPr>
              <a:t>public void </a:t>
            </a:r>
            <a:r>
              <a:rPr lang="en-US" altLang="ko-KR" sz="900" dirty="0" err="1">
                <a:latin typeface="+mn-ea"/>
              </a:rPr>
              <a:t>GetCompanyLIst</a:t>
            </a:r>
            <a:r>
              <a:rPr lang="en-US" altLang="ko-KR" sz="900" dirty="0">
                <a:latin typeface="+mn-ea"/>
              </a:rPr>
              <a:t>() {</a:t>
            </a:r>
          </a:p>
          <a:p>
            <a:r>
              <a:rPr lang="en-US" altLang="ko-KR" sz="900" dirty="0">
                <a:latin typeface="+mn-ea"/>
              </a:rPr>
              <a:t>   string </a:t>
            </a:r>
            <a:r>
              <a:rPr lang="en-US" altLang="ko-KR" sz="900" dirty="0" err="1">
                <a:latin typeface="+mn-ea"/>
              </a:rPr>
              <a:t>strConn</a:t>
            </a:r>
            <a:r>
              <a:rPr lang="en-US" altLang="ko-KR" sz="900" dirty="0">
                <a:latin typeface="+mn-ea"/>
              </a:rPr>
              <a:t> = </a:t>
            </a:r>
            <a:r>
              <a:rPr lang="en-US" altLang="ko-KR" sz="900" dirty="0" err="1">
                <a:latin typeface="+mn-ea"/>
              </a:rPr>
              <a:t>base.GetDBConnect</a:t>
            </a:r>
            <a:r>
              <a:rPr lang="en-US" altLang="ko-KR" sz="900" dirty="0">
                <a:latin typeface="+mn-ea"/>
              </a:rPr>
              <a:t>("GWDB");</a:t>
            </a:r>
          </a:p>
          <a:p>
            <a:r>
              <a:rPr lang="en-US" altLang="ko-KR" sz="900" dirty="0">
                <a:latin typeface="+mn-ea"/>
              </a:rPr>
              <a:t>   ...</a:t>
            </a:r>
          </a:p>
          <a:p>
            <a:r>
              <a:rPr lang="en-US" altLang="ko-KR" sz="900" dirty="0">
                <a:latin typeface="+mn-ea"/>
              </a:rPr>
              <a:t>   </a:t>
            </a:r>
            <a:r>
              <a:rPr lang="en-US" altLang="ko-KR" sz="900" dirty="0" err="1">
                <a:latin typeface="+mn-ea"/>
              </a:rPr>
              <a:t>oDbMgr</a:t>
            </a:r>
            <a:r>
              <a:rPr lang="en-US" altLang="ko-KR" sz="900" dirty="0">
                <a:latin typeface="+mn-ea"/>
              </a:rPr>
              <a:t> = new </a:t>
            </a:r>
            <a:r>
              <a:rPr lang="en-US" altLang="ko-KR" sz="900" dirty="0" err="1">
                <a:latin typeface="+mn-ea"/>
              </a:rPr>
              <a:t>CommDBMgr.DBReader</a:t>
            </a:r>
            <a:r>
              <a:rPr lang="en-US" altLang="ko-KR" sz="900" dirty="0">
                <a:latin typeface="+mn-ea"/>
              </a:rPr>
              <a:t>();</a:t>
            </a:r>
          </a:p>
          <a:p>
            <a:r>
              <a:rPr lang="en-US" altLang="ko-KR" sz="900" dirty="0">
                <a:latin typeface="+mn-ea"/>
              </a:rPr>
              <a:t>   </a:t>
            </a:r>
            <a:r>
              <a:rPr lang="en-US" altLang="ko-KR" sz="900" dirty="0" err="1">
                <a:latin typeface="+mn-ea"/>
              </a:rPr>
              <a:t>dt</a:t>
            </a:r>
            <a:r>
              <a:rPr lang="en-US" altLang="ko-KR" sz="900" dirty="0">
                <a:latin typeface="+mn-ea"/>
              </a:rPr>
              <a:t> = </a:t>
            </a:r>
            <a:r>
              <a:rPr lang="en-US" altLang="ko-KR" sz="900" dirty="0" err="1">
                <a:latin typeface="+mn-ea"/>
              </a:rPr>
              <a:t>oDbMgr.GetDataTable</a:t>
            </a:r>
            <a:r>
              <a:rPr lang="en-US" altLang="ko-KR" sz="900" dirty="0">
                <a:latin typeface="+mn-ea"/>
              </a:rPr>
              <a:t>("select COM_CD,COM_ID from </a:t>
            </a:r>
            <a:r>
              <a:rPr lang="en-US" altLang="ko-KR" sz="900" dirty="0" err="1">
                <a:latin typeface="+mn-ea"/>
              </a:rPr>
              <a:t>MDI.dbo.VW_COMPANY_MM</a:t>
            </a:r>
            <a:r>
              <a:rPr lang="en-US" altLang="ko-KR" sz="900" dirty="0">
                <a:latin typeface="+mn-ea"/>
              </a:rPr>
              <a:t> order by </a:t>
            </a:r>
            <a:r>
              <a:rPr lang="en-US" altLang="ko-KR" sz="900" dirty="0" err="1">
                <a:latin typeface="+mn-ea"/>
              </a:rPr>
              <a:t>sort_no</a:t>
            </a:r>
            <a:r>
              <a:rPr lang="en-US" altLang="ko-KR" sz="900" dirty="0">
                <a:latin typeface="+mn-ea"/>
              </a:rPr>
              <a:t>", "COM_LIST", </a:t>
            </a:r>
            <a:r>
              <a:rPr lang="en-US" altLang="ko-KR" sz="900" dirty="0" err="1">
                <a:latin typeface="+mn-ea"/>
              </a:rPr>
              <a:t>strConn</a:t>
            </a:r>
            <a:r>
              <a:rPr lang="en-US" altLang="ko-KR" sz="900" dirty="0">
                <a:latin typeface="+mn-ea"/>
              </a:rPr>
              <a:t>);</a:t>
            </a:r>
          </a:p>
          <a:p>
            <a:r>
              <a:rPr lang="en-US" altLang="ko-KR" sz="900" dirty="0">
                <a:latin typeface="+mn-ea"/>
              </a:rPr>
              <a:t>   ...</a:t>
            </a:r>
          </a:p>
          <a:p>
            <a:r>
              <a:rPr lang="en-US" altLang="ko-KR" sz="900" dirty="0">
                <a:latin typeface="+mn-ea"/>
              </a:rPr>
              <a:t>} 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2649234" y="103020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3489323" y="103020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4943618" y="103020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4387284" y="103020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20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4001d98-66c4-4d8b-a189-cb7b68d5d5fb">
      <UserInfo>
        <DisplayName>이재경D/ SG ITO팀</DisplayName>
        <AccountId>112</AccountId>
        <AccountType/>
      </UserInfo>
      <UserInfo>
        <DisplayName>남현식/ SG ITO팀</DisplayName>
        <AccountId>113</AccountId>
        <AccountType/>
      </UserInfo>
      <UserInfo>
        <DisplayName>김연준/SGH 정보시스템운영팀</DisplayName>
        <AccountId>90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2B4F6652579B548A43C11B4895EFD77" ma:contentTypeVersion="10" ma:contentTypeDescription="새 문서를 만듭니다." ma:contentTypeScope="" ma:versionID="5f9fb7547ad9cccc7ffb886226d6f172">
  <xsd:schema xmlns:xsd="http://www.w3.org/2001/XMLSchema" xmlns:xs="http://www.w3.org/2001/XMLSchema" xmlns:p="http://schemas.microsoft.com/office/2006/metadata/properties" xmlns:ns2="58091822-9829-45f4-b54c-b05253cb6811" xmlns:ns3="84001d98-66c4-4d8b-a189-cb7b68d5d5fb" targetNamespace="http://schemas.microsoft.com/office/2006/metadata/properties" ma:root="true" ma:fieldsID="a34db46d29bc9f10fd1361628ff3fa0d" ns2:_="" ns3:_="">
    <xsd:import namespace="58091822-9829-45f4-b54c-b05253cb6811"/>
    <xsd:import namespace="84001d98-66c4-4d8b-a189-cb7b68d5d5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091822-9829-45f4-b54c-b05253cb68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001d98-66c4-4d8b-a189-cb7b68d5d5f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9CA7A9-0C4B-4D11-B1EB-6F326D2838E8}">
  <ds:schemaRefs>
    <ds:schemaRef ds:uri="http://purl.org/dc/dcmitype/"/>
    <ds:schemaRef ds:uri="http://schemas.microsoft.com/office/2006/documentManagement/types"/>
    <ds:schemaRef ds:uri="http://purl.org/dc/terms/"/>
    <ds:schemaRef ds:uri="58091822-9829-45f4-b54c-b05253cb6811"/>
    <ds:schemaRef ds:uri="http://www.w3.org/XML/1998/namespace"/>
    <ds:schemaRef ds:uri="http://schemas.microsoft.com/office/infopath/2007/PartnerControls"/>
    <ds:schemaRef ds:uri="84001d98-66c4-4d8b-a189-cb7b68d5d5fb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2374F55-48F8-4B14-8769-6DD5D432E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091822-9829-45f4-b54c-b05253cb6811"/>
    <ds:schemaRef ds:uri="84001d98-66c4-4d8b-a189-cb7b68d5d5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7F23353-3B12-4411-82C6-CCBEA6306F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48794</TotalTime>
  <Words>170</Words>
  <Application>Microsoft Office PowerPoint</Application>
  <PresentationFormat>와이드스크린</PresentationFormat>
  <Paragraphs>53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이우형</cp:lastModifiedBy>
  <cp:revision>729</cp:revision>
  <dcterms:created xsi:type="dcterms:W3CDTF">2019-06-18T00:52:31Z</dcterms:created>
  <dcterms:modified xsi:type="dcterms:W3CDTF">2021-07-22T11:10:08Z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0x01010012B4F6652579B548A43C11B4895EFD77</vt:lpwstr>
  </property>
</Properties>
</file>