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0"/>
  </p:notesMasterIdLst>
  <p:sldIdLst>
    <p:sldId id="261" r:id="rId6"/>
    <p:sldId id="269" r:id="rId7"/>
    <p:sldId id="283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두현/SGH 정보시스템개발팀" initials="고정" lastIdx="1" clrIdx="0">
    <p:extLst>
      <p:ext uri="{19B8F6BF-5375-455C-9EA6-DF929625EA0E}">
        <p15:presenceInfo xmlns:p15="http://schemas.microsoft.com/office/powerpoint/2012/main" userId="S::doohko@smilegate.com::dd995692-b10d-4db4-a9b4-8952c56a04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시스템개발팀" userId="dd995692-b10d-4db4-a9b4-8952c56a042e" providerId="ADAL" clId="{AC85E76E-CD9D-4067-A224-AC70CB1C9921}"/>
    <pc:docChg chg="undo custSel modSld">
      <pc:chgData name="고두현/SGH 정보시스템개발팀" userId="dd995692-b10d-4db4-a9b4-8952c56a042e" providerId="ADAL" clId="{AC85E76E-CD9D-4067-A224-AC70CB1C9921}" dt="2021-07-15T09:01:56.812" v="111" actId="20577"/>
      <pc:docMkLst>
        <pc:docMk/>
      </pc:docMkLst>
      <pc:sldChg chg="modSp mod">
        <pc:chgData name="고두현/SGH 정보시스템개발팀" userId="dd995692-b10d-4db4-a9b4-8952c56a042e" providerId="ADAL" clId="{AC85E76E-CD9D-4067-A224-AC70CB1C9921}" dt="2021-07-15T08:58:39.724" v="41" actId="20577"/>
        <pc:sldMkLst>
          <pc:docMk/>
          <pc:sldMk cId="2802480867" sldId="285"/>
        </pc:sldMkLst>
        <pc:spChg chg="mod">
          <ac:chgData name="고두현/SGH 정보시스템개발팀" userId="dd995692-b10d-4db4-a9b4-8952c56a042e" providerId="ADAL" clId="{AC85E76E-CD9D-4067-A224-AC70CB1C9921}" dt="2021-07-15T08:58:39.724" v="41" actId="20577"/>
          <ac:spMkLst>
            <pc:docMk/>
            <pc:sldMk cId="2802480867" sldId="285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8:33.092" v="39" actId="20577"/>
        <pc:sldMkLst>
          <pc:docMk/>
          <pc:sldMk cId="3681779810" sldId="286"/>
        </pc:sldMkLst>
        <pc:spChg chg="mod">
          <ac:chgData name="고두현/SGH 정보시스템개발팀" userId="dd995692-b10d-4db4-a9b4-8952c56a042e" providerId="ADAL" clId="{AC85E76E-CD9D-4067-A224-AC70CB1C9921}" dt="2021-07-15T08:58:33.092" v="39" actId="20577"/>
          <ac:spMkLst>
            <pc:docMk/>
            <pc:sldMk cId="3681779810" sldId="286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9:01:56.812" v="111" actId="20577"/>
        <pc:sldMkLst>
          <pc:docMk/>
          <pc:sldMk cId="1263002499" sldId="287"/>
        </pc:sldMkLst>
        <pc:spChg chg="mod">
          <ac:chgData name="고두현/SGH 정보시스템개발팀" userId="dd995692-b10d-4db4-a9b4-8952c56a042e" providerId="ADAL" clId="{AC85E76E-CD9D-4067-A224-AC70CB1C9921}" dt="2021-07-15T09:01:56.812" v="111" actId="20577"/>
          <ac:spMkLst>
            <pc:docMk/>
            <pc:sldMk cId="1263002499" sldId="287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7:47.123" v="35" actId="20577"/>
        <pc:sldMkLst>
          <pc:docMk/>
          <pc:sldMk cId="16223095" sldId="288"/>
        </pc:sldMkLst>
        <pc:spChg chg="mod">
          <ac:chgData name="고두현/SGH 정보시스템개발팀" userId="dd995692-b10d-4db4-a9b4-8952c56a042e" providerId="ADAL" clId="{AC85E76E-CD9D-4067-A224-AC70CB1C9921}" dt="2021-07-15T08:57:47.123" v="35" actId="20577"/>
          <ac:spMkLst>
            <pc:docMk/>
            <pc:sldMk cId="16223095" sldId="288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5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37561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작업내역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관리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9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07" y="674701"/>
            <a:ext cx="9564689" cy="528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작업내역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법인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fnChangeCom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fnSelect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↓ 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SelectWorkHistoryProjectList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up_MANDAY_PROJECT_WORKYM_PERIOD_SELECT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@WORK_YM_FROM, @WORK_YM_TO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SelectWorkHistoryDeptList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up_MANDAY_DEPT_WORKYM_PERIOD_SELECT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@WORK_YM_FROM, @WORK_YM_TO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SelectWorkHistoryUserList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('')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up_MANDAY_USER_WORKYM_PERIOD_SEARCH_SELECT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@WORK_YM_FROM, @WORK_YM_TO, @DEPT_CD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관리년월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fnYYMMChangeWorkHistory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프로젝트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SelectWorkHistoryDeptList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up_MANDAY_DEPT_WORKYM_PERIOD_SELECT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@WORK_YM_FROM, @WORK_YM_TO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부서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SelectWorkHistoryUserList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('')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up_MANDAY_USER_WORKYM_PERIOD_SEARCH_SELECT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@WORK_YM_FROM, @WORK_YM_TO, @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DEPT_CD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구성원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구성원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2799069" y="3504456"/>
            <a:ext cx="6187204" cy="273921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// </a:t>
            </a:r>
            <a:r>
              <a:rPr lang="ko-KR" altLang="en-US" sz="900" dirty="0" err="1" smtClean="0">
                <a:latin typeface="+mn-ea"/>
              </a:rPr>
              <a:t>법인리스트</a:t>
            </a:r>
            <a:r>
              <a:rPr lang="ko-KR" altLang="en-US" sz="900" dirty="0" smtClean="0">
                <a:latin typeface="+mn-ea"/>
              </a:rPr>
              <a:t> 가져오기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public </a:t>
            </a:r>
            <a:r>
              <a:rPr lang="en-US" altLang="ko-KR" sz="900" dirty="0">
                <a:latin typeface="+mn-ea"/>
              </a:rPr>
              <a:t>void </a:t>
            </a:r>
            <a:r>
              <a:rPr lang="en-US" altLang="ko-KR" sz="900" dirty="0" err="1">
                <a:latin typeface="+mn-ea"/>
              </a:rPr>
              <a:t>GetCompanyLIst</a:t>
            </a:r>
            <a:r>
              <a:rPr lang="en-US" altLang="ko-KR" sz="900" dirty="0">
                <a:latin typeface="+mn-ea"/>
              </a:rPr>
              <a:t>() </a:t>
            </a:r>
            <a:r>
              <a:rPr lang="en-US" altLang="ko-KR" sz="900" dirty="0" smtClean="0">
                <a:latin typeface="+mn-ea"/>
              </a:rPr>
              <a:t>{</a:t>
            </a:r>
          </a:p>
          <a:p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base.GetDBConnect</a:t>
            </a:r>
            <a:r>
              <a:rPr lang="en-US" altLang="ko-KR" sz="900" dirty="0">
                <a:latin typeface="+mn-ea"/>
              </a:rPr>
              <a:t>("GWDB");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oDbMgr</a:t>
            </a:r>
            <a:r>
              <a:rPr lang="en-US" altLang="ko-KR" sz="900" dirty="0">
                <a:latin typeface="+mn-ea"/>
              </a:rPr>
              <a:t> = new </a:t>
            </a:r>
            <a:r>
              <a:rPr lang="en-US" altLang="ko-KR" sz="900" dirty="0" err="1">
                <a:latin typeface="+mn-ea"/>
              </a:rPr>
              <a:t>CommDBMgr.DBReader</a:t>
            </a:r>
            <a:r>
              <a:rPr lang="en-US" altLang="ko-KR" sz="900" dirty="0">
                <a:latin typeface="+mn-ea"/>
              </a:rPr>
              <a:t>();</a:t>
            </a:r>
          </a:p>
          <a:p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 err="1" smtClean="0">
                <a:latin typeface="+mn-ea"/>
              </a:rPr>
              <a:t>dt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= </a:t>
            </a:r>
            <a:r>
              <a:rPr lang="en-US" altLang="ko-KR" sz="900" dirty="0" err="1">
                <a:latin typeface="+mn-ea"/>
              </a:rPr>
              <a:t>oDbMgr.GetDataTable</a:t>
            </a:r>
            <a:r>
              <a:rPr lang="en-US" altLang="ko-KR" sz="900" dirty="0">
                <a:latin typeface="+mn-ea"/>
              </a:rPr>
              <a:t>("select * from </a:t>
            </a:r>
            <a:r>
              <a:rPr lang="en-US" altLang="ko-KR" sz="900" dirty="0" err="1">
                <a:latin typeface="+mn-ea"/>
              </a:rPr>
              <a:t>MDI.dbo.VW_COMPANY_MM</a:t>
            </a:r>
            <a:r>
              <a:rPr lang="en-US" altLang="ko-KR" sz="900" dirty="0">
                <a:latin typeface="+mn-ea"/>
              </a:rPr>
              <a:t> order by </a:t>
            </a:r>
            <a:r>
              <a:rPr lang="en-US" altLang="ko-KR" sz="900" dirty="0" err="1">
                <a:latin typeface="+mn-ea"/>
              </a:rPr>
              <a:t>sort_no</a:t>
            </a:r>
            <a:r>
              <a:rPr lang="en-US" altLang="ko-KR" sz="900" dirty="0">
                <a:latin typeface="+mn-ea"/>
              </a:rPr>
              <a:t>", "COM_LIST",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);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...</a:t>
            </a:r>
          </a:p>
          <a:p>
            <a:r>
              <a:rPr lang="en-US" altLang="ko-KR" sz="900" dirty="0" smtClean="0">
                <a:latin typeface="+mn-ea"/>
              </a:rPr>
              <a:t>}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   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↓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setAccYYMMWorkHistory_Init</a:t>
            </a:r>
            <a:r>
              <a:rPr lang="en-US" altLang="ko-KR" sz="900" dirty="0" smtClean="0">
                <a:latin typeface="+mn-ea"/>
              </a:rPr>
              <a:t>()</a:t>
            </a:r>
          </a:p>
          <a:p>
            <a:r>
              <a:rPr lang="en-US" altLang="ko-KR" sz="900" b="1" dirty="0" smtClean="0">
                <a:latin typeface="+mn-ea"/>
              </a:rPr>
              <a:t>    ↓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fnYYMMInitWorkHistory</a:t>
            </a:r>
            <a:r>
              <a:rPr lang="en-US" altLang="ko-KR" sz="900" dirty="0" smtClean="0">
                <a:latin typeface="+mn-ea"/>
              </a:rPr>
              <a:t>()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↓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SelectProjectMngAuth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smtClean="0">
                <a:latin typeface="+mn-ea"/>
              </a:rPr>
              <a:t> : </a:t>
            </a:r>
            <a:r>
              <a:rPr lang="en-US" altLang="ko-KR" sz="900" dirty="0" err="1" smtClean="0">
                <a:latin typeface="+mn-ea"/>
              </a:rPr>
              <a:t>EKPETC.dbo.up_MANDAY_PROJECT_DEPTAUTH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@</a:t>
            </a:r>
            <a:r>
              <a:rPr lang="en-US" altLang="ko-KR" sz="900" dirty="0">
                <a:latin typeface="+mn-ea"/>
              </a:rPr>
              <a:t>DEPT_CD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↓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fnSelect</a:t>
            </a:r>
            <a:r>
              <a:rPr lang="en-US" altLang="ko-KR" sz="900" dirty="0">
                <a:latin typeface="+mn-ea"/>
              </a:rPr>
              <a:t>()                    </a:t>
            </a: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462803" y="12035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261681" y="12035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348814" y="15095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744915" y="15095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6317465" y="14537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6770554" y="14537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552231" y="15095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07" y="674701"/>
            <a:ext cx="9564689" cy="528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작업내역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검색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fnWorkHistorySearch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: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 로딩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엑셀다운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fnmMandayExcelDownload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↓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ManDayWorkHistoryExcel.aspx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EKPETC.dbo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up_MANDAY_WORKHISTORY_LIST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@WORK_YM_FROM, @WORK_YM_TO, @PJT_CD, @DEPT_CD, @USER_ID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latin typeface="+mn-ea"/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462803" y="12035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261681" y="12035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348814" y="15095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744915" y="15095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6317465" y="14537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6770554" y="14537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552231" y="15095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0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10" ma:contentTypeDescription="새 문서를 만듭니다." ma:contentTypeScope="" ma:versionID="5f9fb7547ad9cccc7ffb886226d6f172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a34db46d29bc9f10fd1361628ff3fa0d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001d98-66c4-4d8b-a189-cb7b68d5d5fb">
      <UserInfo>
        <DisplayName>이재경D/ SG ITO팀</DisplayName>
        <AccountId>112</AccountId>
        <AccountType/>
      </UserInfo>
      <UserInfo>
        <DisplayName>남현식/ SG ITO팀</DisplayName>
        <AccountId>113</AccountId>
        <AccountType/>
      </UserInfo>
      <UserInfo>
        <DisplayName>김연준/SGH 정보시스템운영팀</DisplayName>
        <AccountId>90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7F23353-3B12-4411-82C6-CCBEA6306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374F55-48F8-4B14-8769-6DD5D432E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9CA7A9-0C4B-4D11-B1EB-6F326D2838E8}">
  <ds:schemaRefs>
    <ds:schemaRef ds:uri="http://purl.org/dc/dcmitype/"/>
    <ds:schemaRef ds:uri="http://schemas.microsoft.com/office/2006/documentManagement/types"/>
    <ds:schemaRef ds:uri="http://purl.org/dc/terms/"/>
    <ds:schemaRef ds:uri="58091822-9829-45f4-b54c-b05253cb6811"/>
    <ds:schemaRef ds:uri="http://www.w3.org/XML/1998/namespace"/>
    <ds:schemaRef ds:uri="http://schemas.microsoft.com/office/infopath/2007/PartnerControls"/>
    <ds:schemaRef ds:uri="84001d98-66c4-4d8b-a189-cb7b68d5d5fb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48746</TotalTime>
  <Words>290</Words>
  <Application>Microsoft Office PowerPoint</Application>
  <PresentationFormat>와이드스크린</PresentationFormat>
  <Paragraphs>98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711</cp:revision>
  <dcterms:created xsi:type="dcterms:W3CDTF">2019-06-18T00:52:31Z</dcterms:created>
  <dcterms:modified xsi:type="dcterms:W3CDTF">2021-07-22T07:02:13Z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