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61" r:id="rId6"/>
    <p:sldId id="26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0676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귀속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프로젝트별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MM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추이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7" y="670549"/>
            <a:ext cx="9568156" cy="49046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귀속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프로젝트별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MM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추이분석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/>
              <a:t>귀속법인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귀속법인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조회기간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조회기간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검색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protected void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btnSearch_Click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 ... }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GetMandayBelongMMList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()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 ... } </a:t>
            </a: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EKPETC.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up_MANDAY_PROJECT_BELONG_PIVOT_MM_SELECT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@BELONG_COM_CD, @FROM_WORK_YM, @TO_WORK_YM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엑셀다운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fnmMandayExcelDownload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pt-BR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pt-BR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pt-BR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up_MANDAY_PROJECT_BELONG_PIVOT_MM_SELECT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@BELONG_COM_CD, @FROM_WORK_YM, @TO_WORK_YM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2807947" y="3451189"/>
            <a:ext cx="6187204" cy="190821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귀속법인</a:t>
            </a:r>
            <a:r>
              <a:rPr lang="ko-KR" altLang="en-US" sz="900" dirty="0" smtClean="0">
                <a:latin typeface="+mn-ea"/>
              </a:rPr>
              <a:t> 리스트 </a:t>
            </a:r>
            <a:r>
              <a:rPr lang="ko-KR" altLang="en-US" sz="900" dirty="0" smtClean="0">
                <a:latin typeface="+mn-ea"/>
              </a:rPr>
              <a:t>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public void </a:t>
            </a:r>
            <a:r>
              <a:rPr lang="en-US" altLang="ko-KR" sz="900" dirty="0" err="1">
                <a:latin typeface="+mn-ea"/>
              </a:rPr>
              <a:t>GetBelongComCdList</a:t>
            </a:r>
            <a:r>
              <a:rPr lang="en-US" altLang="ko-KR" sz="900" dirty="0">
                <a:latin typeface="+mn-ea"/>
              </a:rPr>
              <a:t>() </a:t>
            </a:r>
            <a:r>
              <a:rPr lang="en-US" altLang="ko-KR" sz="900" dirty="0" smtClean="0">
                <a:latin typeface="+mn-ea"/>
              </a:rPr>
              <a:t>{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dt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COM_CD,COM_ID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 smtClean="0">
                <a:latin typeface="+mn-ea"/>
              </a:rPr>
              <a:t>);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>
                <a:latin typeface="+mn-ea"/>
              </a:rPr>
              <a:t>...</a:t>
            </a:r>
          </a:p>
          <a:p>
            <a:r>
              <a:rPr lang="en-US" altLang="ko-KR" sz="900" dirty="0" smtClean="0">
                <a:latin typeface="+mn-ea"/>
              </a:rPr>
              <a:t>}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↓</a:t>
            </a: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조회기간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셋팅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public void </a:t>
            </a:r>
            <a:r>
              <a:rPr lang="en-US" altLang="ko-KR" sz="900" dirty="0" err="1">
                <a:latin typeface="+mn-ea"/>
              </a:rPr>
              <a:t>GetYearMonth</a:t>
            </a:r>
            <a:r>
              <a:rPr lang="en-US" altLang="ko-KR" sz="900" dirty="0" smtClean="0">
                <a:latin typeface="+mn-ea"/>
              </a:rPr>
              <a:t>() {}</a:t>
            </a:r>
            <a:endParaRPr lang="en-US" altLang="ko-KR" sz="90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693622" y="11678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270558" y="11678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884651" y="11678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452604" y="11678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CA7A9-0C4B-4D11-B1EB-6F326D2838E8}">
  <ds:schemaRefs>
    <ds:schemaRef ds:uri="http://purl.org/dc/dcmitype/"/>
    <ds:schemaRef ds:uri="http://schemas.microsoft.com/office/2006/documentManagement/types"/>
    <ds:schemaRef ds:uri="http://purl.org/dc/terms/"/>
    <ds:schemaRef ds:uri="58091822-9829-45f4-b54c-b05253cb6811"/>
    <ds:schemaRef ds:uri="http://www.w3.org/XML/1998/namespace"/>
    <ds:schemaRef ds:uri="http://schemas.microsoft.com/office/infopath/2007/PartnerControls"/>
    <ds:schemaRef ds:uri="84001d98-66c4-4d8b-a189-cb7b68d5d5fb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48780</TotalTime>
  <Words>170</Words>
  <Application>Microsoft Office PowerPoint</Application>
  <PresentationFormat>와이드스크린</PresentationFormat>
  <Paragraphs>52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721</cp:revision>
  <dcterms:created xsi:type="dcterms:W3CDTF">2019-06-18T00:52:31Z</dcterms:created>
  <dcterms:modified xsi:type="dcterms:W3CDTF">2021-07-22T10:38:17Z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