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9" r:id="rId4"/>
    <p:sldId id="283" r:id="rId5"/>
    <p:sldId id="286" r:id="rId6"/>
    <p:sldId id="285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0161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기안서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예산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21.07.20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06437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6" y="387618"/>
            <a:ext cx="3627783" cy="64369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양식구분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양식 설정 영역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fnInit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기안유형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양식구분</a:t>
            </a:r>
            <a:r>
              <a:rPr lang="ko-KR" altLang="en-US" sz="800" dirty="0" smtClean="0"/>
              <a:t> 값에 따른 </a:t>
            </a:r>
            <a:r>
              <a:rPr lang="ko-KR" altLang="en-US" sz="800" dirty="0" err="1" smtClean="0"/>
              <a:t>기안유형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fnChangeApprFg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예산 비용 상세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예산 비용 계획 및 실적 입력 영역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fnPopBudgetDept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예산 금액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예산 금액 입력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지급내용상세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기안유형에</a:t>
            </a:r>
            <a:r>
              <a:rPr lang="ko-KR" altLang="en-US" sz="800" dirty="0" smtClean="0"/>
              <a:t> 따른 양식 입력 영역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/>
              <a:t>첨</a:t>
            </a:r>
            <a:r>
              <a:rPr lang="ko-KR" altLang="en-US" sz="800" b="1" dirty="0" smtClean="0"/>
              <a:t>부파일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첨부파일 영역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AddFile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참조결재</a:t>
            </a:r>
            <a:r>
              <a:rPr lang="ko-KR" altLang="en-US" sz="800" dirty="0" smtClean="0"/>
              <a:t> 정보를 설정하기 위한 팝업 호출</a:t>
            </a:r>
            <a:endParaRPr lang="en-US" altLang="ko-KR" sz="800" dirty="0" smtClean="0"/>
          </a:p>
          <a:p>
            <a:r>
              <a:rPr lang="en-US" altLang="ko-KR" sz="800" dirty="0"/>
              <a:t>: _</a:t>
            </a:r>
            <a:r>
              <a:rPr lang="en-US" altLang="ko-KR" sz="800" dirty="0" err="1"/>
              <a:t>FORM_fnSelectDocLink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 smtClean="0"/>
              <a:t>임시저장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현재까지 작성한 정보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fnSaveClick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err="1" smtClean="0"/>
              <a:t>결재상신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양식 호출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fnDraftClick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임시저장</a:t>
            </a:r>
            <a:r>
              <a:rPr lang="ko-KR" altLang="en-US" sz="800" dirty="0" smtClean="0"/>
              <a:t> 정보와 상신 된 정보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fnDeleteClick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목록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fnList</a:t>
            </a:r>
            <a:endParaRPr lang="en-US" altLang="ko-KR" sz="800" dirty="0"/>
          </a:p>
        </p:txBody>
      </p:sp>
      <p:sp>
        <p:nvSpPr>
          <p:cNvPr id="37" name="직사각형 36"/>
          <p:cNvSpPr/>
          <p:nvPr/>
        </p:nvSpPr>
        <p:spPr>
          <a:xfrm>
            <a:off x="207308" y="1504115"/>
            <a:ext cx="3480356" cy="4986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2278" y="2577541"/>
            <a:ext cx="3475385" cy="24483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7308" y="5024225"/>
            <a:ext cx="3480356" cy="1070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621" y="6095995"/>
            <a:ext cx="3477043" cy="3959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7249" y="1182750"/>
            <a:ext cx="1524001" cy="1490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2279" y="793467"/>
            <a:ext cx="1156254" cy="1656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53" name="꺾인 연결선 52"/>
          <p:cNvCxnSpPr>
            <a:stCxn id="50" idx="3"/>
            <a:endCxn id="62" idx="1"/>
          </p:cNvCxnSpPr>
          <p:nvPr/>
        </p:nvCxnSpPr>
        <p:spPr>
          <a:xfrm flipV="1">
            <a:off x="1368533" y="773994"/>
            <a:ext cx="1309567" cy="10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33" y="408290"/>
            <a:ext cx="4749673" cy="2683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971" y="3685940"/>
            <a:ext cx="4629395" cy="22401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꺾인 연결선 56"/>
          <p:cNvCxnSpPr>
            <a:stCxn id="42" idx="3"/>
            <a:endCxn id="56" idx="1"/>
          </p:cNvCxnSpPr>
          <p:nvPr/>
        </p:nvCxnSpPr>
        <p:spPr>
          <a:xfrm flipV="1">
            <a:off x="3687664" y="4806038"/>
            <a:ext cx="722307" cy="1487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3"/>
            <a:endCxn id="61" idx="0"/>
          </p:cNvCxnSpPr>
          <p:nvPr/>
        </p:nvCxnSpPr>
        <p:spPr>
          <a:xfrm>
            <a:off x="1741250" y="1257294"/>
            <a:ext cx="462895" cy="2567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 bwMode="auto">
          <a:xfrm>
            <a:off x="2711504" y="642363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08966" y="2037514"/>
            <a:ext cx="3478697" cy="5118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036" y="1514054"/>
            <a:ext cx="1706218" cy="13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100" y="337451"/>
            <a:ext cx="1043609" cy="873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타원 62"/>
          <p:cNvSpPr/>
          <p:nvPr/>
        </p:nvSpPr>
        <p:spPr bwMode="auto">
          <a:xfrm>
            <a:off x="3321344" y="642363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64" name="타원 63"/>
          <p:cNvSpPr/>
          <p:nvPr/>
        </p:nvSpPr>
        <p:spPr bwMode="auto">
          <a:xfrm>
            <a:off x="3057017" y="642363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5" name="타원 64"/>
          <p:cNvSpPr/>
          <p:nvPr/>
        </p:nvSpPr>
        <p:spPr bwMode="auto">
          <a:xfrm>
            <a:off x="3525305" y="642363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99633" y="141410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99633" y="194750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107460" y="248918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114075" y="492896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114075" y="600597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107460" y="70510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99633" y="10874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69" name="직선 화살표 연결선 68"/>
          <p:cNvCxnSpPr>
            <a:endCxn id="55" idx="1"/>
          </p:cNvCxnSpPr>
          <p:nvPr/>
        </p:nvCxnSpPr>
        <p:spPr>
          <a:xfrm>
            <a:off x="3687663" y="1750072"/>
            <a:ext cx="7275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6" y="393157"/>
            <a:ext cx="5978999" cy="4911587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연간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비용계획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및 실적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년도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연간 </a:t>
            </a:r>
            <a:r>
              <a:rPr lang="ko-KR" altLang="en-US" sz="800" dirty="0" err="1" smtClean="0"/>
              <a:t>비용계획</a:t>
            </a:r>
            <a:r>
              <a:rPr lang="ko-KR" altLang="en-US" sz="800" dirty="0" smtClean="0"/>
              <a:t> 및 실적을 보기 위한 년도 제공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fnSelectBudgetCode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부서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작성자가 속한 부서 타입 제공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fnSelectBudgetCode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비용항목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비용항목</a:t>
            </a:r>
            <a:r>
              <a:rPr lang="ko-KR" altLang="en-US" sz="800" dirty="0" smtClean="0"/>
              <a:t> 타입 제공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검색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조건에 따른 정보 로드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fnBudgetMainList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선택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제공 된 정보에서 사용 할 예산 정보 선택을 하였다면 </a:t>
            </a:r>
            <a:r>
              <a:rPr lang="ko-KR" altLang="en-US" sz="800" dirty="0" err="1" smtClean="0"/>
              <a:t>부모창에</a:t>
            </a:r>
            <a:r>
              <a:rPr lang="ko-KR" altLang="en-US" sz="800" dirty="0" smtClean="0"/>
              <a:t> 예산 정보 전달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fnSaveProject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연간 </a:t>
            </a:r>
            <a:r>
              <a:rPr lang="ko-KR" altLang="en-US" sz="800" b="1" dirty="0" err="1" smtClean="0"/>
              <a:t>비용계획</a:t>
            </a:r>
            <a:r>
              <a:rPr lang="ko-KR" altLang="en-US" sz="800" b="1" dirty="0" smtClean="0"/>
              <a:t> 및 사용 내역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연간 </a:t>
            </a:r>
            <a:r>
              <a:rPr lang="ko-KR" altLang="en-US" sz="800" dirty="0" err="1" smtClean="0"/>
              <a:t>비용계획</a:t>
            </a:r>
            <a:r>
              <a:rPr lang="ko-KR" altLang="en-US" sz="800" dirty="0" smtClean="0"/>
              <a:t> 및 사용 내역 목록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상세 내역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연간 </a:t>
            </a:r>
            <a:r>
              <a:rPr lang="ko-KR" altLang="en-US" sz="800" dirty="0" err="1" smtClean="0"/>
              <a:t>비용계획</a:t>
            </a:r>
            <a:r>
              <a:rPr lang="ko-KR" altLang="en-US" sz="800" dirty="0" smtClean="0"/>
              <a:t> 및 사용 내역의 상세 내역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fnBudgetDetailList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37" name="타원 36"/>
          <p:cNvSpPr/>
          <p:nvPr/>
        </p:nvSpPr>
        <p:spPr bwMode="auto">
          <a:xfrm>
            <a:off x="4578597" y="99281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5597358" y="119988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6044618" y="148149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6069467" y="184592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6052902" y="321255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2174354" y="1017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3233500" y="1017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31" y="1221418"/>
            <a:ext cx="894523" cy="417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직사각형 46"/>
          <p:cNvSpPr/>
          <p:nvPr/>
        </p:nvSpPr>
        <p:spPr>
          <a:xfrm>
            <a:off x="240166" y="1693527"/>
            <a:ext cx="5772979" cy="5218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762" y="3013774"/>
            <a:ext cx="5728251" cy="5218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3" y="1254548"/>
            <a:ext cx="470127" cy="513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70" y="1246266"/>
            <a:ext cx="889805" cy="538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2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예산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" y="398697"/>
            <a:ext cx="3748022" cy="6443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결재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신청에서 작성 한 정보 노출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기안 결재자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기안자 결재 프로세스 정보를 확인 가능한 영역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수신 결재자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수신자 결재 프로세스 정보를 확인 가능한 영역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담당 </a:t>
            </a:r>
            <a:r>
              <a:rPr lang="ko-KR" altLang="en-US" sz="800" b="1" dirty="0"/>
              <a:t>결재자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담당자 결재 프로세스 정보를 확인 가능한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TotalApprovalLineMgr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보안설정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문서 보안 설정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보안 된 문서는 지정된 </a:t>
            </a:r>
            <a:r>
              <a:rPr lang="ko-KR" altLang="en-US" sz="800" dirty="0" err="1" smtClean="0"/>
              <a:t>회람자만</a:t>
            </a:r>
            <a:r>
              <a:rPr lang="ko-KR" altLang="en-US" sz="800" dirty="0" smtClean="0"/>
              <a:t> 문서를 볼 수 있음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SetSecurity_OnClick</a:t>
            </a:r>
            <a:endParaRPr lang="en-US" altLang="ko-KR" sz="800" dirty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42103" y="52404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573407" y="52404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912994" y="52404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1227733" y="52404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1583885" y="52404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1676" y="1942575"/>
            <a:ext cx="3384275" cy="44692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28980" y="1221988"/>
            <a:ext cx="766971" cy="5847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424" y="1225301"/>
            <a:ext cx="766971" cy="5847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4989" y="6700105"/>
            <a:ext cx="766971" cy="1755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207124" y="185760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210353" y="113972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2830778" y="113805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219824" y="660512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026" y="630335"/>
            <a:ext cx="4676379" cy="384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타원 46"/>
          <p:cNvSpPr/>
          <p:nvPr/>
        </p:nvSpPr>
        <p:spPr bwMode="auto">
          <a:xfrm>
            <a:off x="4258598" y="52457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48" name="꺾인 연결선 47"/>
          <p:cNvCxnSpPr>
            <a:stCxn id="28" idx="0"/>
            <a:endCxn id="47" idx="2"/>
          </p:cNvCxnSpPr>
          <p:nvPr/>
        </p:nvCxnSpPr>
        <p:spPr>
          <a:xfrm rot="16200000" flipH="1">
            <a:off x="2417347" y="-1221698"/>
            <a:ext cx="95511" cy="3586989"/>
          </a:xfrm>
          <a:prstGeom prst="bentConnector4">
            <a:avLst>
              <a:gd name="adj1" fmla="val -239344"/>
              <a:gd name="adj2" fmla="val 959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48702</TotalTime>
  <Words>608</Words>
  <Application>Microsoft Office PowerPoint</Application>
  <PresentationFormat>와이드스크린</PresentationFormat>
  <Paragraphs>229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797</cp:revision>
  <dcterms:created xsi:type="dcterms:W3CDTF">2019-06-18T00:52:31Z</dcterms:created>
  <dcterms:modified xsi:type="dcterms:W3CDTF">2021-07-15T09:21:48Z</dcterms:modified>
</cp:coreProperties>
</file>