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1" r:id="rId3"/>
    <p:sldId id="269" r:id="rId4"/>
    <p:sldId id="298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6" d="100"/>
          <a:sy n="106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0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8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1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53976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지출결의서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8" y="712270"/>
            <a:ext cx="5733882" cy="572644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408374" y="3195960"/>
            <a:ext cx="5344357" cy="35510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지출결의서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/>
              <a:t>전자결재 기본정보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상신 기본 정보 입력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_</a:t>
            </a:r>
            <a:r>
              <a:rPr lang="en-US" altLang="ko-KR" sz="800" dirty="0" err="1"/>
              <a:t>FORM_fnSetDefaultForm_Post</a:t>
            </a:r>
            <a:r>
              <a:rPr lang="en-US" altLang="ko-KR" sz="800" dirty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계좌정보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계좌번호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은행명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예금주 정보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/>
              <a:t> : </a:t>
            </a:r>
            <a:r>
              <a:rPr lang="en-US" altLang="ko-KR" sz="800" dirty="0" smtClean="0"/>
              <a:t>_</a:t>
            </a:r>
            <a:r>
              <a:rPr lang="en-US" altLang="ko-KR" sz="800" dirty="0" err="1" smtClean="0"/>
              <a:t>FORM_fnSetDefaultForm_Post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사용자</a:t>
            </a:r>
            <a:r>
              <a:rPr lang="en-US" altLang="ko-KR" sz="800" b="1" dirty="0" smtClean="0"/>
              <a:t>(</a:t>
            </a:r>
            <a:r>
              <a:rPr lang="ko-KR" altLang="en-US" sz="800" b="1" dirty="0" err="1" smtClean="0"/>
              <a:t>귀속부서</a:t>
            </a:r>
            <a:r>
              <a:rPr lang="en-US" altLang="ko-KR" sz="800" b="1" dirty="0" smtClean="0"/>
              <a:t>)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조직도 팝업 호출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/>
              <a:t>_</a:t>
            </a:r>
            <a:r>
              <a:rPr lang="en-US" altLang="ko-KR" sz="800" dirty="0" err="1"/>
              <a:t>FORM_fnOpenAddressWindowNew</a:t>
            </a:r>
            <a:r>
              <a:rPr lang="en-US" altLang="ko-KR" sz="800" dirty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가맹점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업체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기입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일자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지출 일자 선택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중분류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중분류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fnSelectChange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7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소분류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소분류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fnSelectChangeSub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err="1" smtClean="0"/>
              <a:t>예산부서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예산부서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fnSelectChangeBudgetDept</a:t>
            </a:r>
            <a:r>
              <a:rPr lang="en-US" altLang="ko-KR" sz="800" dirty="0"/>
              <a:t> ()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9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비용항목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비용항목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fnSelectChangeBudgetExpense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10. </a:t>
            </a:r>
            <a:r>
              <a:rPr lang="en-US" altLang="ko-KR" sz="800" b="1" dirty="0" smtClean="0"/>
              <a:t>Activity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Activity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fnSelectChangeBudgetActivity</a:t>
            </a:r>
            <a:r>
              <a:rPr lang="en-US" altLang="ko-KR" sz="800" dirty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적요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소분류와 연관된 적요 내용 입력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smtClean="0"/>
              <a:t>금액</a:t>
            </a:r>
            <a:r>
              <a:rPr lang="en-US" altLang="ko-KR" sz="800" b="1" dirty="0" smtClean="0"/>
              <a:t>(VAT </a:t>
            </a:r>
            <a:r>
              <a:rPr lang="ko-KR" altLang="en-US" sz="800" b="1" dirty="0" smtClean="0"/>
              <a:t>포함</a:t>
            </a:r>
            <a:r>
              <a:rPr lang="en-US" altLang="ko-KR" sz="800" b="1" dirty="0" smtClean="0"/>
              <a:t>)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부가세 포함 금액 입력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추가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추가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_</a:t>
            </a:r>
            <a:r>
              <a:rPr lang="en-US" altLang="ko-KR" sz="800" dirty="0" err="1" smtClean="0"/>
              <a:t>FORM_fnAddRow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14. </a:t>
            </a:r>
            <a:r>
              <a:rPr lang="ko-KR" altLang="en-US" sz="800" b="1" dirty="0" smtClean="0"/>
              <a:t>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정산내역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삭제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FORM_fnDeleteSelRow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37341" y="27602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37341" y="326978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350251" y="38492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82916" y="38492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11419" y="373142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6196612" y="1180384"/>
            <a:ext cx="3870666" cy="4813010"/>
          </a:xfrm>
          <a:prstGeom prst="wedgeRectCallout">
            <a:avLst>
              <a:gd name="adj1" fmla="val -58525"/>
              <a:gd name="adj2" fmla="val -21364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계좌정보 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GetLegacyData.aspx 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GetAccountNo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SGERP.dbo.SG_SHRIFEmpAccNoQuery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중분류 정보 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GetLegacyData.aspx -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GetExpenseMajorCash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ComSeq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CostKind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GubunSeq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SGERP.dbo.SG_SARIFMajorCostAccQuery_WF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소분류 정보 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GetLegacyData.aspx -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GetExpenseCash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ComSeq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SmKindSeq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GubunSeq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SGERP.dbo.SG_SARIFCostAccQuery_WF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예산부서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정보 가져오기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AssetsApply_Ajax.aspx 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getBudgetDepartment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companyCode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departmentCode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userId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costKindSeq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cardNo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SGERPMA.dbo.USP_BUDGET_DEPT_SELECT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비용항목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정보 가져오기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budgetType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: "C") 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AssetsApply_Ajax.aspx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getCostCenterActivity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departmentCode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userId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budgetType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costItemCode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costKindSeq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cardNo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EKPETC.dbo.up_Executive_Get_List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endParaRPr lang="en-US" altLang="ko-KR" sz="1000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Activity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정보 가져오기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budgetType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: “A")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AssetsApply_Ajax.aspx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getCostCenterActivity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departmentCode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userId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budgetType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costItemCode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costKindSeq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costSeq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cardNo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SGERP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.dbo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.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SG_SDAIFCardALLQuery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13231" y="38492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948234" y="38492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427632" y="38492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871514" y="38492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4331073" y="3842851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4819344" y="3788533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514" y="3842851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8374" y="2565645"/>
            <a:ext cx="5344357" cy="58592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224550" y="468482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478047" y="468482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1" y="766591"/>
            <a:ext cx="5131827" cy="512517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19" y="781722"/>
            <a:ext cx="3981152" cy="326649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지출결의서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기안부서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결재 프로세스 정보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/>
              <a:t>담당결재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담당자 결재 프로세스 정보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진행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DraftAction_OnClick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결재선지정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 관련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TotalApprovalLineMgr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의견입력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노출 및 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DraftComment_OnClick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보안설정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보안문서는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회람자만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열람가능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SetSecurity_OnClick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양식화면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인쇄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printNow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printNow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32717" y="63775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86629" y="63775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28380" y="1455034"/>
            <a:ext cx="1275814" cy="844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670510" y="172654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61056" y="4476549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60186" y="468893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97012" y="637756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0821" y="701457"/>
            <a:ext cx="4092215" cy="339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30" idx="0"/>
            <a:endCxn id="46" idx="0"/>
          </p:cNvCxnSpPr>
          <p:nvPr/>
        </p:nvCxnSpPr>
        <p:spPr>
          <a:xfrm rot="16200000" flipH="1">
            <a:off x="4450121" y="-2685351"/>
            <a:ext cx="63701" cy="6709914"/>
          </a:xfrm>
          <a:prstGeom prst="bentConnector3">
            <a:avLst>
              <a:gd name="adj1" fmla="val -358864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04423" y="5012925"/>
            <a:ext cx="614777" cy="71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40534" y="529349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03497" y="63775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381683" y="63775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70570" y="63775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지출결의서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참조 문서 선택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결재문서</a:t>
            </a:r>
            <a:r>
              <a:rPr lang="ko-KR" altLang="en-US" sz="800" b="1" dirty="0" smtClean="0"/>
              <a:t> 트리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결재문서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트리 정보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fn_BindingFolderTree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문서조회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기간 및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입력을 통한 조회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fnSearchDocList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err="1" smtClean="0"/>
              <a:t>문서목록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조건에 따른 목록 조회 화면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목록 내 </a:t>
            </a:r>
            <a:r>
              <a:rPr lang="ko-KR" altLang="en-US" sz="800" b="1" dirty="0" err="1" smtClean="0"/>
              <a:t>문서선택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된 문서 상세페이지 팝업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fnOpenDoc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된 의견 정보 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fnViewComment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결재선 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fnViewLine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화면 인쇄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fnPrintContent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권한관리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팝업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fnAuthMgr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된 의견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fnViewComment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결재선보기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fnViewLine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문서 상세페이지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GetDocInfo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" idx="2"/>
            <a:endCxn id="36" idx="2"/>
          </p:cNvCxnSpPr>
          <p:nvPr/>
        </p:nvCxnSpPr>
        <p:spPr>
          <a:xfrm rot="16200000" flipH="1">
            <a:off x="3621790" y="2317445"/>
            <a:ext cx="1584802" cy="3538603"/>
          </a:xfrm>
          <a:prstGeom prst="bentConnector3">
            <a:avLst>
              <a:gd name="adj1" fmla="val 114425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지출결의서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문서권한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14. </a:t>
            </a:r>
            <a:r>
              <a:rPr lang="ko-KR" altLang="en-US" sz="800" b="1" dirty="0" err="1" smtClean="0"/>
              <a:t>부서찾기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및 부서 선택 팝업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15. </a:t>
            </a:r>
            <a:r>
              <a:rPr lang="ko-KR" altLang="en-US" sz="800" b="1" dirty="0" err="1" smtClean="0"/>
              <a:t>사용자찾기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부서 선택 팝업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16. </a:t>
            </a:r>
            <a:r>
              <a:rPr lang="ko-KR" altLang="en-US" sz="800" b="1" dirty="0" smtClean="0"/>
              <a:t>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권한 목록에서 삭제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fnAuthDel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17. </a:t>
            </a:r>
            <a:r>
              <a:rPr lang="ko-KR" altLang="en-US" sz="800" b="1" dirty="0" smtClean="0"/>
              <a:t>저장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권한 정보 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9" idx="0"/>
            <a:endCxn id="44" idx="0"/>
          </p:cNvCxnSpPr>
          <p:nvPr/>
        </p:nvCxnSpPr>
        <p:spPr>
          <a:xfrm rot="5400000" flipH="1" flipV="1">
            <a:off x="7193937" y="-1007781"/>
            <a:ext cx="177214" cy="3583689"/>
          </a:xfrm>
          <a:prstGeom prst="bentConnector3">
            <a:avLst>
              <a:gd name="adj1" fmla="val 22899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55523</TotalTime>
  <Words>782</Words>
  <Application>Microsoft Office PowerPoint</Application>
  <PresentationFormat>와이드스크린</PresentationFormat>
  <Paragraphs>246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926</cp:revision>
  <dcterms:created xsi:type="dcterms:W3CDTF">2019-06-18T00:52:31Z</dcterms:created>
  <dcterms:modified xsi:type="dcterms:W3CDTF">2021-07-15T09:48:21Z</dcterms:modified>
</cp:coreProperties>
</file>