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1" r:id="rId3"/>
    <p:sldId id="269" r:id="rId4"/>
    <p:sldId id="283" r:id="rId5"/>
    <p:sldId id="285" r:id="rId6"/>
    <p:sldId id="286" r:id="rId7"/>
    <p:sldId id="28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3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5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735008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계획 외 근무 신청서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양식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21.07.14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81970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92" y="393157"/>
            <a:ext cx="9161671" cy="50523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계획 외 근무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제목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계획 근무 제목 </a:t>
            </a:r>
            <a:r>
              <a:rPr lang="ko-KR" altLang="en-US" sz="800" dirty="0" err="1" smtClean="0"/>
              <a:t>작성란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업무구분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계획 근무 업무 구분 선택 란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신청날짜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계획 근무 신청일 입력 란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 smtClean="0"/>
              <a:t>신청대상자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계획 근무 시간 입력 란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신청사유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신청 사유 입력 란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b="1" dirty="0" smtClean="0"/>
          </a:p>
          <a:p>
            <a:r>
              <a:rPr lang="en-US" altLang="ko-KR" sz="800" b="1" dirty="0" smtClean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임시저장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 된 정보 기준 정보 </a:t>
            </a:r>
            <a:r>
              <a:rPr lang="ko-KR" altLang="en-US" sz="800" dirty="0" err="1" smtClean="0"/>
              <a:t>임시저장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결재상신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 된 정보 기준 전자결재 양식 호출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취소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취소 후 목록으로 이동</a:t>
            </a:r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73906" y="16164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73906" y="188154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159699" y="211368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173906" y="367658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3928155" y="502264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73907" y="135480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53633" y="502264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90589" y="502264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408221"/>
            <a:ext cx="7885040" cy="4242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계획 외 근무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신청서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목록 </a:t>
            </a:r>
            <a:r>
              <a:rPr lang="ko-KR" altLang="en-US" sz="1400" b="1" dirty="0">
                <a:solidFill>
                  <a:schemeClr val="bg1"/>
                </a:solidFill>
              </a:rPr>
              <a:t>화면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검색 조건</a:t>
            </a:r>
            <a:endParaRPr lang="en-US" altLang="ko-KR" sz="800" b="1" dirty="0" smtClean="0"/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결재 상태 조건에 따라 목록을 다시 가져옵니다</a:t>
            </a:r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fn_selectList</a:t>
            </a:r>
            <a:endParaRPr lang="en-US" altLang="ko-KR" sz="800" dirty="0"/>
          </a:p>
          <a:p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계획근무신청서 버튼</a:t>
            </a:r>
            <a:endParaRPr lang="en-US" altLang="ko-KR" sz="800" b="1" dirty="0" smtClean="0"/>
          </a:p>
          <a:p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계획근무신청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페이지로 이동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sz="800" dirty="0" err="1" smtClean="0">
                <a:latin typeface="맑은 고딕" panose="020F0502020204030204"/>
                <a:ea typeface="맑은 고딕" panose="020B0503020000020004" pitchFamily="50" charset="-127"/>
              </a:rPr>
              <a:t>goInsert</a:t>
            </a:r>
            <a:endParaRPr lang="en-US" altLang="ko-KR" sz="800" b="1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/>
            </a:r>
            <a:b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근무현황</a:t>
            </a:r>
            <a:r>
              <a:rPr lang="ko-KR" altLang="en-US" sz="800" b="1" dirty="0" smtClean="0"/>
              <a:t> 확인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현재 날짜 기준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이번 달 근무시간 정보 목표와 현재까지의 근무시간 정보를 제공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viewWorkTime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</a:t>
            </a:r>
            <a:r>
              <a:rPr lang="en-US" altLang="ko-KR" sz="800" b="1" dirty="0"/>
              <a:t>. </a:t>
            </a:r>
            <a:r>
              <a:rPr lang="ko-KR" altLang="en-US" sz="800" b="1" dirty="0" smtClean="0"/>
              <a:t>계획근무신청서 목록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신청 목록 정보가 제공되며 </a:t>
            </a:r>
            <a:r>
              <a:rPr lang="ko-KR" altLang="en-US" sz="800" dirty="0" err="1" smtClean="0"/>
              <a:t>결재상태</a:t>
            </a:r>
            <a:r>
              <a:rPr lang="ko-KR" altLang="en-US" sz="800" dirty="0" smtClean="0"/>
              <a:t> 칼럼 외에 다른 값을 클릭 시 상세 화면으로 이동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goDetail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전자결재 상세 페이지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전자결재 상세 페이지 이동</a:t>
            </a:r>
            <a:endParaRPr lang="en-US" altLang="ko-KR" sz="800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goProcess</a:t>
            </a:r>
            <a:endParaRPr lang="en-US" altLang="ko-KR" sz="800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페이징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페이지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fn_selectList</a:t>
            </a:r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73909" y="172126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6772027" y="225536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3927835" y="423146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6096000" y="136798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527" y="408221"/>
            <a:ext cx="1781424" cy="1209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527" y="1743664"/>
            <a:ext cx="1105054" cy="3115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3092450" y="1473200"/>
            <a:ext cx="1250950" cy="1905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9500" y="1473200"/>
            <a:ext cx="596900" cy="1905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2" idx="0"/>
            <a:endCxn id="13" idx="1"/>
          </p:cNvCxnSpPr>
          <p:nvPr/>
        </p:nvCxnSpPr>
        <p:spPr>
          <a:xfrm rot="5400000" flipH="1" flipV="1">
            <a:off x="5750698" y="-1019629"/>
            <a:ext cx="460057" cy="45256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7" idx="2"/>
            <a:endCxn id="16" idx="1"/>
          </p:cNvCxnSpPr>
          <p:nvPr/>
        </p:nvCxnSpPr>
        <p:spPr>
          <a:xfrm rot="16200000" flipH="1">
            <a:off x="5896979" y="954670"/>
            <a:ext cx="1637519" cy="30555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013" y="4272175"/>
            <a:ext cx="2062912" cy="25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직사각형 27"/>
          <p:cNvSpPr/>
          <p:nvPr/>
        </p:nvSpPr>
        <p:spPr>
          <a:xfrm>
            <a:off x="1162050" y="1795968"/>
            <a:ext cx="615950" cy="1852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4" name="꺾인 연결선 23"/>
          <p:cNvCxnSpPr>
            <a:stCxn id="28" idx="2"/>
            <a:endCxn id="27" idx="1"/>
          </p:cNvCxnSpPr>
          <p:nvPr/>
        </p:nvCxnSpPr>
        <p:spPr>
          <a:xfrm rot="16200000" flipH="1">
            <a:off x="-210375" y="3661600"/>
            <a:ext cx="3545788" cy="1849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067752" y="172126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167598" y="190985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398838"/>
            <a:ext cx="9135716" cy="3333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계획 외 근무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상세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삭제 </a:t>
            </a:r>
            <a:r>
              <a:rPr lang="ko-KR" altLang="en-US" sz="800" b="1" dirty="0" smtClean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 된 계획 외 근무 신청서 정보 삭제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goDelete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/>
              <a:t>목록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계획 외 근무 신청서 목록으로 이동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/>
              <a:t>goList</a:t>
            </a:r>
            <a:endParaRPr lang="en-US" altLang="ko-KR" sz="800" dirty="0"/>
          </a:p>
          <a:p>
            <a:endParaRPr lang="en-US" altLang="ko-KR" sz="8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254348" y="332898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704299" y="332898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0" y="405916"/>
            <a:ext cx="6063847" cy="6385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계획 외 근무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전자결재 기본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 </a:t>
            </a:r>
            <a:r>
              <a:rPr lang="ko-KR" altLang="en-US" sz="800" dirty="0" smtClean="0"/>
              <a:t>신청 내역 조회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기안 결재자</a:t>
            </a:r>
            <a:endParaRPr lang="en-US" altLang="ko-KR" sz="800" b="1" dirty="0"/>
          </a:p>
          <a:p>
            <a:r>
              <a:rPr lang="en-US" altLang="ko-KR" sz="800" dirty="0"/>
              <a:t>-  </a:t>
            </a:r>
            <a:r>
              <a:rPr lang="ko-KR" altLang="en-US" sz="800" dirty="0" smtClean="0"/>
              <a:t>수신자 결재 프로세스 정보를 확인 가능한 영역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수신자가 없을 시 기안 결재자 영역</a:t>
            </a:r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상신 버튼</a:t>
            </a:r>
            <a:endParaRPr lang="en-US" altLang="ko-KR" sz="800" b="1" dirty="0"/>
          </a:p>
          <a:p>
            <a:r>
              <a:rPr lang="en-US" altLang="ko-KR" sz="800" dirty="0"/>
              <a:t>-  </a:t>
            </a:r>
            <a:r>
              <a:rPr lang="ko-KR" altLang="en-US" sz="800" dirty="0" smtClean="0"/>
              <a:t>결재 상신</a:t>
            </a:r>
            <a:endParaRPr lang="en-US" altLang="ko-KR" sz="800" b="1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DraftAction_OnClick</a:t>
            </a:r>
            <a:endParaRPr lang="en-US" altLang="ko-KR" sz="800" dirty="0"/>
          </a:p>
          <a:p>
            <a:r>
              <a:rPr lang="en-US" altLang="ko-KR" sz="800" dirty="0" smtClean="0"/>
              <a:t>-&gt; draft</a:t>
            </a:r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InsertApprovalDocExtendField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DraftTempDocDelete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 smtClean="0"/>
              <a:t>결재선지정</a:t>
            </a:r>
            <a:r>
              <a:rPr lang="ko-KR" altLang="en-US" sz="800" b="1" dirty="0" smtClean="0"/>
              <a:t> 버튼</a:t>
            </a:r>
            <a:endParaRPr lang="en-US" altLang="ko-KR" sz="800" b="1" dirty="0"/>
          </a:p>
          <a:p>
            <a:r>
              <a:rPr lang="en-US" altLang="ko-KR" sz="800" dirty="0" smtClean="0"/>
              <a:t>-  </a:t>
            </a:r>
            <a:r>
              <a:rPr lang="ko-KR" altLang="en-US" sz="800" dirty="0" smtClean="0"/>
              <a:t>결재선 지정 팝업 호출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b="1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의견입력</a:t>
            </a:r>
            <a:r>
              <a:rPr lang="ko-KR" altLang="en-US" sz="800" b="1" dirty="0" smtClean="0"/>
              <a:t> 버튼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의견 입력 창 호출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DraftComment_OnClick</a:t>
            </a:r>
            <a:endParaRPr lang="en-US" altLang="ko-KR" sz="800" dirty="0" smtClean="0"/>
          </a:p>
          <a:p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인쇄 버튼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sz="800" dirty="0"/>
              <a:t>-  </a:t>
            </a:r>
            <a:r>
              <a:rPr lang="ko-KR" altLang="en-US" sz="800" dirty="0" smtClean="0"/>
              <a:t>화면 인쇄</a:t>
            </a:r>
            <a:r>
              <a:rPr lang="en-US" altLang="ko-KR" sz="800" dirty="0" smtClean="0"/>
              <a:t>.</a:t>
            </a:r>
            <a:r>
              <a:rPr lang="en-US" altLang="ko-KR" sz="800" b="1" dirty="0" smtClean="0"/>
              <a:t> </a:t>
            </a:r>
          </a:p>
          <a:p>
            <a:pPr>
              <a:defRPr/>
            </a:pP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printNow</a:t>
            </a:r>
            <a:endParaRPr lang="en-US" altLang="ko-KR" sz="800" dirty="0" smtClean="0"/>
          </a:p>
          <a:p>
            <a:pPr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70100" y="82880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611372" y="83190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1206754" y="83190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1796172" y="83000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116" y="898905"/>
            <a:ext cx="3765964" cy="3093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6208547" y="79001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3" name="꺾인 연결선 2"/>
          <p:cNvCxnSpPr>
            <a:stCxn id="38" idx="0"/>
            <a:endCxn id="26" idx="0"/>
          </p:cNvCxnSpPr>
          <p:nvPr/>
        </p:nvCxnSpPr>
        <p:spPr>
          <a:xfrm rot="5400000" flipH="1" flipV="1">
            <a:off x="3483309" y="-1987629"/>
            <a:ext cx="41896" cy="5597175"/>
          </a:xfrm>
          <a:prstGeom prst="bentConnector3">
            <a:avLst>
              <a:gd name="adj1" fmla="val 6456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867922" y="1791673"/>
            <a:ext cx="1132828" cy="9642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773625" y="169737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3872" y="2980026"/>
            <a:ext cx="5596878" cy="21317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11260" y="287023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48609</TotalTime>
  <Words>351</Words>
  <Application>Microsoft Office PowerPoint</Application>
  <PresentationFormat>와이드스크린</PresentationFormat>
  <Paragraphs>126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755</cp:revision>
  <dcterms:created xsi:type="dcterms:W3CDTF">2019-06-18T00:52:31Z</dcterms:created>
  <dcterms:modified xsi:type="dcterms:W3CDTF">2021-07-14T02:27:11Z</dcterms:modified>
</cp:coreProperties>
</file>