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1" r:id="rId3"/>
    <p:sldId id="269" r:id="rId4"/>
    <p:sldId id="283" r:id="rId5"/>
    <p:sldId id="285" r:id="rId6"/>
    <p:sldId id="286" r:id="rId7"/>
    <p:sldId id="284" r:id="rId8"/>
    <p:sldId id="28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3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5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5069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대출지원금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신청 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21.07.05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39494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7" y="393157"/>
            <a:ext cx="5733643" cy="644386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대출지원금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대출금액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신청하려는 대출 금액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희망대출일자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희망 대출 일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희망대출기간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희망 대출 기간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월평균지출액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월 평균 지출액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대출목적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용도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대출 목적 및 용도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기한의 </a:t>
            </a:r>
            <a:r>
              <a:rPr lang="ko-KR" altLang="en-US" sz="800" b="1" dirty="0" err="1" smtClean="0"/>
              <a:t>이익상실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원리금 상환이 필요한 조건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기존 대출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기존 타행에서 대출 받은 정보를 입력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/>
              <a:t>8</a:t>
            </a:r>
            <a:r>
              <a:rPr lang="en-US" altLang="ko-KR" sz="800" b="1" dirty="0" smtClean="0"/>
              <a:t>.</a:t>
            </a:r>
            <a:r>
              <a:rPr lang="ko-KR" altLang="en-US" sz="800" b="1" dirty="0" smtClean="0"/>
              <a:t> 신청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대출 신청 전자결재 양식 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goSave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취소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 취소 후 목록으로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goCancel</a:t>
            </a:r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27010" y="249106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2946430" y="251011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127010" y="284293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127010" y="304776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127010" y="325259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27010" y="229878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9202" y="622199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654031" y="652140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11218" y="652184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8221"/>
            <a:ext cx="8897592" cy="311511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대출지원금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신청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목록 </a:t>
            </a:r>
            <a:r>
              <a:rPr lang="ko-KR" altLang="en-US" sz="1400" b="1" dirty="0">
                <a:solidFill>
                  <a:schemeClr val="bg1"/>
                </a:solidFill>
              </a:rPr>
              <a:t>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검색 조건</a:t>
            </a:r>
            <a:endParaRPr lang="en-US" altLang="ko-KR" sz="800" b="1" dirty="0" smtClean="0"/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대출 구분</a:t>
            </a:r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상태에 따라 목록 검색</a:t>
            </a:r>
            <a:endParaRPr lang="en-US" altLang="ko-KR" sz="8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kumimoji="0" lang="en-US" altLang="ko-KR" sz="8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fn_selectList</a:t>
            </a:r>
            <a:endParaRPr kumimoji="0" lang="en-US" altLang="ko-KR" sz="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8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외근신청</a:t>
            </a:r>
            <a:r>
              <a:rPr lang="ko-KR" altLang="en-US" sz="800" b="1" dirty="0" smtClean="0"/>
              <a:t> 버튼</a:t>
            </a:r>
            <a:endParaRPr lang="en-US" altLang="ko-KR" sz="800" b="1" dirty="0"/>
          </a:p>
          <a:p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err="1" smtClean="0">
                <a:latin typeface="맑은 고딕" panose="020F0502020204030204"/>
                <a:ea typeface="맑은 고딕" panose="020B0503020000020004" pitchFamily="50" charset="-127"/>
              </a:rPr>
              <a:t>대출지원금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 신청 화면으로 이동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800" dirty="0" err="1" smtClean="0">
                <a:latin typeface="맑은 고딕" panose="020F0502020204030204"/>
                <a:ea typeface="맑은 고딕" panose="020B0503020000020004" pitchFamily="50" charset="-127"/>
              </a:rPr>
              <a:t>goInsert</a:t>
            </a:r>
            <a:endParaRPr lang="en-US" altLang="ko-KR" sz="800" b="1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외근신청</a:t>
            </a:r>
            <a:r>
              <a:rPr lang="ko-KR" altLang="en-US" sz="800" b="1" dirty="0" smtClean="0"/>
              <a:t> 목록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대출 지원금 신청 목록 정보이며 칼럼 선택 시 상세 화면으로 이동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b="1" dirty="0" smtClean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전자결재 상세 페이지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전자결재 관련 화면 호출</a:t>
            </a:r>
            <a:endParaRPr lang="en-US" altLang="ko-KR" sz="800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</a:t>
            </a:r>
            <a:r>
              <a:rPr lang="en-US" altLang="ko-KR" sz="800" dirty="0" err="1" smtClean="0"/>
              <a:t>oProcess</a:t>
            </a:r>
            <a:endParaRPr lang="en-US" altLang="ko-KR" sz="800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상환예정보고서 보기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상환예정</a:t>
            </a:r>
            <a:r>
              <a:rPr lang="ko-KR" altLang="en-US" sz="800" dirty="0" smtClean="0"/>
              <a:t> 보고서 작성시 화면 호출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goLoanReport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페이징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페이징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fn_selectList</a:t>
            </a:r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37317" y="181146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20884" y="242681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7534027" y="24895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8302764" y="248951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527" y="408221"/>
            <a:ext cx="1031976" cy="3652631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31" y="3718063"/>
            <a:ext cx="990738" cy="488674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4365764" y="316247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8050" y="1417833"/>
            <a:ext cx="1003300" cy="2268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21184" y="1420437"/>
            <a:ext cx="1104666" cy="2339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583860" y="132353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7" name="꺾인 연결선 6"/>
          <p:cNvCxnSpPr>
            <a:stCxn id="22" idx="2"/>
            <a:endCxn id="16" idx="1"/>
          </p:cNvCxnSpPr>
          <p:nvPr/>
        </p:nvCxnSpPr>
        <p:spPr>
          <a:xfrm rot="16200000" flipH="1">
            <a:off x="5808971" y="-1081019"/>
            <a:ext cx="580102" cy="60510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" idx="3"/>
            <a:endCxn id="17" idx="3"/>
          </p:cNvCxnSpPr>
          <p:nvPr/>
        </p:nvCxnSpPr>
        <p:spPr>
          <a:xfrm flipH="1">
            <a:off x="1854269" y="1531242"/>
            <a:ext cx="57081" cy="2431158"/>
          </a:xfrm>
          <a:prstGeom prst="bentConnector3">
            <a:avLst>
              <a:gd name="adj1" fmla="val -4004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0573"/>
            <a:ext cx="6882847" cy="643344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대출지원금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신청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상세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err="1" smtClean="0"/>
              <a:t>대출지원금</a:t>
            </a:r>
            <a:r>
              <a:rPr lang="ko-KR" altLang="en-US" sz="800" b="1" dirty="0" smtClean="0"/>
              <a:t> 신청 상세 정보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대출지원금</a:t>
            </a:r>
            <a:r>
              <a:rPr lang="ko-KR" altLang="en-US" sz="800" dirty="0" smtClean="0"/>
              <a:t> 신청 상세 정보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삭제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err="1" smtClean="0"/>
              <a:t>대출지원금</a:t>
            </a:r>
            <a:r>
              <a:rPr lang="ko-KR" altLang="en-US" sz="800" dirty="0" smtClean="0"/>
              <a:t> 신청 정보 삭제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goDelete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/>
              <a:t>목록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대출지원금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신청 목록으로 이동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/>
              <a:t>goList</a:t>
            </a:r>
            <a:endParaRPr lang="en-US" altLang="ko-KR" sz="800" dirty="0"/>
          </a:p>
          <a:p>
            <a:endParaRPr lang="en-US" altLang="ko-KR" sz="8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72996" y="91595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152746" y="651030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565496" y="651029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1" y="408221"/>
            <a:ext cx="4937840" cy="637357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대출지원금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기안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 </a:t>
            </a:r>
            <a:r>
              <a:rPr lang="ko-KR" altLang="en-US" sz="800" dirty="0" smtClean="0"/>
              <a:t>전자결재 양식 기본 생성 정보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대출 지원금 신청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 </a:t>
            </a:r>
            <a:r>
              <a:rPr lang="ko-KR" altLang="en-US" sz="800" dirty="0" err="1" smtClean="0"/>
              <a:t>대출지원금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신청시</a:t>
            </a:r>
            <a:r>
              <a:rPr lang="ko-KR" altLang="en-US" sz="800" dirty="0" smtClean="0"/>
              <a:t> 작성한 정보 관련 기준 정보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지정 된 </a:t>
            </a:r>
            <a:r>
              <a:rPr lang="en-US" altLang="ko-KR" sz="800" dirty="0" smtClean="0"/>
              <a:t>XSL </a:t>
            </a:r>
            <a:r>
              <a:rPr lang="ko-KR" altLang="en-US" sz="800" dirty="0" smtClean="0"/>
              <a:t>파일을 이용하여 화면 표시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SetDocExtendData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기안 결재자</a:t>
            </a:r>
            <a:endParaRPr lang="en-US" altLang="ko-KR" sz="800" b="1" dirty="0"/>
          </a:p>
          <a:p>
            <a:r>
              <a:rPr lang="en-US" altLang="ko-KR" sz="800" dirty="0"/>
              <a:t>-  </a:t>
            </a:r>
            <a:r>
              <a:rPr lang="ko-KR" altLang="en-US" sz="800" dirty="0" smtClean="0"/>
              <a:t>기안자 결재 프로세스 정보를 </a:t>
            </a:r>
            <a:r>
              <a:rPr lang="ko-KR" altLang="en-US" sz="800" dirty="0" err="1" smtClean="0"/>
              <a:t>확인가능한</a:t>
            </a:r>
            <a:r>
              <a:rPr lang="ko-KR" altLang="en-US" sz="800" dirty="0" smtClean="0"/>
              <a:t> 영역</a:t>
            </a:r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수신 </a:t>
            </a:r>
            <a:r>
              <a:rPr lang="ko-KR" altLang="en-US" sz="800" b="1" dirty="0"/>
              <a:t>결재자</a:t>
            </a:r>
            <a:endParaRPr lang="en-US" altLang="ko-KR" sz="800" b="1" dirty="0"/>
          </a:p>
          <a:p>
            <a:r>
              <a:rPr lang="en-US" altLang="ko-KR" sz="800" dirty="0"/>
              <a:t>-  </a:t>
            </a:r>
            <a:r>
              <a:rPr lang="ko-KR" altLang="en-US" sz="800" dirty="0"/>
              <a:t>수신자 결재 프로세스 정보를 확인 가능한 영역</a:t>
            </a:r>
            <a:r>
              <a:rPr lang="en-US" altLang="ko-KR" sz="800" dirty="0"/>
              <a:t>, </a:t>
            </a:r>
            <a:r>
              <a:rPr lang="ko-KR" altLang="en-US" sz="800" dirty="0"/>
              <a:t>수신자가 없을 시 기안 결재자 영역</a:t>
            </a:r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상신 버튼</a:t>
            </a:r>
            <a:endParaRPr lang="en-US" altLang="ko-KR" sz="800" b="1" dirty="0"/>
          </a:p>
          <a:p>
            <a:r>
              <a:rPr lang="en-US" altLang="ko-KR" sz="800" dirty="0"/>
              <a:t>-  </a:t>
            </a:r>
            <a:r>
              <a:rPr lang="ko-KR" altLang="en-US" sz="800" dirty="0" smtClean="0"/>
              <a:t>결재 상신</a:t>
            </a:r>
            <a:endParaRPr lang="en-US" altLang="ko-KR" sz="800" b="1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DraftAction_OnClick</a:t>
            </a:r>
            <a:endParaRPr lang="en-US" altLang="ko-KR" sz="800" dirty="0"/>
          </a:p>
          <a:p>
            <a:r>
              <a:rPr lang="en-US" altLang="ko-KR" sz="800" dirty="0" smtClean="0"/>
              <a:t>-&gt; draft</a:t>
            </a:r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InsertApprovalDocExtendField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DraftTempDocDelete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의견입력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pPr>
              <a:defRPr/>
            </a:pPr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의견 입력 창 호출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DraftComment_OnClick</a:t>
            </a:r>
            <a:endParaRPr lang="en-US" altLang="ko-KR" sz="800" dirty="0" smtClean="0"/>
          </a:p>
          <a:p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인쇄 버튼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/>
              <a:t>-  </a:t>
            </a:r>
            <a:r>
              <a:rPr lang="ko-KR" altLang="en-US" sz="800" dirty="0" smtClean="0"/>
              <a:t>화면 인쇄</a:t>
            </a:r>
            <a:r>
              <a:rPr lang="en-US" altLang="ko-KR" sz="800" dirty="0" smtClean="0"/>
              <a:t>.</a:t>
            </a:r>
            <a:r>
              <a:rPr lang="en-US" altLang="ko-KR" sz="800" b="1" dirty="0" smtClean="0"/>
              <a:t> </a:t>
            </a:r>
          </a:p>
          <a:p>
            <a:pPr>
              <a:defRPr/>
            </a:pP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printNow</a:t>
            </a:r>
            <a:endParaRPr lang="en-US" altLang="ko-KR" sz="800" dirty="0" smtClean="0"/>
          </a:p>
          <a:p>
            <a:pPr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3225" y="1492250"/>
            <a:ext cx="954075" cy="8191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64050" y="1492250"/>
            <a:ext cx="407034" cy="8191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9523" y="2448128"/>
            <a:ext cx="4568178" cy="53637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9523" y="2984501"/>
            <a:ext cx="4568178" cy="36131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479" y="2577962"/>
            <a:ext cx="4628322" cy="36832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20542" y="241476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08927" y="28902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215993" y="139795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4363136" y="139795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154907" y="72915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502982" y="72915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83508" y="72915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245565" y="248366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5" name="꺾인 연결선 4"/>
          <p:cNvCxnSpPr>
            <a:endCxn id="28" idx="1"/>
          </p:cNvCxnSpPr>
          <p:nvPr/>
        </p:nvCxnSpPr>
        <p:spPr>
          <a:xfrm flipV="1">
            <a:off x="4871084" y="4419600"/>
            <a:ext cx="475395" cy="3714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53744" y="2251469"/>
            <a:ext cx="4534702" cy="314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ko-KR" altLang="en-US" sz="1100" b="0" dirty="0" err="1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기간계</a:t>
            </a:r>
            <a:r>
              <a:rPr lang="ko-KR" altLang="en-US" sz="1100" b="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 연동 양식 위치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: /Storage/GSWF/ERP/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ko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/ReqLoanFunding.xsl</a:t>
            </a:r>
          </a:p>
          <a:p>
            <a:pPr algn="l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9" y="408490"/>
            <a:ext cx="9088566" cy="4886739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대출지원금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기간계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연동 관리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관리자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기간계</a:t>
            </a:r>
            <a:r>
              <a:rPr lang="ko-KR" altLang="en-US" sz="800" b="1" dirty="0" smtClean="0"/>
              <a:t> 연동 목록</a:t>
            </a:r>
            <a:endParaRPr lang="en-US" altLang="ko-KR" sz="800" b="1" dirty="0" smtClean="0"/>
          </a:p>
          <a:p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err="1" smtClean="0">
                <a:latin typeface="맑은 고딕" panose="020F0502020204030204"/>
                <a:ea typeface="맑은 고딕" panose="020B0503020000020004" pitchFamily="50" charset="-127"/>
              </a:rPr>
              <a:t>기간계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 연동 목록 표시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kumimoji="0" lang="en-US" altLang="ko-KR" sz="8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GetLegacyConnectListAll</a:t>
            </a:r>
            <a:endParaRPr kumimoji="0" lang="en-US" altLang="ko-KR" sz="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8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기간계</a:t>
            </a:r>
            <a:r>
              <a:rPr lang="ko-KR" altLang="en-US" sz="800" b="1" dirty="0" smtClean="0"/>
              <a:t> 연동 기본 정보</a:t>
            </a:r>
            <a:endParaRPr lang="en-US" altLang="ko-KR" sz="800" b="1" dirty="0"/>
          </a:p>
          <a:p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선택 된 </a:t>
            </a:r>
            <a:r>
              <a:rPr lang="ko-KR" altLang="en-US" sz="800" dirty="0" err="1" smtClean="0">
                <a:latin typeface="맑은 고딕" panose="020F0502020204030204"/>
                <a:ea typeface="맑은 고딕" panose="020B0503020000020004" pitchFamily="50" charset="-127"/>
              </a:rPr>
              <a:t>기간계의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 기본 정보 표시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갑지에</a:t>
            </a:r>
            <a:r>
              <a:rPr lang="ko-KR" altLang="en-US" sz="800" b="1" dirty="0" smtClean="0"/>
              <a:t> 설정 된 쿼리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선택 된 </a:t>
            </a:r>
            <a:r>
              <a:rPr lang="ko-KR" altLang="en-US" sz="800" dirty="0" err="1" smtClean="0"/>
              <a:t>기간계의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갑지에</a:t>
            </a:r>
            <a:r>
              <a:rPr lang="ko-KR" altLang="en-US" sz="800" dirty="0" smtClean="0"/>
              <a:t> 설정 된 쿼리 정보 표시</a:t>
            </a:r>
            <a:endParaRPr lang="en-US" altLang="ko-KR" sz="800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쿼리에 설정 된 </a:t>
            </a:r>
            <a:r>
              <a:rPr lang="ko-KR" altLang="en-US" sz="800" b="1" dirty="0" err="1" smtClean="0"/>
              <a:t>파라미터</a:t>
            </a:r>
            <a:r>
              <a:rPr lang="ko-KR" altLang="en-US" sz="800" b="1" dirty="0" smtClean="0"/>
              <a:t>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쿼리에 설정 된 </a:t>
            </a:r>
            <a:r>
              <a:rPr lang="ko-KR" altLang="en-US" sz="800" dirty="0" err="1" smtClean="0"/>
              <a:t>파라미터</a:t>
            </a:r>
            <a:r>
              <a:rPr lang="ko-KR" altLang="en-US" sz="800" dirty="0" smtClean="0"/>
              <a:t> 값 표시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신규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신규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저장을 위한 화면 </a:t>
            </a:r>
            <a:r>
              <a:rPr lang="ko-KR" altLang="en-US" sz="800" dirty="0" err="1" smtClean="0"/>
              <a:t>클리어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저장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저장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SaveLegacyConnection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DeleteLegacyQueryAll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InsertLegacyQuery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DeleteLegacyExtAll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InsertLegacyExt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InsertLegacyExtQuery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삭제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삭제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DeleteLegacyConnection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81071" y="86232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660962" y="213138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1625522" y="380129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61781" y="56357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8146150" y="75618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8434398" y="75216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845120" y="74203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48608</TotalTime>
  <Words>499</Words>
  <Application>Microsoft Office PowerPoint</Application>
  <PresentationFormat>와이드스크린</PresentationFormat>
  <Paragraphs>178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755</cp:revision>
  <dcterms:created xsi:type="dcterms:W3CDTF">2019-06-18T00:52:31Z</dcterms:created>
  <dcterms:modified xsi:type="dcterms:W3CDTF">2021-07-14T04:40:18Z</dcterms:modified>
</cp:coreProperties>
</file>