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9" r:id="rId4"/>
    <p:sldId id="283" r:id="rId5"/>
    <p:sldId id="285" r:id="rId6"/>
    <p:sldId id="286" r:id="rId7"/>
    <p:sldId id="284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2758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외근 신청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21.07.01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2167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393157"/>
            <a:ext cx="9141904" cy="313082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외근 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외근 정보 </a:t>
            </a:r>
            <a:r>
              <a:rPr lang="ko-KR" altLang="en-US" sz="800" dirty="0" err="1" smtClean="0"/>
              <a:t>입력시</a:t>
            </a:r>
            <a:r>
              <a:rPr lang="ko-KR" altLang="en-US" sz="800" dirty="0" smtClean="0"/>
              <a:t> 구분 타입 설정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외근일자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외근 날짜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시작시간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외근 시작 시간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종료시간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외근 종료 시간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총시간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총 외근 시간 자동 계산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사유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외근 사유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긴급 연락처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외근시</a:t>
            </a:r>
            <a:r>
              <a:rPr lang="ko-KR" altLang="en-US" sz="800" dirty="0" smtClean="0"/>
              <a:t> 문제가 발생 할 경우에 대한 긴급 연락처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연락처 성명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관계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작성한 연락처 와의 관계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신청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정보 기준 전자결재 양식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goSave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호출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페이지 작성 취소 후 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goCancel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10" y="19428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73909" y="220444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650563" y="22044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73908" y="243204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4647932" y="24415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50564" y="16599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07" y="269364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47931" y="26987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83094" y="316514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92096" y="31489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9035082" cy="289063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외근 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조건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상태 조건에 따라 목록을 다시 가져옵니다</a:t>
            </a:r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외근신청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외근 신청 페이지로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goInsert</a:t>
            </a:r>
            <a:endParaRPr lang="en-US" altLang="ko-KR" sz="800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외근신청</a:t>
            </a:r>
            <a:r>
              <a:rPr lang="ko-KR" altLang="en-US" sz="800" b="1" dirty="0" smtClean="0"/>
              <a:t> 목록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목록 정보가 제공되며 상태 칼럼 외에 다른 값을 클릭 시 상세 화면으로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goDetail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전자결재 상세 페이지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상세 페이지 이동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goOpenGwProcess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외근 신청 목록 </a:t>
            </a:r>
            <a:r>
              <a:rPr lang="ko-KR" altLang="en-US" sz="800" dirty="0" err="1" smtClean="0"/>
              <a:t>페이징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10" y="182977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73910" y="20521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7470527" y="20521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4502856" y="298051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10" y="141878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398838"/>
            <a:ext cx="9152283" cy="26759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외근 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목록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외근 신청 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goList</a:t>
            </a:r>
            <a:endParaRPr lang="en-US" altLang="ko-KR" sz="800" dirty="0"/>
          </a:p>
          <a:p>
            <a:endParaRPr lang="en-US" altLang="ko-KR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33748" y="267493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6004891" cy="6324218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외근 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 </a:t>
            </a:r>
            <a:r>
              <a:rPr lang="ko-KR" altLang="en-US" sz="800" dirty="0" smtClean="0"/>
              <a:t>신청 내역 조회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기간계에</a:t>
            </a:r>
            <a:r>
              <a:rPr lang="ko-KR" altLang="en-US" sz="800" b="1" dirty="0" smtClean="0"/>
              <a:t> 저장 된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 </a:t>
            </a:r>
            <a:r>
              <a:rPr lang="ko-KR" altLang="en-US" sz="800" dirty="0" err="1" smtClean="0"/>
              <a:t>기간계에</a:t>
            </a:r>
            <a:r>
              <a:rPr lang="ko-KR" altLang="en-US" sz="800" dirty="0" smtClean="0"/>
              <a:t> 저장 된 외근 관련 정보 제공 영역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외근 신청에 지정 된 </a:t>
            </a:r>
            <a:r>
              <a:rPr lang="en-US" altLang="ko-KR" sz="800" dirty="0" smtClean="0"/>
              <a:t>XSL </a:t>
            </a:r>
            <a:r>
              <a:rPr lang="ko-KR" altLang="en-US" sz="800" dirty="0" smtClean="0"/>
              <a:t>파일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SetDocExtendData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기안 결재자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수신자 결재 프로세스 정보를 확인 가능한 영역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 </a:t>
            </a:r>
            <a:r>
              <a:rPr lang="ko-KR" altLang="en-US" sz="800" dirty="0" smtClean="0"/>
              <a:t>결재선 지정 팝업 호출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225" y="34973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877701" y="184854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92272" y="8192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590804" y="8192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1199272" y="8046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225" y="28848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70908" y="7900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116" y="898905"/>
            <a:ext cx="3765964" cy="3093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6208547" y="7900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9270528" cy="52072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외근 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기간계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연동 관리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목록</a:t>
            </a:r>
            <a:endParaRPr lang="en-US" altLang="ko-KR" sz="800" b="1" dirty="0" smtClean="0"/>
          </a:p>
          <a:p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연동 목록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GetLegacyConnectListAll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기본 정보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선택 된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기간계의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기본 정보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갑지에</a:t>
            </a:r>
            <a:r>
              <a:rPr lang="ko-KR" altLang="en-US" sz="800" b="1" dirty="0" smtClean="0"/>
              <a:t> 설정 된 쿼리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기간계의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갑지에</a:t>
            </a:r>
            <a:r>
              <a:rPr lang="ko-KR" altLang="en-US" sz="800" dirty="0" smtClean="0"/>
              <a:t> 설정 된 쿼리 정보 표시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쿼리에 설정 된 </a:t>
            </a:r>
            <a:r>
              <a:rPr lang="ko-KR" altLang="en-US" sz="800" b="1" dirty="0" err="1" smtClean="0"/>
              <a:t>파라미터</a:t>
            </a:r>
            <a:r>
              <a:rPr lang="ko-KR" altLang="en-US" sz="800" b="1" dirty="0" smtClean="0"/>
              <a:t>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쿼리에 설정 된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 표시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신규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신규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저장을 위한 화면 </a:t>
            </a:r>
            <a:r>
              <a:rPr lang="ko-KR" altLang="en-US" sz="800" dirty="0" err="1" smtClean="0"/>
              <a:t>클리어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저장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SaveLegacyConnection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DeleteLegacyQueryAll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InsertLegacyQuery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DeleteLegacyExtAll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InsertLegacyExtQuery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삭제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DeleteLegacyConnection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60964" y="99849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660963" y="26802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660963" y="378859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9612" y="6846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8146150" y="7561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8434398" y="75216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845120" y="7420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48584</TotalTime>
  <Words>478</Words>
  <Application>Microsoft Office PowerPoint</Application>
  <PresentationFormat>와이드스크린</PresentationFormat>
  <Paragraphs>167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750</cp:revision>
  <dcterms:created xsi:type="dcterms:W3CDTF">2019-06-18T00:52:31Z</dcterms:created>
  <dcterms:modified xsi:type="dcterms:W3CDTF">2021-07-15T07:21:06Z</dcterms:modified>
</cp:coreProperties>
</file>