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069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인사발령 품의서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21.07.07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62522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2" y="420426"/>
            <a:ext cx="4394685" cy="632421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인사발령 품의서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</a:t>
            </a:r>
            <a:r>
              <a:rPr lang="ko-KR" altLang="en-US" sz="800" dirty="0" smtClean="0"/>
              <a:t>내역 조회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/>
              <a:t>기안 결재자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기안자 결재 프로세스 정보를 확인 가능한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담당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담당자 결재 프로세스 정보를 확인 가능한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</a:t>
            </a:r>
            <a:r>
              <a:rPr lang="ko-KR" altLang="en-US" sz="800" dirty="0" smtClean="0"/>
              <a:t>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결재선 </a:t>
            </a:r>
            <a:r>
              <a:rPr lang="ko-KR" altLang="en-US" sz="800" dirty="0" smtClean="0"/>
              <a:t>지정 팝업 </a:t>
            </a:r>
            <a:r>
              <a:rPr lang="ko-KR" altLang="en-US" sz="800" dirty="0" smtClean="0"/>
              <a:t>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파일첨부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파일 첨부</a:t>
            </a:r>
            <a:endParaRPr lang="en-US" altLang="ko-KR" sz="800" dirty="0" smtClean="0"/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FileAttach_OnClick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문서 보안 설정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보안 된 문서는 지정된 </a:t>
            </a:r>
            <a:r>
              <a:rPr lang="ko-KR" altLang="en-US" sz="800" dirty="0" err="1" smtClean="0"/>
              <a:t>회람자만</a:t>
            </a:r>
            <a:r>
              <a:rPr lang="ko-KR" altLang="en-US" sz="800" dirty="0" smtClean="0"/>
              <a:t> 문서를 볼 수 있다</a:t>
            </a:r>
            <a:r>
              <a:rPr lang="en-US" altLang="ko-KR" sz="800" b="1" dirty="0" smtClean="0"/>
              <a:t> 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: </a:t>
            </a:r>
            <a:r>
              <a:rPr lang="en-US" altLang="ko-KR" sz="800" dirty="0" err="1" smtClean="0"/>
              <a:t>SetSecurity_OnClick</a:t>
            </a:r>
            <a:endParaRPr lang="en-US" altLang="ko-KR" sz="800" dirty="0"/>
          </a:p>
          <a:p>
            <a:pPr>
              <a:defRPr/>
            </a:pPr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임시저장</a:t>
            </a:r>
            <a:r>
              <a:rPr lang="ko-KR" altLang="en-US" sz="800" dirty="0" smtClean="0"/>
              <a:t> 기능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: </a:t>
            </a:r>
            <a:r>
              <a:rPr lang="en-US" altLang="ko-KR" sz="800" dirty="0" err="1" smtClean="0"/>
              <a:t>TempSave_OnClick</a:t>
            </a:r>
            <a:endParaRPr lang="en-US" altLang="ko-KR" sz="800" dirty="0"/>
          </a:p>
          <a:p>
            <a:pPr>
              <a:defRPr/>
            </a:pPr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/>
              <a:t>인쇄 </a:t>
            </a:r>
            <a:r>
              <a:rPr lang="ko-KR" altLang="en-US" sz="800" b="1" dirty="0" smtClean="0"/>
              <a:t>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b="1" dirty="0" smtClean="0"/>
              <a:t> </a:t>
            </a:r>
            <a:r>
              <a:rPr lang="ko-KR" altLang="en-US" sz="800" dirty="0" smtClean="0"/>
              <a:t>화면 </a:t>
            </a:r>
            <a:r>
              <a:rPr lang="ko-KR" altLang="en-US" sz="800" dirty="0"/>
              <a:t>인쇄</a:t>
            </a:r>
            <a:r>
              <a:rPr lang="en-US" altLang="ko-KR" sz="800" dirty="0"/>
              <a:t>.</a:t>
            </a:r>
            <a:r>
              <a:rPr lang="en-US" altLang="ko-KR" sz="800" b="1" dirty="0"/>
              <a:t> </a:t>
            </a:r>
          </a:p>
          <a:p>
            <a:pPr>
              <a:defRPr/>
            </a:pPr>
            <a:r>
              <a:rPr lang="en-US" altLang="ko-KR" sz="800" dirty="0"/>
              <a:t>: </a:t>
            </a:r>
            <a:r>
              <a:rPr lang="en-US" altLang="ko-KR" sz="800" dirty="0" err="1"/>
              <a:t>printNow</a:t>
            </a:r>
            <a:endParaRPr lang="en-US" altLang="ko-KR" sz="800" dirty="0"/>
          </a:p>
          <a:p>
            <a:pPr>
              <a:defRPr/>
            </a:pP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70931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07177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87428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3242" y="21101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73459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61" y="563281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4802492" y="45438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849" y="1298436"/>
            <a:ext cx="1697557" cy="6924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15551" y="12041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39" y="5969000"/>
            <a:ext cx="504311" cy="5750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33241" y="58747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97503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077124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481254" y="6856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39" idx="0"/>
            <a:endCxn id="26" idx="2"/>
          </p:cNvCxnSpPr>
          <p:nvPr/>
        </p:nvCxnSpPr>
        <p:spPr>
          <a:xfrm rot="5400000" flipH="1" flipV="1">
            <a:off x="2633518" y="-1483358"/>
            <a:ext cx="136931" cy="42010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48592</TotalTime>
  <Words>162</Words>
  <Application>Microsoft Office PowerPoint</Application>
  <PresentationFormat>와이드스크린</PresentationFormat>
  <Paragraphs>69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756</cp:revision>
  <dcterms:created xsi:type="dcterms:W3CDTF">2019-06-18T00:52:31Z</dcterms:created>
  <dcterms:modified xsi:type="dcterms:W3CDTF">2021-07-14T05:56:49Z</dcterms:modified>
</cp:coreProperties>
</file>