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83" r:id="rId5"/>
    <p:sldId id="285" r:id="rId6"/>
    <p:sldId id="286" r:id="rId7"/>
    <p:sldId id="284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2760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자격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특허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21.07.07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775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7" y="393157"/>
            <a:ext cx="9044609" cy="3452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자격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특허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자격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특허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자격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특허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자격특허</a:t>
            </a:r>
            <a:r>
              <a:rPr lang="ko-KR" altLang="en-US" sz="800" dirty="0" smtClean="0"/>
              <a:t> 조회 팝업 창에서 선택 된 정보 입력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popupLicense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취득일자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취득일자</a:t>
            </a:r>
            <a:r>
              <a:rPr lang="ko-KR" altLang="en-US" sz="800" dirty="0" smtClean="0"/>
              <a:t> 입</a:t>
            </a:r>
            <a:r>
              <a:rPr lang="ko-KR" altLang="en-US" sz="800" dirty="0" smtClean="0"/>
              <a:t>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만료일자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만료일자</a:t>
            </a:r>
            <a:r>
              <a:rPr lang="ko-KR" altLang="en-US" sz="800" dirty="0" smtClean="0"/>
              <a:t>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자격</a:t>
            </a:r>
            <a:r>
              <a:rPr lang="en-US" altLang="ko-KR" sz="800" b="1" dirty="0" smtClean="0"/>
              <a:t>/</a:t>
            </a:r>
            <a:r>
              <a:rPr lang="ko-KR" altLang="en-US" sz="800" b="1" dirty="0" err="1" smtClean="0"/>
              <a:t>특허번호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자격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특허 번호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발급기관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발급 기관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첨부파일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자격증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특허증 관련 자료 파일 첨부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신청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버튼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취소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기준 전자결재 양식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검색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자격특허</a:t>
            </a:r>
            <a:r>
              <a:rPr lang="ko-KR" altLang="en-US" sz="800" dirty="0" smtClean="0"/>
              <a:t> 조회 팝업 창 내 검색 버튼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06" y="227584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597798" y="22782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73397" y="26147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4597798" y="261839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9071" y="195223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397" y="292249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54380" y="33631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12434" y="33631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603" y="3148901"/>
            <a:ext cx="3510694" cy="3488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506689" y="30546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99496" y="194836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23" idx="0"/>
            <a:endCxn id="35" idx="0"/>
          </p:cNvCxnSpPr>
          <p:nvPr/>
        </p:nvCxnSpPr>
        <p:spPr>
          <a:xfrm rot="16200000" flipH="1">
            <a:off x="5094273" y="1547890"/>
            <a:ext cx="1106234" cy="1907193"/>
          </a:xfrm>
          <a:prstGeom prst="bentConnector3">
            <a:avLst>
              <a:gd name="adj1" fmla="val -143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7868476" cy="2645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자격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특허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lang="en-US" altLang="ko-KR" sz="800" noProof="0" dirty="0" smtClean="0"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결재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상태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조건에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따라 목록을 다시 가져옵니다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자격특허신청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자격특허신청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자격특허</a:t>
            </a:r>
            <a:r>
              <a:rPr lang="ko-KR" altLang="en-US" sz="800" b="1" dirty="0" smtClean="0"/>
              <a:t> 신청 </a:t>
            </a:r>
            <a:r>
              <a:rPr lang="ko-KR" altLang="en-US" sz="800" b="1" dirty="0" smtClean="0"/>
              <a:t>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목록 정보가 제공되며 </a:t>
            </a:r>
            <a:r>
              <a:rPr lang="ko-KR" altLang="en-US" sz="800" dirty="0" smtClean="0"/>
              <a:t>승인요청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외에 다른 값을 클릭 시 상세 화면으로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goDetail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10" y="182977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10" y="20521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7470527" y="24014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886906" y="27582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9" y="131718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870" y="538161"/>
            <a:ext cx="1105054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373572" y="4349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150" y="1467681"/>
            <a:ext cx="971550" cy="2249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" idx="0"/>
            <a:endCxn id="16" idx="2"/>
          </p:cNvCxnSpPr>
          <p:nvPr/>
        </p:nvCxnSpPr>
        <p:spPr>
          <a:xfrm rot="5400000" flipH="1" flipV="1">
            <a:off x="4306541" y="-2599349"/>
            <a:ext cx="938415" cy="71956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2" y="398838"/>
            <a:ext cx="9135522" cy="3279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자격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자격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특허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</a:t>
            </a:r>
            <a:r>
              <a:rPr lang="en-US" altLang="ko-KR" sz="800" dirty="0" err="1" smtClean="0"/>
              <a:t>Delete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/>
              <a:t>목록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목록으로 </a:t>
            </a:r>
            <a:r>
              <a:rPr lang="ko-KR" altLang="en-US" sz="800" dirty="0"/>
              <a:t>이동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84498" y="31892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28983" y="31892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6170687" cy="6385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자격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특허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기본 기안 정보 설정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기간계에</a:t>
            </a:r>
            <a:r>
              <a:rPr lang="ko-KR" altLang="en-US" sz="800" b="1" dirty="0" smtClean="0"/>
              <a:t> 저장 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기간계에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저장 된 </a:t>
            </a:r>
            <a:r>
              <a:rPr lang="ko-KR" altLang="en-US" sz="800" dirty="0" smtClean="0"/>
              <a:t>자격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특허 </a:t>
            </a:r>
            <a:r>
              <a:rPr lang="ko-KR" altLang="en-US" sz="800" dirty="0" smtClean="0"/>
              <a:t>관련 정보 제공 영역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외근 신청에 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 결재 </a:t>
            </a:r>
            <a:r>
              <a:rPr lang="ko-KR" altLang="en-US" sz="800" dirty="0" smtClean="0"/>
              <a:t>프로세스 정보를 확인 가능한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수신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/>
              <a:t>수신자 결재 프로세스 정보를 확인 </a:t>
            </a:r>
            <a:r>
              <a:rPr lang="ko-KR" altLang="en-US" sz="800" dirty="0" smtClean="0"/>
              <a:t> 가능한 </a:t>
            </a:r>
            <a:r>
              <a:rPr lang="ko-KR" altLang="en-US" sz="800" dirty="0"/>
              <a:t>영역</a:t>
            </a:r>
            <a:r>
              <a:rPr lang="en-US" altLang="ko-KR" sz="800" dirty="0"/>
              <a:t>, </a:t>
            </a:r>
            <a:r>
              <a:rPr lang="ko-KR" altLang="en-US" sz="800" dirty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57862" y="84086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602372" y="8479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05034" y="8479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9372" y="3009900"/>
            <a:ext cx="5699328" cy="6442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9372" y="3659733"/>
            <a:ext cx="5699328" cy="12783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9575" y="29102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355449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0867" y="1785637"/>
            <a:ext cx="1181233" cy="1026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13400" y="1781452"/>
            <a:ext cx="495300" cy="1026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90958" y="16888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5523308" y="16879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9" y="408221"/>
            <a:ext cx="9254171" cy="5027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자격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60962" y="8464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60961" y="25452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660960" y="36742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9611" y="5807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146150" y="7561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434398" y="7521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45120" y="7420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48603</TotalTime>
  <Words>509</Words>
  <Application>Microsoft Office PowerPoint</Application>
  <PresentationFormat>와이드스크린</PresentationFormat>
  <Paragraphs>174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760</cp:revision>
  <dcterms:created xsi:type="dcterms:W3CDTF">2019-06-18T00:52:31Z</dcterms:created>
  <dcterms:modified xsi:type="dcterms:W3CDTF">2021-07-14T06:42:08Z</dcterms:modified>
</cp:coreProperties>
</file>