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9" r:id="rId4"/>
    <p:sldId id="283" r:id="rId5"/>
    <p:sldId id="285" r:id="rId6"/>
    <p:sldId id="286" r:id="rId7"/>
    <p:sldId id="284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68617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증명서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신청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21.07.05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3868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7" y="391449"/>
            <a:ext cx="900238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제증명서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증명서 구분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수량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요청 수량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용도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사용 용도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제출서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해당 증명서를 제출하는 곳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기타사항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기타 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신청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증명서 신청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goInsert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취소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취소 후 </a:t>
            </a:r>
            <a:r>
              <a:rPr lang="ko-KR" altLang="en-US" sz="800" dirty="0" smtClean="0"/>
              <a:t>목록으로 </a:t>
            </a:r>
            <a:r>
              <a:rPr lang="ko-KR" altLang="en-US" sz="800" dirty="0" smtClean="0"/>
              <a:t>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goCancel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7141" y="30827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87141" y="337527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87141" y="36757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87141" y="39681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4132599" y="44509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7141" y="281917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79395" y="445259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221" y="2746535"/>
            <a:ext cx="2019582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665307" y="263057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7951303" cy="4164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제증명서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조건</a:t>
            </a:r>
            <a:endParaRPr lang="en-US" altLang="ko-KR" sz="800" b="1" dirty="0" smtClean="0"/>
          </a:p>
          <a:p>
            <a:r>
              <a:rPr lang="en-US" altLang="ko-KR" sz="800" noProof="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구분 및 결재 상태 조건에 따라 증명서 신청 목록을 다시 가져옵니다</a:t>
            </a:r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제증명서신청 </a:t>
            </a:r>
            <a:r>
              <a:rPr lang="ko-KR" altLang="en-US" sz="800" b="1" dirty="0" smtClean="0"/>
              <a:t>버튼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제증명서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신청 페이지로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goInsert</a:t>
            </a:r>
            <a:endParaRPr lang="en-US" altLang="ko-KR" sz="800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증명서 신청 </a:t>
            </a:r>
            <a:r>
              <a:rPr lang="ko-KR" altLang="en-US" sz="800" b="1" dirty="0" smtClean="0"/>
              <a:t>목록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목록 정보가 제공되며 </a:t>
            </a:r>
            <a:r>
              <a:rPr lang="ko-KR" altLang="en-US" sz="800" dirty="0" smtClean="0"/>
              <a:t>승인요청 칼럼 </a:t>
            </a:r>
            <a:r>
              <a:rPr lang="ko-KR" altLang="en-US" sz="800" dirty="0" smtClean="0"/>
              <a:t>외에 다른 값을 클릭 시 상세 화면으로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goDetail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전자결재 상세 페이지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상세 페이지 이동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goProcess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 </a:t>
            </a:r>
            <a:r>
              <a:rPr lang="ko-KR" altLang="en-US" sz="800" dirty="0" err="1" smtClean="0"/>
              <a:t>페이징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92960" y="279827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86609" y="305392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6619627" y="33258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3912306" y="412986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003" y="468380"/>
            <a:ext cx="1962424" cy="1381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331" y="2363705"/>
            <a:ext cx="1105054" cy="31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42705" y="3740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444417" y="22694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59150" y="2451652"/>
            <a:ext cx="1026024" cy="2597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97227" y="23964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3600" y="2451652"/>
            <a:ext cx="1850760" cy="2597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22" idx="0"/>
            <a:endCxn id="13" idx="1"/>
          </p:cNvCxnSpPr>
          <p:nvPr/>
        </p:nvCxnSpPr>
        <p:spPr>
          <a:xfrm rot="5400000" flipH="1" flipV="1">
            <a:off x="3216685" y="-268665"/>
            <a:ext cx="1292613" cy="41480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0"/>
            <a:endCxn id="21" idx="0"/>
          </p:cNvCxnSpPr>
          <p:nvPr/>
        </p:nvCxnSpPr>
        <p:spPr>
          <a:xfrm rot="5400000" flipH="1" flipV="1">
            <a:off x="6114316" y="27254"/>
            <a:ext cx="182245" cy="4666553"/>
          </a:xfrm>
          <a:prstGeom prst="bentConnector3">
            <a:avLst>
              <a:gd name="adj1" fmla="val 2254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398838"/>
            <a:ext cx="9097645" cy="4153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제증명서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상세 정보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제증명서</a:t>
            </a:r>
            <a:r>
              <a:rPr lang="ko-KR" altLang="en-US" sz="800" dirty="0" smtClean="0"/>
              <a:t> 상세 정보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목록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</a:t>
            </a:r>
            <a:r>
              <a:rPr lang="ko-KR" altLang="en-US" sz="800" dirty="0" smtClean="0"/>
              <a:t>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goList</a:t>
            </a:r>
            <a:endParaRPr lang="en-US" altLang="ko-KR" sz="800" dirty="0"/>
          </a:p>
          <a:p>
            <a:endParaRPr lang="en-US" altLang="ko-KR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419448" y="407828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25663" y="157767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5848"/>
            <a:ext cx="6034637" cy="6388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제증명서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기본 기안 정보 설정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기간계에</a:t>
            </a:r>
            <a:r>
              <a:rPr lang="ko-KR" altLang="en-US" sz="800" b="1" dirty="0" smtClean="0"/>
              <a:t> 저장 된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기간계에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저장 된 </a:t>
            </a:r>
            <a:r>
              <a:rPr lang="ko-KR" altLang="en-US" sz="800" dirty="0" err="1" smtClean="0"/>
              <a:t>제증명서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관련 정보 제공 영역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외근 신청에 지정 된 </a:t>
            </a:r>
            <a:r>
              <a:rPr lang="en-US" altLang="ko-KR" sz="800" dirty="0" smtClean="0"/>
              <a:t>XSL </a:t>
            </a:r>
            <a:r>
              <a:rPr lang="ko-KR" altLang="en-US" sz="800" dirty="0" smtClean="0"/>
              <a:t>파일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SetDocExtendData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기안 결재자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기안 결재 프로세스 정보를 확인 가능한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수신 </a:t>
            </a:r>
            <a:r>
              <a:rPr lang="ko-KR" altLang="en-US" sz="800" b="1" dirty="0"/>
              <a:t>결재자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/>
              <a:t>수신자 결재 프로세스 정보를 확인 가능한 영역</a:t>
            </a:r>
            <a:r>
              <a:rPr lang="en-US" altLang="ko-KR" sz="800" dirty="0"/>
              <a:t>, </a:t>
            </a:r>
            <a:r>
              <a:rPr lang="ko-KR" altLang="en-US" sz="800" dirty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화면 </a:t>
            </a:r>
            <a:r>
              <a:rPr lang="ko-KR" altLang="en-US" sz="800" dirty="0" smtClean="0"/>
              <a:t>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54330" y="8363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589672" y="84445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187679" y="84445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0867" y="1784350"/>
            <a:ext cx="1174883" cy="9850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99100" y="1784349"/>
            <a:ext cx="488950" cy="9850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292919" y="169123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920" y="2984500"/>
            <a:ext cx="5585130" cy="607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7522" y="3599962"/>
            <a:ext cx="5585130" cy="1118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9575" y="350369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9575" y="289115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5411152" y="168884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9" y="408221"/>
            <a:ext cx="9283763" cy="5243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제증명서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기간계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연동 관리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목록</a:t>
            </a:r>
            <a:endParaRPr lang="en-US" altLang="ko-KR" sz="800" b="1" dirty="0" smtClean="0"/>
          </a:p>
          <a:p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기간계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연동 목록 표시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GetLegacyConnectListAll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기본 정보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선택 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기간계의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기본 정보 표시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갑지에</a:t>
            </a:r>
            <a:r>
              <a:rPr lang="ko-KR" altLang="en-US" sz="800" b="1" dirty="0" smtClean="0"/>
              <a:t> 설정 된 쿼리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기간계의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갑지에</a:t>
            </a:r>
            <a:r>
              <a:rPr lang="ko-KR" altLang="en-US" sz="800" dirty="0" smtClean="0"/>
              <a:t> 설정 된 쿼리 정보 표시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쿼리에 설정 된 </a:t>
            </a:r>
            <a:r>
              <a:rPr lang="ko-KR" altLang="en-US" sz="800" b="1" dirty="0" err="1" smtClean="0"/>
              <a:t>파라미터</a:t>
            </a:r>
            <a:r>
              <a:rPr lang="ko-KR" altLang="en-US" sz="800" b="1" dirty="0" smtClean="0"/>
              <a:t>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쿼리에 설정 된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 표시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신규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신규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저장을 위한 화면 </a:t>
            </a:r>
            <a:r>
              <a:rPr lang="ko-KR" altLang="en-US" sz="800" dirty="0" err="1" smtClean="0"/>
              <a:t>클리어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저장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SaveLegacyConnection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DeleteLegacyQueryAll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InsertLegacyQuery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DeleteLegacyExtAll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InsertLegacyExtQuery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삭제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DeleteLegacyConnection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10468" y="100592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516817" y="269527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512176" y="382669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9612" y="6846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8277477" y="76177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8564787" y="7625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927422" y="76177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48608</TotalTime>
  <Words>445</Words>
  <Application>Microsoft Office PowerPoint</Application>
  <PresentationFormat>와이드스크린</PresentationFormat>
  <Paragraphs>161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760</cp:revision>
  <dcterms:created xsi:type="dcterms:W3CDTF">2019-06-18T00:52:31Z</dcterms:created>
  <dcterms:modified xsi:type="dcterms:W3CDTF">2021-07-14T07:21:42Z</dcterms:modified>
</cp:coreProperties>
</file>