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83" r:id="rId5"/>
    <p:sldId id="286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2410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초과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휴일 근로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21.07.06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0582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7" y="394095"/>
            <a:ext cx="8964276" cy="6173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초과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휴일 근로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제목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신청서 제목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업무구분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초과근로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초과근로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익일포함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휴일근로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원격근로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신청날짜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날짜 입력란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신청대상자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대상자를 입력하는 곳으로 구성원 추가를 통하여 부서원을 추가 할 수 있습니다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fn_openSmileNetPop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신청사유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사유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내용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r>
              <a:rPr lang="en-US" altLang="ko-KR" sz="800" dirty="0" smtClean="0"/>
              <a:t>(1)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결재상신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문서 결재 상신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r>
              <a:rPr lang="en-US" altLang="ko-KR" sz="800" dirty="0" smtClean="0"/>
              <a:t>(2)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취소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내용 취소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7" y="22975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07" y="26416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73907" y="29621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73906" y="43234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3593832" y="60800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7" y="19988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396441" y="60800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84843" y="60800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398838"/>
            <a:ext cx="8992855" cy="3734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초과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휴일 근로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삭제</a:t>
            </a:r>
            <a:r>
              <a:rPr lang="ko-KR" altLang="en-US" sz="800" b="1" dirty="0" smtClean="0"/>
              <a:t>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goDelete</a:t>
            </a:r>
            <a:r>
              <a:rPr lang="en-US" altLang="ko-KR" sz="800" dirty="0" smtClean="0"/>
              <a:t>(“</a:t>
            </a:r>
            <a:r>
              <a:rPr lang="ko-KR" altLang="en-US" sz="800" dirty="0" smtClean="0"/>
              <a:t>문서번호</a:t>
            </a:r>
            <a:r>
              <a:rPr lang="en-US" altLang="ko-KR" sz="800" dirty="0" smtClean="0"/>
              <a:t>”)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/>
              <a:t>목록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목록으로 </a:t>
            </a:r>
            <a:r>
              <a:rPr lang="ko-KR" altLang="en-US" sz="800" dirty="0"/>
              <a:t>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33698" y="36718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0337" y="367747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9505"/>
            <a:ext cx="6054587" cy="6376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초과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휴일 근로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기본 기안 정보 설정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en-US" altLang="ko-KR" sz="800" b="1" dirty="0" smtClean="0"/>
              <a:t>Legacy </a:t>
            </a:r>
            <a:r>
              <a:rPr lang="ko-KR" altLang="en-US" sz="800" b="1" dirty="0" smtClean="0"/>
              <a:t>저장 정보 출력</a:t>
            </a:r>
            <a:endParaRPr lang="en-US" altLang="ko-KR" sz="800" b="1" dirty="0" smtClean="0"/>
          </a:p>
          <a:p>
            <a:r>
              <a:rPr lang="en-US" altLang="ko-KR" sz="800" dirty="0" smtClean="0"/>
              <a:t>- Legacy</a:t>
            </a:r>
            <a:r>
              <a:rPr lang="ko-KR" altLang="en-US" sz="800" dirty="0" smtClean="0"/>
              <a:t>에서 호출한 상세 정보 출력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fnGetOverWorkDetail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기안 결재 프로세스 정보를 확인 가능한 영역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399254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92272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90804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199272" y="8046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28848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70908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16" y="898905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6208547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55321" y="1744592"/>
            <a:ext cx="1258957" cy="103201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661023" y="165029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9" idx="0"/>
            <a:endCxn id="26" idx="0"/>
          </p:cNvCxnSpPr>
          <p:nvPr/>
        </p:nvCxnSpPr>
        <p:spPr>
          <a:xfrm rot="5400000" flipH="1" flipV="1">
            <a:off x="3479375" y="-2004263"/>
            <a:ext cx="29196" cy="5617743"/>
          </a:xfrm>
          <a:prstGeom prst="bentConnector3">
            <a:avLst>
              <a:gd name="adj1" fmla="val 882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48595</TotalTime>
  <Words>273</Words>
  <Application>Microsoft Office PowerPoint</Application>
  <PresentationFormat>와이드스크린</PresentationFormat>
  <Paragraphs>105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756</cp:revision>
  <dcterms:created xsi:type="dcterms:W3CDTF">2019-06-18T00:52:31Z</dcterms:created>
  <dcterms:modified xsi:type="dcterms:W3CDTF">2021-07-14T06:56:16Z</dcterms:modified>
</cp:coreProperties>
</file>