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1" r:id="rId3"/>
    <p:sldId id="269" r:id="rId4"/>
    <p:sldId id="283" r:id="rId5"/>
    <p:sldId id="285" r:id="rId6"/>
    <p:sldId id="289" r:id="rId7"/>
    <p:sldId id="286" r:id="rId8"/>
    <p:sldId id="284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1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2758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휴가 신청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21.07.08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9745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7" y="393157"/>
            <a:ext cx="9036326" cy="5390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33" y="4262410"/>
            <a:ext cx="514422" cy="3905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241" y="4729679"/>
            <a:ext cx="1019317" cy="17337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휴가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휴가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휴가 타입 선택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구분 선택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시작시간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휴가 시작 일자 선택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종료시간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휴가 종료 일자 선택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총일수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시간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종료일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시작일로 자동 계산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사유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사유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긴급 연락처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휴가시</a:t>
            </a:r>
            <a:r>
              <a:rPr lang="ko-KR" altLang="en-US" sz="800" dirty="0" smtClean="0"/>
              <a:t> 문제가 발생 할 경우에 대한 긴급 연락처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연락처 성명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관계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작성한 연락처 와의 관계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신청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기준 전자결재 양식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goSave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호출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취소 후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goCancel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767034" y="41711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67555" y="442927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569596" y="44398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67555" y="46842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4569596" y="468535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7555" y="41774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7555" y="492967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69596" y="492335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37963" y="537362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70824" y="53736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69596" y="41774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926642" y="464664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3650" y="4303506"/>
            <a:ext cx="768350" cy="185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51535" y="4303506"/>
            <a:ext cx="395373" cy="185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2" idx="3"/>
            <a:endCxn id="29" idx="0"/>
          </p:cNvCxnSpPr>
          <p:nvPr/>
        </p:nvCxnSpPr>
        <p:spPr>
          <a:xfrm>
            <a:off x="2032000" y="4396478"/>
            <a:ext cx="988940" cy="2501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0" idx="3"/>
            <a:endCxn id="35" idx="2"/>
          </p:cNvCxnSpPr>
          <p:nvPr/>
        </p:nvCxnSpPr>
        <p:spPr>
          <a:xfrm flipV="1">
            <a:off x="6346908" y="4265408"/>
            <a:ext cx="420126" cy="1310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7879970" cy="5251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휴가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화면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휴가 기본정보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결재 상태 조건에 따라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목록 로드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휴가 기본정보 탭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현재 보여지는 탭</a:t>
            </a: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이벤트가 바인딩 되어 있지 않음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goTab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휴가 </a:t>
            </a:r>
            <a:r>
              <a:rPr lang="ko-KR" altLang="en-US" sz="800" b="1" dirty="0" err="1" smtClean="0"/>
              <a:t>정산내역</a:t>
            </a:r>
            <a:r>
              <a:rPr lang="ko-KR" altLang="en-US" sz="800" b="1" dirty="0" smtClean="0"/>
              <a:t> 탭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선택시</a:t>
            </a:r>
            <a:r>
              <a:rPr lang="ko-KR" altLang="en-US" sz="800" dirty="0" smtClean="0"/>
              <a:t> 해당 목록 로드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goTab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휴가신청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휴가 신청 페이지로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goInsert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외근신청</a:t>
            </a:r>
            <a:r>
              <a:rPr lang="ko-KR" altLang="en-US" sz="800" b="1" dirty="0" smtClean="0"/>
              <a:t> 목록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목록 정보가 제공되며 승인 요청 칼럼 외에 다른 값을 클릭 시 상세 화면으로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goDetail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전자결재 상세 페이지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상세 페이지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goProcess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18915" y="17215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878760" y="17215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7348765" y="31818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54613" y="344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51960" y="13870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323" y="804645"/>
            <a:ext cx="1105054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306409" y="71034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7443062" y="40457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912600" y="533477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750" y="1481333"/>
            <a:ext cx="762000" cy="15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2" idx="0"/>
            <a:endCxn id="16" idx="2"/>
          </p:cNvCxnSpPr>
          <p:nvPr/>
        </p:nvCxnSpPr>
        <p:spPr>
          <a:xfrm rot="5400000" flipH="1" flipV="1">
            <a:off x="4275235" y="-2549840"/>
            <a:ext cx="676688" cy="73856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7868476" cy="3770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휴가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화면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휴가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정산내역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결재 상태 조건에 따라 목록 로드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휴가 기본정보 탭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현재 보여지는 탭</a:t>
            </a: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이벤트가 바인딩 되어 있지 않음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goTab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휴가 </a:t>
            </a:r>
            <a:r>
              <a:rPr lang="ko-KR" altLang="en-US" sz="800" b="1" dirty="0" err="1" smtClean="0"/>
              <a:t>정산내역</a:t>
            </a:r>
            <a:r>
              <a:rPr lang="ko-KR" altLang="en-US" sz="800" b="1" dirty="0" smtClean="0"/>
              <a:t> 탭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선택시</a:t>
            </a:r>
            <a:r>
              <a:rPr lang="ko-KR" altLang="en-US" sz="800" dirty="0" smtClean="0"/>
              <a:t> 해당 목록 로드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goTab</a:t>
            </a:r>
            <a:endParaRPr lang="en-US" altLang="ko-KR" sz="8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18915" y="17215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878760" y="17215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51960" y="13870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323" y="804645"/>
            <a:ext cx="1105054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306409" y="71034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750" y="1481333"/>
            <a:ext cx="762000" cy="15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2" idx="0"/>
            <a:endCxn id="16" idx="2"/>
          </p:cNvCxnSpPr>
          <p:nvPr/>
        </p:nvCxnSpPr>
        <p:spPr>
          <a:xfrm rot="5400000" flipH="1" flipV="1">
            <a:off x="4275235" y="-2549840"/>
            <a:ext cx="676688" cy="73856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2" y="398838"/>
            <a:ext cx="9161995" cy="2393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휴가 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목록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goList</a:t>
            </a:r>
            <a:endParaRPr lang="en-US" altLang="ko-KR" sz="800" dirty="0"/>
          </a:p>
          <a:p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95648" y="239553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5047"/>
            <a:ext cx="5724255" cy="6385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380868" y="3329345"/>
            <a:ext cx="5292587" cy="2940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0867" y="2720241"/>
            <a:ext cx="5292588" cy="5880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휴가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기본 기안 정보 설정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기간계에</a:t>
            </a:r>
            <a:r>
              <a:rPr lang="ko-KR" altLang="en-US" sz="800" b="1" dirty="0" smtClean="0"/>
              <a:t> 저장 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기간계에</a:t>
            </a:r>
            <a:r>
              <a:rPr lang="ko-KR" altLang="en-US" sz="800" dirty="0" smtClean="0"/>
              <a:t> 저장 된 휴가 관련 정보 제공 영역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외근 신청에 지정 된 </a:t>
            </a:r>
            <a:r>
              <a:rPr lang="en-US" altLang="ko-KR" sz="800" dirty="0" smtClean="0"/>
              <a:t>XSL </a:t>
            </a:r>
            <a:r>
              <a:rPr lang="ko-KR" altLang="en-US" sz="800" dirty="0" smtClean="0"/>
              <a:t>파일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SetDocExtendData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수신자 결재 프로세스 정보를 확인 가능한 영역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TotalApprovalLineMgr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90525" y="32433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54172" y="796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565404" y="796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148472" y="796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90525" y="26267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88358" y="796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16" y="898905"/>
            <a:ext cx="3765964" cy="309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6208547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2150" y="1556751"/>
            <a:ext cx="1171772" cy="9607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410147" y="14624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꺾인 연결선 2"/>
          <p:cNvCxnSpPr>
            <a:stCxn id="39" idx="0"/>
            <a:endCxn id="26" idx="0"/>
          </p:cNvCxnSpPr>
          <p:nvPr/>
        </p:nvCxnSpPr>
        <p:spPr>
          <a:xfrm rot="5400000" flipH="1" flipV="1">
            <a:off x="3478098" y="-2028386"/>
            <a:ext cx="6350" cy="5643143"/>
          </a:xfrm>
          <a:prstGeom prst="bentConnector3">
            <a:avLst>
              <a:gd name="adj1" fmla="val 3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9" y="408221"/>
            <a:ext cx="9293087" cy="5037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휴가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기간계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연동 관리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목록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연동 목록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GetLegacyConnectListAll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기본 정보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선택 된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기간계의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기본 정보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갑지에</a:t>
            </a:r>
            <a:r>
              <a:rPr lang="ko-KR" altLang="en-US" sz="800" b="1" dirty="0" smtClean="0"/>
              <a:t> 설정 된 쿼리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기간계의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갑지에</a:t>
            </a:r>
            <a:r>
              <a:rPr lang="ko-KR" altLang="en-US" sz="800" dirty="0" smtClean="0"/>
              <a:t> 설정 된 쿼리 정보 표시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쿼리에 설정 된 </a:t>
            </a:r>
            <a:r>
              <a:rPr lang="ko-KR" altLang="en-US" sz="800" b="1" dirty="0" err="1" smtClean="0"/>
              <a:t>파라미터</a:t>
            </a:r>
            <a:r>
              <a:rPr lang="ko-KR" altLang="en-US" sz="800" b="1" dirty="0" smtClean="0"/>
              <a:t>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쿼리에 설정 된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 표시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신규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저장을 위한 화면 </a:t>
            </a:r>
            <a:r>
              <a:rPr lang="ko-KR" altLang="en-US" sz="800" dirty="0" err="1" smtClean="0"/>
              <a:t>클리어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저장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SaveLegacyConnection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DeleteLegacyQueryAll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InsertLegacyQuery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DeleteLegacyExtAll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InsertLegacyExtQuery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DeleteLegacyConnection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60963" y="8464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660963" y="25452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660962" y="36806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3262" y="5449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146150" y="7561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434398" y="7521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45120" y="7420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48606</TotalTime>
  <Words>569</Words>
  <Application>Microsoft Office PowerPoint</Application>
  <PresentationFormat>와이드스크린</PresentationFormat>
  <Paragraphs>197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768</cp:revision>
  <dcterms:created xsi:type="dcterms:W3CDTF">2019-06-18T00:52:31Z</dcterms:created>
  <dcterms:modified xsi:type="dcterms:W3CDTF">2021-07-15T07:18:50Z</dcterms:modified>
</cp:coreProperties>
</file>