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2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5" d="100"/>
          <a:sy n="9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8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9175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거래처 등록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수정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" y="875526"/>
            <a:ext cx="9286041" cy="53082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거래처 등록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거래처종류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국내해외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거래처명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등록법인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매입매출구분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등록일 등을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또는 입력 후 신청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등록</a:t>
            </a:r>
            <a:r>
              <a:rPr lang="en-US" altLang="ko-KR" sz="800" b="1" dirty="0" smtClean="0"/>
              <a:t>/</a:t>
            </a:r>
            <a:r>
              <a:rPr lang="ko-KR" altLang="en-US" sz="800" b="1" smtClean="0"/>
              <a:t>수정 </a:t>
            </a:r>
            <a:r>
              <a:rPr lang="ko-KR" altLang="en-US" sz="800" b="1" smtClean="0"/>
              <a:t>신청 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 화면으로 이동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409044" y="161779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391941" y="161779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30966" y="4776186"/>
            <a:ext cx="3231471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rgbClr val="FF0000"/>
                </a:solidFill>
                <a:latin typeface="+mj-lt"/>
              </a:rPr>
              <a:t>Smilegate</a:t>
            </a:r>
            <a:r>
              <a:rPr lang="en-US" altLang="ko-KR" sz="1050" dirty="0" smtClean="0">
                <a:solidFill>
                  <a:srgbClr val="FF0000"/>
                </a:solidFill>
                <a:latin typeface="+mj-lt"/>
              </a:rPr>
              <a:t> MDI </a:t>
            </a:r>
            <a:r>
              <a:rPr lang="ko-KR" altLang="en-US" sz="1050" dirty="0" smtClean="0">
                <a:solidFill>
                  <a:srgbClr val="FF0000"/>
                </a:solidFill>
                <a:latin typeface="+mj-lt"/>
              </a:rPr>
              <a:t>거래처 신청 목록</a:t>
            </a:r>
            <a:r>
              <a:rPr lang="en-US" altLang="ko-KR" sz="105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+mj-lt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00" y="390617"/>
            <a:ext cx="7400337" cy="628806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거래처 등록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신규등록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기존거래처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수정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기존거래처</a:t>
            </a:r>
            <a:r>
              <a:rPr lang="ko-KR" altLang="en-US" sz="800" b="1" dirty="0" smtClean="0"/>
              <a:t> 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구분에서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기존거래처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 선택 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되며 클릭 후 발생되는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팝업창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거래처를 조회 할 수 있다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신규입력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또는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수정중인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결재상신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신규등록 또는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기존거래처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 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구분에서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기존거래처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수정 선택 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되며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기존거래처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삭제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558371" y="8903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477905" y="10643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855828" y="8922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032779" y="89379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373183" y="8980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30142" y="3200883"/>
            <a:ext cx="3231471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rgbClr val="FF0000"/>
                </a:solidFill>
                <a:latin typeface="+mj-lt"/>
              </a:rPr>
              <a:t>Smilegate</a:t>
            </a:r>
            <a:r>
              <a:rPr lang="en-US" altLang="ko-KR" sz="1050" dirty="0" smtClean="0">
                <a:solidFill>
                  <a:srgbClr val="FF0000"/>
                </a:solidFill>
                <a:latin typeface="+mj-lt"/>
              </a:rPr>
              <a:t> MDI </a:t>
            </a:r>
            <a:r>
              <a:rPr lang="ko-KR" altLang="en-US" sz="1050" dirty="0" smtClean="0">
                <a:solidFill>
                  <a:srgbClr val="FF0000"/>
                </a:solidFill>
                <a:latin typeface="+mj-lt"/>
              </a:rPr>
              <a:t>거래처 등록</a:t>
            </a:r>
            <a:r>
              <a:rPr lang="en-US" altLang="ko-KR" sz="105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+mj-lt"/>
              </a:rPr>
              <a:t>수정 화면</a:t>
            </a:r>
          </a:p>
        </p:txBody>
      </p:sp>
    </p:spTree>
    <p:extLst>
      <p:ext uri="{BB962C8B-B14F-4D97-AF65-F5344CB8AC3E}">
        <p14:creationId xmlns:p14="http://schemas.microsoft.com/office/powerpoint/2010/main" val="28511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0" y="380245"/>
            <a:ext cx="5182040" cy="63238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거래처 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수정 신청서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거래처 등록</a:t>
            </a:r>
            <a:r>
              <a:rPr lang="en-US" altLang="ko-KR" sz="800" b="1" dirty="0"/>
              <a:t>/</a:t>
            </a:r>
            <a:r>
              <a:rPr lang="ko-KR" altLang="en-US" sz="800" b="1" dirty="0" smtClean="0"/>
              <a:t>수정 </a:t>
            </a:r>
            <a:r>
              <a:rPr lang="ko-KR" altLang="en-US" sz="800" b="1" dirty="0" err="1" smtClean="0"/>
              <a:t>결재신청</a:t>
            </a:r>
            <a:r>
              <a:rPr lang="ko-KR" altLang="en-US" sz="800" b="1" dirty="0" smtClean="0"/>
              <a:t> 화면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MDI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기입된 데이터를 화면에 출력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5768490" y="2042573"/>
            <a:ext cx="4190585" cy="2982100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거래처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GetCustInfo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값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M)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MDI.dbo.SP_IFCUST_CUSTQUERY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거래처 계좌정보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GetCustInfo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값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A)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MDI.dbo.SP_IFCUST_CUSTQUERY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거래처 담당자 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GetCustInfo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값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E)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MDI.dbo.SP_IFCUST_CUSTQUERY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거래처 등록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수정 신청서 내 파일 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GetCustInfo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값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F)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MDI.dbo.SP_IFCUST_CUSTQUERY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8764" y="2960483"/>
            <a:ext cx="5097101" cy="10773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64" y="4110274"/>
            <a:ext cx="5097101" cy="5432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764" y="4707803"/>
            <a:ext cx="5097101" cy="5160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8764" y="5278170"/>
            <a:ext cx="5097101" cy="9506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48429</TotalTime>
  <Words>297</Words>
  <Application>Microsoft Office PowerPoint</Application>
  <PresentationFormat>와이드스크린</PresentationFormat>
  <Paragraphs>79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779</cp:revision>
  <dcterms:created xsi:type="dcterms:W3CDTF">2019-06-18T00:52:31Z</dcterms:created>
  <dcterms:modified xsi:type="dcterms:W3CDTF">2021-07-08T02:04:17Z</dcterms:modified>
</cp:coreProperties>
</file>