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9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5" d="100"/>
          <a:sy n="9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공용카드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5" y="621436"/>
            <a:ext cx="4553381" cy="5865159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공용카드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법인변경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공용카드의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사용법인이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다를 경우 클릭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fnSearchCompany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사용목적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신청하는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공용카드의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사용목적 기입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변경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법인변경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수신부서가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 법인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당당자로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변경 됨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fnChangeComCd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한도금액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사용법인 기준의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공용카드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한도금액에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따른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위임규정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세팅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fnGetDelegate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사용기간</a:t>
            </a:r>
            <a:endParaRPr lang="en-US" altLang="ko-KR" sz="800" b="1" dirty="0"/>
          </a:p>
          <a:p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공용카드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사용기간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checkDate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02543" y="25055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18458" y="360639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38" y="3613212"/>
            <a:ext cx="2639411" cy="1103274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15" idx="4"/>
            <a:endCxn id="11" idx="1"/>
          </p:cNvCxnSpPr>
          <p:nvPr/>
        </p:nvCxnSpPr>
        <p:spPr>
          <a:xfrm rot="16200000" flipH="1">
            <a:off x="580993" y="3210003"/>
            <a:ext cx="1470693" cy="43899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1363" y="49572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17414" y="49484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710233" y="37573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797087"/>
            <a:ext cx="4722920" cy="1473072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한도금액에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따른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위임전결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결재라인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정보를 가져와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결재선을</a:t>
            </a:r>
            <a:r>
              <a:rPr lang="ko-KR" altLang="en-US" sz="1000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구성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DelegatedProvisionFunction.cs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DelegatedProvisionApprovalLineList_COMCARD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dutyCd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deptCd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lineDeptType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formId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inputAmount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EKP_WORKFLOW.dbo.USP_UAN_DELEGATED_APPROVAL_LINE_COMMONCARD_SELECT</a:t>
            </a: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48600</TotalTime>
  <Words>149</Words>
  <Application>Microsoft Office PowerPoint</Application>
  <PresentationFormat>와이드스크린</PresentationFormat>
  <Paragraphs>42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796</cp:revision>
  <dcterms:created xsi:type="dcterms:W3CDTF">2019-06-18T00:52:31Z</dcterms:created>
  <dcterms:modified xsi:type="dcterms:W3CDTF">2021-07-08T02:04:32Z</dcterms:modified>
</cp:coreProperties>
</file>