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1" r:id="rId3"/>
    <p:sldId id="269" r:id="rId4"/>
    <p:sldId id="298" r:id="rId5"/>
    <p:sldId id="299" r:id="rId6"/>
    <p:sldId id="30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95" d="100"/>
          <a:sy n="95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1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97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63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36263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법인카드 신청서 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89" y="479394"/>
            <a:ext cx="4560450" cy="63786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법인카드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신규신청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구분선택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값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구분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법인카드의 신청 구분 선택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changeFormInfo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사용자</a:t>
            </a:r>
            <a:endParaRPr lang="en-US" altLang="ko-KR" sz="800" b="1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신규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카드 요청 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설정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ko-KR" altLang="en-US" sz="800" b="1" dirty="0" err="1" smtClean="0"/>
              <a:t>카드구분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카드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구분에 따른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위임전결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규정 설정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ChangeCardDiv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발급년도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신규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신청카드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발급년도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발급월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신규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신청카드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발급월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</a:t>
            </a:r>
            <a:endParaRPr lang="en-US" altLang="ko-KR" sz="8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89984" y="207055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16113" y="224884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179051" y="224884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182229" y="224884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979087" y="224884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5344358" y="2663301"/>
            <a:ext cx="4722920" cy="1740644"/>
          </a:xfrm>
          <a:prstGeom prst="wedgeRectCallout">
            <a:avLst>
              <a:gd name="adj1" fmla="val -55773"/>
              <a:gd name="adj2" fmla="val -21049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양식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위임규정에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따른 결재선 </a:t>
            </a:r>
            <a:r>
              <a:rPr lang="ko-KR" altLang="en-US" sz="1000" b="1">
                <a:solidFill>
                  <a:schemeClr val="tx1"/>
                </a:solidFill>
                <a:latin typeface="+mn-ea"/>
              </a:rPr>
              <a:t>반환 </a:t>
            </a:r>
            <a:r>
              <a:rPr lang="ko-KR" altLang="en-US" sz="1000" b="1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DelegatedProvisionFunction.cs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DelegatedProvisionApprovalLineList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userId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dutyCd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deptCd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lineDeptType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formId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inputAmount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dpId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EKP_WORKFLOW.dbo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. USP_UAN_DELEGATED_APPROVAL_LINE_SELECT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양식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로드 시 사용자 항목 </a:t>
            </a:r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SelectBox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세팅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GetLegacyData.aspx.cs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GetExecutiveList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EmpID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EKPETC.dbo.up_Executive_Get_List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9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00" y="1251266"/>
            <a:ext cx="4542464" cy="44748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법인카드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한도변경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신청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구분선택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값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구분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법인카드의 신청 구분 선택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changeFormInfo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사용자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한도변경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신청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선택에 따른 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카드번호 설정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GetCardNumber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ko-KR" altLang="en-US" sz="800" b="1" dirty="0" smtClean="0"/>
              <a:t>카드번호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사용중인 카드번호 중 한도 변경을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요청 할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카드 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GetRemindPrice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증액년도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카드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한도변경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증액년도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선택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fnPriceResult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증액월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카드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한도변경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증액월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</a:t>
            </a:r>
            <a:r>
              <a:rPr lang="en-US" altLang="ko-KR" sz="800" dirty="0"/>
              <a:t>: </a:t>
            </a:r>
            <a:r>
              <a:rPr lang="en-US" altLang="ko-KR" sz="800" dirty="0" err="1"/>
              <a:t>fnPriceResult</a:t>
            </a:r>
            <a:r>
              <a:rPr lang="en-US" altLang="ko-KR" sz="800" dirty="0"/>
              <a:t>()</a:t>
            </a:r>
          </a:p>
          <a:p>
            <a:pPr marL="171450" indent="-171450">
              <a:buFontTx/>
              <a:buChar char="-"/>
            </a:pP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요청금액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카드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한도변경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증액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요청금액에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따른 위임 전결 규정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fnDeligate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89984" y="306485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16113" y="363376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388937" y="363376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32818" y="363376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97346" y="363376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5344358" y="1571348"/>
            <a:ext cx="4722920" cy="3924550"/>
          </a:xfrm>
          <a:prstGeom prst="wedgeRectCallout">
            <a:avLst>
              <a:gd name="adj1" fmla="val -55773"/>
              <a:gd name="adj2" fmla="val -21049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양식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위임규정에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따른 결재선 반환 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DelegatedProvisionFunction.cs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DelegatedProvisionApprovalLineList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userId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dutyCd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deptCd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lineDeptType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formId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inputAmount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dpId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EKP_WORKFLOW.dbo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. USP_UAN_DELEGATED_APPROVAL_LINE_SELECT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양식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로드 시 사용자 항목 </a:t>
            </a:r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SelectBox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세팅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GetLegacyData.aspx.cs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GetExecutiveList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EmpID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EKPETC.dbo.up_Executive_Get_List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ERP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사원정보 가져오기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GetLegacyData.aspx.cs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GetEmpInfo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EmpID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SGERP.dbo.SG_SHRIFEmpInQuery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해당 사용자의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카드정보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가져오기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GetLegacyData.aspx.cs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GetCardNumberAll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ERPCompanySeq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ERPEmpSeq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SGERP.dbo.SG_SDAIFCardALLQuery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한도금액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사용금액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상신금액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GetLegacyData.aspx.cs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GetCardLimitPrice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ERPCompanySeq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CardNumber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sMonth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ERPLimit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EmpSeq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EmpComSeq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SGERP.dbo.SG_SDAIFCardLimitAmtQuery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978037" y="363376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87" y="417250"/>
            <a:ext cx="4555452" cy="63562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법인카드 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기타 신청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구분선택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값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구분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법인카드의 신청 구분 선택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changeFormInfo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사용자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한도변경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신청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선택에 따른 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카드번호 설정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GetCardNumber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ko-KR" altLang="en-US" sz="800" b="1" dirty="0" smtClean="0"/>
              <a:t>카드번호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사용중인 카드번호 중 선택한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카드구분에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적용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GetCardDivText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89984" y="203504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02544" y="220446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298683" y="220446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5344358" y="2024109"/>
            <a:ext cx="4722920" cy="3019028"/>
          </a:xfrm>
          <a:prstGeom prst="wedgeRectCallout">
            <a:avLst>
              <a:gd name="adj1" fmla="val -55773"/>
              <a:gd name="adj2" fmla="val -21049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양식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위임규정에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따른 결재선 반환 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DelegatedProvisionFunction.cs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DelegatedProvisionApprovalLineList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userId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dutyCd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deptCd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lineDeptType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formId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inputAmount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dpId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EKP_WORKFLOW.dbo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. USP_UAN_DELEGATED_APPROVAL_LINE_SELECT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양식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로드 시 사용자 항목 </a:t>
            </a:r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SelectBox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세팅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GetLegacyData.aspx.cs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GetExecutiveList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EmpID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EKPETC.dbo.up_Executive_Get_List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ERP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사원정보 가져오기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GetLegacyData.aspx.cs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GetEmpInfo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EmpID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SGERP.dbo.SG_SHRIFEmpInQuery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해당 사용자의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카드정보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가져오기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GetLegacyData.aspx.cs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GetCardNumberAll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ERPCompanySeq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ERPEmpSeq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SGERP.dbo.SG_SDAIFCardALLQuery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57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48641</TotalTime>
  <Words>534</Words>
  <Application>Microsoft Office PowerPoint</Application>
  <PresentationFormat>와이드스크린</PresentationFormat>
  <Paragraphs>125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838</cp:revision>
  <dcterms:created xsi:type="dcterms:W3CDTF">2019-06-18T00:52:31Z</dcterms:created>
  <dcterms:modified xsi:type="dcterms:W3CDTF">2021-07-08T02:04:41Z</dcterms:modified>
</cp:coreProperties>
</file>