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1" r:id="rId3"/>
    <p:sldId id="269" r:id="rId4"/>
    <p:sldId id="298" r:id="rId5"/>
    <p:sldId id="304" r:id="rId6"/>
    <p:sldId id="305" r:id="rId7"/>
    <p:sldId id="30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97" d="100"/>
          <a:sy n="97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1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5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5069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예산 변경 신청서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9" y="500157"/>
            <a:ext cx="5761574" cy="61364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예산 변경 신청서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타부서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권한 신청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예산 변경 신청 구분 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fnCheckRadio</a:t>
            </a:r>
            <a:r>
              <a:rPr lang="en-US" altLang="ko-KR" sz="800" dirty="0" smtClean="0"/>
              <a:t>(), type </a:t>
            </a:r>
            <a:r>
              <a:rPr lang="ko-KR" altLang="en-US" sz="800" dirty="0" smtClean="0"/>
              <a:t>값</a:t>
            </a:r>
            <a:r>
              <a:rPr lang="en-US" altLang="ko-KR" sz="800" dirty="0" smtClean="0"/>
              <a:t>: ‘Y’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/>
              <a:t>권한대상자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타부서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비용에 대한 권한 대상자 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FORM_fnOpenAddressWindowNew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/>
              <a:t>예산부서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권한을 위임 받을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타부서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선택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fnCheckRadio</a:t>
            </a:r>
            <a:r>
              <a:rPr lang="en-US" altLang="ko-KR" sz="800" dirty="0" smtClean="0"/>
              <a:t>()</a:t>
            </a:r>
            <a:r>
              <a:rPr lang="en-US" altLang="ko-KR" sz="800" dirty="0"/>
              <a:t> , </a:t>
            </a:r>
            <a:r>
              <a:rPr lang="en-US" altLang="ko-KR" sz="800" dirty="0" smtClean="0"/>
              <a:t>type </a:t>
            </a:r>
            <a:r>
              <a:rPr lang="ko-KR" altLang="en-US" sz="800" dirty="0" smtClean="0"/>
              <a:t>값</a:t>
            </a:r>
            <a:r>
              <a:rPr lang="en-US" altLang="ko-KR" sz="800" dirty="0" smtClean="0"/>
              <a:t>: ‘N’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/>
              <a:t>비용항목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예산부서에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비용항목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fnSelectBudgetCode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en-US" altLang="ko-KR" sz="800" b="1" dirty="0"/>
              <a:t>Activity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비용항목에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대한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Activity</a:t>
            </a:r>
          </a:p>
          <a:p>
            <a:endParaRPr lang="en-US" altLang="ko-KR" sz="800" b="1" dirty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/>
              <a:t>권한종료일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체크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 권한 종료일 무기한 연장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ChangeDate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44882" y="25692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76699" y="384141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341135" y="384141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237395" y="384141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34519" y="384141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6196612" y="3092239"/>
            <a:ext cx="3870666" cy="1028205"/>
          </a:xfrm>
          <a:prstGeom prst="wedgeRectCallout">
            <a:avLst>
              <a:gd name="adj1" fmla="val -58525"/>
              <a:gd name="adj2" fmla="val -21364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비용항목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및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Activity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정보 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GetActivityCode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sMDI_KEY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sForm_ID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EKP_WORKFLOW.dbo.USP_LEGACY_ACTIVITY_SELECT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688120" y="384141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9" y="426127"/>
            <a:ext cx="5749499" cy="63261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예산 변경 신청서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>
                <a:solidFill>
                  <a:schemeClr val="bg1"/>
                </a:solidFill>
              </a:rPr>
              <a:t>기안서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>
                <a:solidFill>
                  <a:schemeClr val="bg1"/>
                </a:solidFill>
              </a:rPr>
              <a:t>송금요청서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예산 상세 변경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예산 변경 신청 구분 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fnCheckRadio</a:t>
            </a:r>
            <a:r>
              <a:rPr lang="en-US" altLang="ko-KR" sz="800" dirty="0" smtClean="0"/>
              <a:t>(), type </a:t>
            </a:r>
            <a:r>
              <a:rPr lang="ko-KR" altLang="en-US" sz="800" dirty="0" smtClean="0"/>
              <a:t>값</a:t>
            </a:r>
            <a:r>
              <a:rPr lang="en-US" altLang="ko-KR" sz="800" dirty="0" smtClean="0"/>
              <a:t>: ‘Y’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기안서</a:t>
            </a:r>
            <a:r>
              <a:rPr lang="ko-KR" altLang="en-US" sz="800" b="1" dirty="0" smtClean="0"/>
              <a:t> 상세 내용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기안된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기안서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송금요청서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대한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변경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요청사항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기입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사유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변경 요청 사유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994793" y="23562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935582" y="416989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935582" y="521745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88" y="399495"/>
            <a:ext cx="5762829" cy="63164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예산 변경 신청서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>
                <a:solidFill>
                  <a:schemeClr val="bg1"/>
                </a:solidFill>
              </a:rPr>
              <a:t>예산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추가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감액 </a:t>
            </a:r>
            <a:r>
              <a:rPr lang="ko-KR" altLang="en-US" sz="1400" b="1" dirty="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예산 변경 신청 구분 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fnCheckRadio</a:t>
            </a:r>
            <a:r>
              <a:rPr lang="en-US" altLang="ko-KR" sz="800" dirty="0" smtClean="0"/>
              <a:t>(), type </a:t>
            </a:r>
            <a:r>
              <a:rPr lang="ko-KR" altLang="en-US" sz="800" dirty="0" smtClean="0"/>
              <a:t>값</a:t>
            </a:r>
            <a:r>
              <a:rPr lang="en-US" altLang="ko-KR" sz="800" dirty="0" smtClean="0"/>
              <a:t>: ‘Y’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/>
              <a:t>예산부서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권한을 위임 받을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타부서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선택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fnCheckRadio</a:t>
            </a:r>
            <a:r>
              <a:rPr lang="en-US" altLang="ko-KR" sz="800" dirty="0" smtClean="0"/>
              <a:t>()</a:t>
            </a:r>
            <a:r>
              <a:rPr lang="en-US" altLang="ko-KR" sz="800" dirty="0"/>
              <a:t> , </a:t>
            </a:r>
            <a:r>
              <a:rPr lang="en-US" altLang="ko-KR" sz="800" dirty="0" smtClean="0"/>
              <a:t>type </a:t>
            </a:r>
            <a:r>
              <a:rPr lang="ko-KR" altLang="en-US" sz="800" dirty="0" smtClean="0"/>
              <a:t>값</a:t>
            </a:r>
            <a:r>
              <a:rPr lang="en-US" altLang="ko-KR" sz="800" dirty="0" smtClean="0"/>
              <a:t>: ‘N’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/>
              <a:t>비용항목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예산부서에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비용항목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fnSelectBudgetCode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en-US" altLang="ko-KR" sz="800" b="1" dirty="0"/>
              <a:t>Activity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비용항목에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대한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Activity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/>
              <a:t>예산 추가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감액 금액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감액 금액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fnCalculateSum</a:t>
            </a:r>
            <a:r>
              <a:rPr lang="en-US" altLang="ko-KR" sz="800" dirty="0"/>
              <a:t>; </a:t>
            </a:r>
            <a:r>
              <a:rPr lang="en-US" altLang="ko-KR" sz="800" dirty="0" err="1"/>
              <a:t>numberWithCommas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610528" y="253375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97631" y="383254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285345" y="383254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288137" y="383254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292298" y="383254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6196612" y="3092239"/>
            <a:ext cx="3870666" cy="1028205"/>
          </a:xfrm>
          <a:prstGeom prst="wedgeRectCallout">
            <a:avLst>
              <a:gd name="adj1" fmla="val -58525"/>
              <a:gd name="adj2" fmla="val -21364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비용항목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및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Activity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정보 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GetActivityCode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sMDI_KEY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sForm_ID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EKP_WORKFLOW.dbo.USP_LEGACY_ACTIVITY_SELECT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36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85" y="381740"/>
            <a:ext cx="5760331" cy="63786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예산 변경 신청서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>
                <a:solidFill>
                  <a:schemeClr val="bg1"/>
                </a:solidFill>
              </a:rPr>
              <a:t>예산 이관</a:t>
            </a:r>
            <a:r>
              <a:rPr lang="en-US" altLang="ko-KR" sz="1400" b="1" dirty="0">
                <a:solidFill>
                  <a:schemeClr val="bg1"/>
                </a:solidFill>
              </a:rPr>
              <a:t>_</a:t>
            </a:r>
            <a:r>
              <a:rPr lang="ko-KR" altLang="en-US" sz="1400" b="1" dirty="0">
                <a:solidFill>
                  <a:schemeClr val="bg1"/>
                </a:solidFill>
              </a:rPr>
              <a:t>적용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예산 변경 신청 구분 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fnCheckRadio</a:t>
            </a:r>
            <a:r>
              <a:rPr lang="en-US" altLang="ko-KR" sz="800" dirty="0" smtClean="0"/>
              <a:t>(), type </a:t>
            </a:r>
            <a:r>
              <a:rPr lang="ko-KR" altLang="en-US" sz="800" dirty="0" smtClean="0"/>
              <a:t>값</a:t>
            </a:r>
            <a:r>
              <a:rPr lang="en-US" altLang="ko-KR" sz="800" dirty="0" smtClean="0"/>
              <a:t>: ‘Y’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(</a:t>
            </a:r>
            <a:r>
              <a:rPr lang="ko-KR" altLang="en-US" sz="800" b="1" dirty="0" smtClean="0"/>
              <a:t>변경</a:t>
            </a:r>
            <a:r>
              <a:rPr lang="en-US" altLang="ko-KR" sz="800" b="1" dirty="0" smtClean="0"/>
              <a:t>)</a:t>
            </a:r>
            <a:r>
              <a:rPr lang="ko-KR" altLang="en-US" sz="800" b="1" dirty="0" smtClean="0"/>
              <a:t>구분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조직개편 전 후 기준의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예산부서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fnDisabledAmount</a:t>
            </a:r>
            <a:r>
              <a:rPr lang="en-US" altLang="ko-KR" sz="800" smtClean="0"/>
              <a:t>()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/>
              <a:t>예산부서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권한을 위임 받을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타부서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선택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fnCheckRadio</a:t>
            </a:r>
            <a:r>
              <a:rPr lang="en-US" altLang="ko-KR" sz="800" dirty="0" smtClean="0"/>
              <a:t>()</a:t>
            </a:r>
            <a:r>
              <a:rPr lang="en-US" altLang="ko-KR" sz="800" dirty="0"/>
              <a:t> , </a:t>
            </a:r>
            <a:r>
              <a:rPr lang="en-US" altLang="ko-KR" sz="800" dirty="0" smtClean="0"/>
              <a:t>type </a:t>
            </a:r>
            <a:r>
              <a:rPr lang="ko-KR" altLang="en-US" sz="800" dirty="0" smtClean="0"/>
              <a:t>값</a:t>
            </a:r>
            <a:r>
              <a:rPr lang="en-US" altLang="ko-KR" sz="800" dirty="0" smtClean="0"/>
              <a:t>: ‘N’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/>
              <a:t>비용항목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예산부서에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비용항목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fnSelectBudgetCode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en-US" altLang="ko-KR" sz="800" b="1" dirty="0"/>
              <a:t>Activity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비용항목에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대한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Activity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fnSelectBudgetAmount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잔액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조직개편 전 후의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예산부서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잔액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numberWithCommas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58093" y="261365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85576" y="40633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47993" y="40633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959663" y="40633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57291" y="40633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6116712" y="2718149"/>
            <a:ext cx="4012708" cy="1776386"/>
          </a:xfrm>
          <a:prstGeom prst="wedgeRectCallout">
            <a:avLst>
              <a:gd name="adj1" fmla="val -58525"/>
              <a:gd name="adj2" fmla="val -21364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조직개편 전 후에 대한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Activity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관련 잔액 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GetActivityAmount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sCOM_CD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sDEPT_CD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sCOST_ITEM_CD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sACTIVITY_CD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sBUDGET_YEAR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sUSER_ID</a:t>
            </a:r>
            <a:r>
              <a:rPr lang="en-US" altLang="ko-KR" sz="90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90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EKP_WORKFLOW.dbo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. USP_LEGACY_ACTIVITY_AMOUNT_SELECT</a:t>
            </a: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비용항목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및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Activity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정보 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AssetsApply_Ajax.aspx.cs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GetActivityCode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sMDI_KEY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sForm_ID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EKP_WORKFLOW.dbo.USP_LEGACY_ACTIVITY_SELECT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634366" y="40633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58400</TotalTime>
  <Words>503</Words>
  <Application>Microsoft Office PowerPoint</Application>
  <PresentationFormat>와이드스크린</PresentationFormat>
  <Paragraphs>119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932</cp:revision>
  <dcterms:created xsi:type="dcterms:W3CDTF">2019-06-18T00:52:31Z</dcterms:created>
  <dcterms:modified xsi:type="dcterms:W3CDTF">2021-07-14T08:41:19Z</dcterms:modified>
</cp:coreProperties>
</file>