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3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9522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워크샵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0" y="1373852"/>
            <a:ext cx="7344846" cy="2050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워크샵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정산 </a:t>
            </a:r>
            <a:r>
              <a:rPr lang="ko-KR" altLang="en-US" sz="1400" b="1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워크샵 신청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신청 화면으로 이동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goInsertView</a:t>
            </a:r>
            <a:r>
              <a:rPr lang="en-US" altLang="ko-KR" sz="800" dirty="0"/>
              <a:t>()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워크샵 정산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신청이 완료 되었을 때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노출되며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작성 화면으로 이동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goModifyView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신청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정산 목록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정산 내역을 확인 할 수 있으며 제목 클릭 시 해당 문서 확인가능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goSpendView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37549" y="20527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45240" y="27637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175701" y="27637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3222595" y="4021585"/>
            <a:ext cx="3835153" cy="967666"/>
          </a:xfrm>
          <a:prstGeom prst="wedgeRectCallout">
            <a:avLst>
              <a:gd name="adj1" fmla="val -20305"/>
              <a:gd name="adj2" fmla="val -79080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ims.smilegate.net/workshop/req/workshopList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1" y="390617"/>
            <a:ext cx="4547920" cy="63491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워크샵 신청서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워크샵 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워크샵 기간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기간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워크샵 장소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장소 기입 및 체크박스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clickSono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3</a:t>
            </a:r>
            <a:r>
              <a:rPr lang="en-US" altLang="ko-KR" sz="800" b="1" smtClean="0"/>
              <a:t>. </a:t>
            </a:r>
            <a:r>
              <a:rPr lang="ko-KR" altLang="en-US" sz="800" b="1" dirty="0" smtClean="0"/>
              <a:t>제목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제목 기입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워크샵 인원 및 한도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클릭하여 워크샵 부서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/>
              <a:t>orgLayerOpen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기입된 인원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한명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당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만원 지급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getNumber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callimitMoney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워크샵비용</a:t>
            </a:r>
            <a:r>
              <a:rPr lang="en-US" altLang="ko-KR" sz="800" b="1" dirty="0"/>
              <a:t>(</a:t>
            </a:r>
            <a:r>
              <a:rPr lang="ko-KR" altLang="en-US" sz="800" b="1" dirty="0" smtClean="0"/>
              <a:t>현금 사용내역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현금 사용내역 추가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addRow</a:t>
            </a:r>
            <a:r>
              <a:rPr lang="en-US" altLang="ko-KR" sz="800" dirty="0" smtClean="0"/>
              <a:t>('cash'), </a:t>
            </a:r>
            <a:r>
              <a:rPr lang="en-US" altLang="ko-KR" sz="800" dirty="0" err="1"/>
              <a:t>delRow</a:t>
            </a:r>
            <a:r>
              <a:rPr lang="en-US" altLang="ko-KR" sz="800" dirty="0" smtClean="0"/>
              <a:t>('cash')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워크샵비용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카드 </a:t>
            </a:r>
            <a:r>
              <a:rPr lang="ko-KR" altLang="en-US" sz="800" b="1" dirty="0"/>
              <a:t>사용내역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카드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사용내역 추가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addRow</a:t>
            </a:r>
            <a:r>
              <a:rPr lang="en-US" altLang="ko-KR" sz="800" dirty="0" smtClean="0"/>
              <a:t>('card'), </a:t>
            </a:r>
            <a:r>
              <a:rPr lang="en-US" altLang="ko-KR" sz="800" dirty="0" err="1"/>
              <a:t>delRow</a:t>
            </a:r>
            <a:r>
              <a:rPr lang="en-US" altLang="ko-KR" sz="800" dirty="0" smtClean="0"/>
              <a:t>('card')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워크샵비용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업체송금</a:t>
            </a:r>
            <a:r>
              <a:rPr lang="ko-KR" altLang="en-US" sz="800" b="1" dirty="0" smtClean="0"/>
              <a:t> 내역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관련 업체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송금내역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addRow</a:t>
            </a:r>
            <a:r>
              <a:rPr lang="en-US" altLang="ko-KR" sz="800" dirty="0" smtClean="0"/>
              <a:t>('</a:t>
            </a:r>
            <a:r>
              <a:rPr lang="en-US" altLang="ko-KR" sz="800" dirty="0" err="1" smtClean="0"/>
              <a:t>monRemit</a:t>
            </a:r>
            <a:r>
              <a:rPr lang="en-US" altLang="ko-KR" sz="800" dirty="0" smtClean="0"/>
              <a:t>'), </a:t>
            </a:r>
            <a:r>
              <a:rPr lang="en-US" altLang="ko-KR" sz="800" dirty="0" err="1"/>
              <a:t>delRow</a:t>
            </a:r>
            <a:r>
              <a:rPr lang="en-US" altLang="ko-KR" sz="800" dirty="0" smtClean="0"/>
              <a:t>('</a:t>
            </a:r>
            <a:r>
              <a:rPr lang="en-US" altLang="ko-KR" sz="800" dirty="0" err="1" smtClean="0"/>
              <a:t>monRemit</a:t>
            </a:r>
            <a:r>
              <a:rPr lang="en-US" altLang="ko-KR" sz="800" dirty="0" smtClean="0"/>
              <a:t>')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신청총액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송금 신청금액 합산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sumReqMoney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상세내용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상세 내역 기입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임시저장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doSave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결재상신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reqApproval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doDelete</a:t>
            </a:r>
            <a:r>
              <a:rPr lang="en-US" altLang="ko-KR" sz="800" dirty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목록</a:t>
            </a:r>
            <a:endParaRPr lang="en-US" altLang="ko-KR" sz="800" b="1" dirty="0"/>
          </a:p>
          <a:p>
            <a:r>
              <a:rPr lang="en-US" altLang="ko-KR" sz="800" dirty="0"/>
              <a:t> : </a:t>
            </a:r>
            <a:r>
              <a:rPr lang="en-US" altLang="ko-KR" sz="800" dirty="0" err="1"/>
              <a:t>goList</a:t>
            </a:r>
            <a:r>
              <a:rPr lang="en-US" altLang="ko-KR" sz="800" dirty="0"/>
              <a:t>()</a:t>
            </a:r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04040" y="8543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04040" y="105924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90592" y="19381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90592" y="267941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04040" y="12723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291090" y="2104009"/>
            <a:ext cx="4722920" cy="2858609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90592" y="33985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90592" y="41176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430431" y="432178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780656" y="637096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171275" y="637096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499748" y="637096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757201" y="637096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46994" y="557501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44" y="2173442"/>
            <a:ext cx="4520878" cy="26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3" y="385996"/>
            <a:ext cx="4554246" cy="63872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워크샵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결재상신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워크샵 인원 및 한도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인당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만원의 워크샵 비용 추가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fnGetWorkShopMaster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워크샵 비용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워크샵 지출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송금 별로 분할 표시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fnGetWorkShopDetail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36718" y="22658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7841" y="27104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295221"/>
            <a:ext cx="4722920" cy="2476804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로드 시 신청한 워크샵 인원 및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한도 등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GetReqWorkShopMaster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IMS.dbo.PS_WS_IF_APPR_REQ_MASTER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워크샵 지출 비용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상세내역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GetReqWorkShopDetail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sWorkshopId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IMS.dbo.PS_WS_IF_APPR_REQ_LIST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워크샵 신청서 관련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첨부파일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GetReqWorkShopFileList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sFileId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IMS.dbo.PS_WS_FILE_LIST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7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48829</TotalTime>
  <Words>427</Words>
  <Application>Microsoft Office PowerPoint</Application>
  <PresentationFormat>와이드스크린</PresentationFormat>
  <Paragraphs>109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858</cp:revision>
  <dcterms:created xsi:type="dcterms:W3CDTF">2019-06-18T00:52:31Z</dcterms:created>
  <dcterms:modified xsi:type="dcterms:W3CDTF">2021-07-14T04:58:27Z</dcterms:modified>
</cp:coreProperties>
</file>