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7" d="100"/>
          <a:sy n="9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3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9522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워크샵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정산서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0" y="1373852"/>
            <a:ext cx="7344846" cy="2050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워크샵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정산 </a:t>
            </a:r>
            <a:r>
              <a:rPr lang="ko-KR" altLang="en-US" sz="1400" b="1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워크샵 신청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신청 화면으로 이동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goInsertView</a:t>
            </a:r>
            <a:r>
              <a:rPr lang="en-US" altLang="ko-KR" sz="800" dirty="0"/>
              <a:t>()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워크샵 정산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신청이 완료 되었을 때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노출되며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작성 화면으로 이동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goModifyView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신청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정산 목록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내역을 확인 할 수 있으며 제목 클릭 시 해당 문서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확인가능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goSpendView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37549" y="20527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45240" y="27637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175701" y="27637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3222595" y="4021585"/>
            <a:ext cx="3835153" cy="967666"/>
          </a:xfrm>
          <a:prstGeom prst="wedgeRectCallout">
            <a:avLst>
              <a:gd name="adj1" fmla="val -20305"/>
              <a:gd name="adj2" fmla="val -79080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ims.smilegate.net/workshop/req/workshopList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워크샵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워크샵 정산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제목 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제목 기입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사용내역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현금</a:t>
            </a:r>
            <a:r>
              <a:rPr lang="en-US" altLang="ko-KR" sz="800" b="1" dirty="0"/>
              <a:t>/</a:t>
            </a:r>
            <a:r>
              <a:rPr lang="ko-KR" altLang="en-US" sz="800" b="1" dirty="0" smtClean="0"/>
              <a:t>송금</a:t>
            </a:r>
            <a:r>
              <a:rPr lang="en-US" altLang="ko-KR" sz="800" b="1" dirty="0"/>
              <a:t>/</a:t>
            </a:r>
            <a:r>
              <a:rPr lang="ko-KR" altLang="en-US" sz="800" b="1" dirty="0" smtClean="0"/>
              <a:t>기타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추가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신청항목에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따른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정산액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addRow</a:t>
            </a:r>
            <a:r>
              <a:rPr lang="en-US" altLang="ko-KR" sz="800" dirty="0"/>
              <a:t>('cash</a:t>
            </a:r>
            <a:r>
              <a:rPr lang="en-US" altLang="ko-KR" sz="800" dirty="0" smtClean="0"/>
              <a:t>')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사용내역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현금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송금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기타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신청항목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정산액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삭제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delRow</a:t>
            </a:r>
            <a:r>
              <a:rPr lang="en-US" altLang="ko-KR" sz="800" dirty="0"/>
              <a:t>('cash')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사용내역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카드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조회된 카드 사용 내역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정산서</a:t>
            </a:r>
            <a:r>
              <a:rPr lang="ko-KR" altLang="en-US" sz="800" b="1" dirty="0" smtClean="0"/>
              <a:t> 요약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비용 사용내역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요약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sumReqMoney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getNumber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첨부파일 추가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카드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첨부파일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임시저장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doSave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결재상신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reqApproval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목록</a:t>
            </a:r>
            <a:endParaRPr lang="en-US" altLang="ko-KR" sz="800" b="1" dirty="0"/>
          </a:p>
          <a:p>
            <a:r>
              <a:rPr lang="en-US" altLang="ko-KR" sz="800" dirty="0"/>
              <a:t> : </a:t>
            </a:r>
            <a:r>
              <a:rPr lang="en-US" altLang="ko-KR" sz="800" dirty="0" err="1"/>
              <a:t>goList</a:t>
            </a:r>
            <a:r>
              <a:rPr lang="en-US" altLang="ko-KR" sz="800" dirty="0"/>
              <a:t>()</a:t>
            </a:r>
            <a:endParaRPr lang="en-US" altLang="ko-KR" sz="8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4" y="967664"/>
            <a:ext cx="4546259" cy="50513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16599" y="156452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48071" y="197364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38688" y="19825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90592" y="36248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17224" y="43217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63780" y="46591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057753" y="56179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39493" y="56179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59089" y="56179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291090" y="1713392"/>
            <a:ext cx="4722920" cy="3639844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500" y="1832401"/>
            <a:ext cx="4483223" cy="34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8" y="621439"/>
            <a:ext cx="4549821" cy="57441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워크샵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결재상신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워크샵 관련 기본 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참여부서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참여인원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한도액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등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사용내역 정산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현금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송금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기타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지출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송금 별로 분할 표시 및 합계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fnGetWorkShopDetail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사용내역 정산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카드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카드사용내역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fnGetWorkShopCard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정산서</a:t>
            </a:r>
            <a:r>
              <a:rPr lang="ko-KR" altLang="en-US" sz="800" b="1" dirty="0" smtClean="0"/>
              <a:t> 요약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비용 사용내역 요약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fnGetWorkShopSummary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첨부된 파일 리스트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fnGetWorkShopFileInfo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36718" y="2558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7841" y="29057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1618424"/>
            <a:ext cx="4722920" cy="3830398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WorkshopId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를 통한 워크샵 기본정보 가져오기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부서인원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한도 등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..)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GetAdvanceWorkShopMaster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IMS.dbo.PS_WS_IF_APPR_SPEND_MASTER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워크샵 현금 및 송금 지출 내역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GetAdvanceWorkShopDetail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IMS.dbo.PS_WS_IF_APPR_SPEND_CASH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워크샵 카드 사용 내역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GetAdvanceWorkShopCard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IMS.dbo.PS_WS_IF_APPR_SPEND_CARD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사용 비용 내역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GetAdvanceWorkShopSummary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IMS.dbo.PS_WS_IF_APPR_SPEND_SUMMARY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첨부파일 내역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GetReqWorkShopFileList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sFileId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IMS.dbo.PS_WS_FILE_LIST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7841" y="394448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7841" y="51429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7841" y="43794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48914</TotalTime>
  <Words>439</Words>
  <Application>Microsoft Office PowerPoint</Application>
  <PresentationFormat>와이드스크린</PresentationFormat>
  <Paragraphs>110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873</cp:revision>
  <dcterms:created xsi:type="dcterms:W3CDTF">2019-06-18T00:52:31Z</dcterms:created>
  <dcterms:modified xsi:type="dcterms:W3CDTF">2021-07-14T08:41:05Z</dcterms:modified>
</cp:coreProperties>
</file>