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1" r:id="rId3"/>
    <p:sldId id="269" r:id="rId4"/>
    <p:sldId id="298" r:id="rId5"/>
    <p:sldId id="29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3875" autoAdjust="0"/>
  </p:normalViewPr>
  <p:slideViewPr>
    <p:cSldViewPr snapToGrid="0" showGuides="1">
      <p:cViewPr varScale="1">
        <p:scale>
          <a:sx n="97" d="100"/>
          <a:sy n="9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4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3276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카드한도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증액신청서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0" y="950821"/>
            <a:ext cx="4539123" cy="51451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카드한도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증액신청서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공용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접대비 카드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사용자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신청 대상자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GetCardNumber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카드번호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신청 카드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GetRemindPrice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증액시점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증액 적용 요청일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fnPriceResult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요청금액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증액요청금액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fnDeligate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27754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114551"/>
            <a:ext cx="4722920" cy="3730098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양식 로드 시 사용자 항목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세팅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GetExecutiveList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EKPETC.dbo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up_Executive_Get_List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사원정보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GetEmpInfo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해당 사용자의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카드정보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GetCardNumberAll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ERPEmpSeq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한도금액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사용금액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상신금액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GetCardLimitPrice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CardNumber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sMonth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ERPLimit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EmpComSeq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SGERP.dbo.SG_SDAIFCardLimitAmtQuery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공용법인카드 한도 사용기간 조회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전체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GetCardPeriodAll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DifComSeq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SGERP.dbo.SG_SDAIFCardPeriodALLQuery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30897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33088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39565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41755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41" y="828674"/>
            <a:ext cx="4542727" cy="54197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err="1" smtClean="0">
                <a:solidFill>
                  <a:schemeClr val="bg1"/>
                </a:solidFill>
              </a:rPr>
              <a:t>카드한도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증액신청서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부서운영비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카드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구분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신청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카드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/>
              <a:t> : </a:t>
            </a:r>
            <a:r>
              <a:rPr lang="en-US" altLang="ko-KR" sz="800" dirty="0" err="1" smtClean="0"/>
              <a:t>chaangeFormInfo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사용자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신청 대상자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GetCardNumber</a:t>
            </a:r>
            <a:r>
              <a:rPr lang="en-US" altLang="ko-KR" sz="800" dirty="0" smtClean="0"/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3. </a:t>
            </a:r>
            <a:r>
              <a:rPr lang="ko-KR" altLang="en-US" sz="800" b="1" dirty="0" smtClean="0"/>
              <a:t>카드번호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 신청 카드 선택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GetRemindPrice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증액시점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한도금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증액 적용 요청일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fnPriceResult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요청금액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증액요청금액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fnDeligate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263253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5344358" y="2114551"/>
            <a:ext cx="4722920" cy="3730098"/>
          </a:xfrm>
          <a:prstGeom prst="wedgeRectCallout">
            <a:avLst>
              <a:gd name="adj1" fmla="val -55773"/>
              <a:gd name="adj2" fmla="val -21049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양식 로드 시 사용자 항목 </a:t>
            </a:r>
            <a:r>
              <a:rPr lang="en-US" altLang="ko-KR" sz="1000" b="1" dirty="0" err="1">
                <a:solidFill>
                  <a:schemeClr val="tx1"/>
                </a:solidFill>
                <a:latin typeface="+mn-ea"/>
              </a:rPr>
              <a:t>SelectBox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세팅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GetExecutiveList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 smtClean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EKPETC.dbo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up_Executive_Get_List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ERP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사원정보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GetEmpInfo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ComCd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EmpID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</a:t>
            </a:r>
            <a:r>
              <a:rPr lang="en-US" altLang="ko-KR" sz="90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SG_SHRIFEmpInQuery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해당 사용자의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카드정보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GetCardNumberAll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ERPEmpSeq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한도금액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사용금액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상신금액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가져오기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GetCardLimitPrice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CardNumber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sMonth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ERPLimit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EmpComSeq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SGERP.dbo.SG_SDAIFCardLimitAmtQuery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공용법인카드 한도 사용기간 조회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전체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호출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Controller 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GetLegacyData.aspx.cs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-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GetCardPeriodAll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/>
            </a:r>
            <a:br>
              <a:rPr lang="en-US" altLang="ko-KR" sz="900" dirty="0">
                <a:solidFill>
                  <a:prstClr val="black"/>
                </a:solidFill>
                <a:latin typeface="+mn-ea"/>
              </a:rPr>
            </a:br>
            <a:r>
              <a:rPr lang="ko-KR" altLang="en-US" sz="900" dirty="0" err="1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ERPCompanySeq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CardSeq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EmpSeq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, </a:t>
            </a:r>
            <a:r>
              <a:rPr lang="en-US" altLang="ko-KR" sz="900" dirty="0" err="1">
                <a:solidFill>
                  <a:prstClr val="black"/>
                </a:solidFill>
                <a:latin typeface="+mn-ea"/>
              </a:rPr>
              <a:t>DifComSeq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SP : </a:t>
            </a:r>
            <a:r>
              <a:rPr lang="en-US" altLang="ko-KR" sz="900" dirty="0" err="1" smtClean="0">
                <a:solidFill>
                  <a:prstClr val="black"/>
                </a:solidFill>
                <a:latin typeface="+mn-ea"/>
              </a:rPr>
              <a:t>SGERP.dbo.SG_SDAIFCardPeriodALLQuery</a:t>
            </a:r>
            <a:endParaRPr lang="en-US" altLang="ko-KR" sz="9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29563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31754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386125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961484" y="41374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48714</TotalTime>
  <Words>411</Words>
  <Application>Microsoft Office PowerPoint</Application>
  <PresentationFormat>와이드스크린</PresentationFormat>
  <Paragraphs>106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843</cp:revision>
  <dcterms:created xsi:type="dcterms:W3CDTF">2019-06-18T00:52:31Z</dcterms:created>
  <dcterms:modified xsi:type="dcterms:W3CDTF">2021-07-14T08:40:58Z</dcterms:modified>
</cp:coreProperties>
</file>