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1" r:id="rId3"/>
    <p:sldId id="269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79" d="100"/>
          <a:sy n="79" d="100"/>
        </p:scale>
        <p:origin x="13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7362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프로젝트명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등록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변경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1" y="383389"/>
            <a:ext cx="5193782" cy="63123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프로젝트명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등록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변경 </a:t>
            </a:r>
            <a:r>
              <a:rPr lang="ko-KR" altLang="en-US" sz="1400" b="1" dirty="0">
                <a:solidFill>
                  <a:schemeClr val="bg1"/>
                </a:solidFill>
              </a:rPr>
              <a:t>신청서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 구분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Radio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버튼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chaangeFormInfo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2. Project </a:t>
            </a:r>
            <a:r>
              <a:rPr lang="ko-KR" altLang="en-US" sz="800" b="1" dirty="0" err="1" smtClean="0"/>
              <a:t>등록현황</a:t>
            </a:r>
            <a:r>
              <a:rPr lang="ko-KR" altLang="en-US" sz="800" b="1" dirty="0" smtClean="0"/>
              <a:t> 조회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현황 정보 조회 팝업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GetRemindPrice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내용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정보 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fnGoPJTList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12" y="2307956"/>
            <a:ext cx="2095907" cy="3438113"/>
          </a:xfrm>
          <a:prstGeom prst="rect">
            <a:avLst/>
          </a:prstGeom>
        </p:spPr>
      </p:pic>
      <p:cxnSp>
        <p:nvCxnSpPr>
          <p:cNvPr id="22" name="꺾인 연결선 21"/>
          <p:cNvCxnSpPr>
            <a:stCxn id="25" idx="0"/>
            <a:endCxn id="15" idx="0"/>
          </p:cNvCxnSpPr>
          <p:nvPr/>
        </p:nvCxnSpPr>
        <p:spPr>
          <a:xfrm rot="5400000" flipH="1" flipV="1">
            <a:off x="3292456" y="1457632"/>
            <a:ext cx="250985" cy="1951635"/>
          </a:xfrm>
          <a:prstGeom prst="bentConnector3">
            <a:avLst>
              <a:gd name="adj1" fmla="val 19108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291371" y="2261418"/>
            <a:ext cx="2172622" cy="3507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118801" y="255894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347833" y="255894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721458" y="37414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48540</TotalTime>
  <Words>79</Words>
  <Application>Microsoft Office PowerPoint</Application>
  <PresentationFormat>와이드스크린</PresentationFormat>
  <Paragraphs>34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786</cp:revision>
  <dcterms:created xsi:type="dcterms:W3CDTF">2019-06-18T00:52:31Z</dcterms:created>
  <dcterms:modified xsi:type="dcterms:W3CDTF">2021-07-14T08:40:40Z</dcterms:modified>
</cp:coreProperties>
</file>