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4719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개인정보 추출 요청서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21.07.12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624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93157"/>
            <a:ext cx="5988326" cy="6389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개인 정보 추출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요청서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제목 및 상신 기본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개인정보 추출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개인 정보 추출 요청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첨부파일 </a:t>
            </a:r>
            <a:r>
              <a:rPr lang="ko-KR" altLang="en-US" sz="800" b="1" dirty="0" err="1" smtClean="0"/>
              <a:t>참조결재</a:t>
            </a:r>
            <a:r>
              <a:rPr lang="ko-KR" altLang="en-US" sz="800" b="1" dirty="0" smtClean="0"/>
              <a:t> 선택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첨부 파일 및 </a:t>
            </a:r>
            <a:r>
              <a:rPr lang="ko-KR" altLang="en-US" sz="800" dirty="0" err="1" smtClean="0"/>
              <a:t>참조결재</a:t>
            </a:r>
            <a:r>
              <a:rPr lang="ko-KR" altLang="en-US" sz="800" dirty="0" smtClean="0"/>
              <a:t>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기안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담당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담당 결재 프로세스 정보를 확인 가능한 영역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상신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 상신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DraftAction_OnClick</a:t>
            </a:r>
            <a:endParaRPr lang="en-US" altLang="ko-KR" sz="800" dirty="0"/>
          </a:p>
          <a:p>
            <a:r>
              <a:rPr lang="en-US" altLang="ko-KR" sz="800" dirty="0"/>
              <a:t>-&gt; draft</a:t>
            </a:r>
          </a:p>
          <a:p>
            <a:r>
              <a:rPr lang="en-US" altLang="ko-KR" sz="800" dirty="0"/>
              <a:t>-&gt; </a:t>
            </a:r>
            <a:r>
              <a:rPr lang="en-US" altLang="ko-KR" sz="800" dirty="0" err="1"/>
              <a:t>InsertApprovalDocExtendField</a:t>
            </a:r>
            <a:endParaRPr lang="en-US" altLang="ko-KR" sz="800" dirty="0"/>
          </a:p>
          <a:p>
            <a:r>
              <a:rPr lang="en-US" altLang="ko-KR" sz="800" dirty="0"/>
              <a:t>-&gt; </a:t>
            </a:r>
            <a:r>
              <a:rPr lang="en-US" altLang="ko-KR" sz="800" dirty="0" err="1"/>
              <a:t>DraftTempDocDelete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의견 입력 창 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파일첨부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첨부 파일 영역 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FileAttach_OnClick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보안설정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확인 가능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TempSave_OnClick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인쇄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화면 인쇄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참조결재</a:t>
            </a:r>
            <a:r>
              <a:rPr lang="ko-KR" altLang="en-US" sz="800" b="1" dirty="0" smtClean="0"/>
              <a:t> 선택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참조 결재 팝업 창 호출</a:t>
            </a:r>
            <a:endParaRPr lang="en-US" altLang="ko-KR" sz="800" dirty="0" smtClean="0"/>
          </a:p>
          <a:p>
            <a:r>
              <a:rPr lang="en-US" altLang="ko-KR" sz="800" dirty="0" smtClean="0"/>
              <a:t>: _</a:t>
            </a:r>
            <a:r>
              <a:rPr lang="en-US" altLang="ko-KR" sz="800" dirty="0" err="1" smtClean="0"/>
              <a:t>FORM_fnSelectDocLink</a:t>
            </a:r>
            <a:endParaRPr lang="en-US" altLang="ko-KR" sz="800" dirty="0" smtClean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59699" y="7954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03933" y="79543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80651" y="7954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9800" y="1600200"/>
            <a:ext cx="1105728" cy="9522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655502" y="15059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0362" y="2764293"/>
            <a:ext cx="5375413" cy="6476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115" y="3432359"/>
            <a:ext cx="5375413" cy="17598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0115" y="5208466"/>
            <a:ext cx="5375413" cy="3477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0115" y="5803377"/>
            <a:ext cx="1081985" cy="7785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85817" y="57090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2501" y="33300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360038" y="51351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8294" y="27014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7369" y="7954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183347" y="7954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50253" y="7954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74948" y="51351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74948" y="53450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개인 정보 추출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요청서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48666</TotalTime>
  <Words>388</Words>
  <Application>Microsoft Office PowerPoint</Application>
  <PresentationFormat>와이드스크린</PresentationFormat>
  <Paragraphs>153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769</cp:revision>
  <dcterms:created xsi:type="dcterms:W3CDTF">2019-06-18T00:52:31Z</dcterms:created>
  <dcterms:modified xsi:type="dcterms:W3CDTF">2021-07-15T02:04:11Z</dcterms:modified>
</cp:coreProperties>
</file>