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9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89915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경영정보 데이터 추출 요청서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21.07.12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1624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59699" y="81448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03933" y="8144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80651" y="8144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9800" y="1600200"/>
            <a:ext cx="1105728" cy="9522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655502" y="15059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0362" y="2764293"/>
            <a:ext cx="5375413" cy="6476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115" y="3432359"/>
            <a:ext cx="5375413" cy="17598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0115" y="5208466"/>
            <a:ext cx="5375413" cy="3477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0115" y="5803377"/>
            <a:ext cx="1081985" cy="7785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85817" y="57090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62501" y="333006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360038" y="51351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8294" y="27014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7369" y="8144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183347" y="8144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50253" y="8144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74948" y="51351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74948" y="53450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6" y="380381"/>
            <a:ext cx="5806109" cy="6401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" name="타원 59"/>
          <p:cNvSpPr/>
          <p:nvPr/>
        </p:nvSpPr>
        <p:spPr bwMode="auto">
          <a:xfrm>
            <a:off x="163693" y="77159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1" name="타원 60"/>
          <p:cNvSpPr/>
          <p:nvPr/>
        </p:nvSpPr>
        <p:spPr bwMode="auto">
          <a:xfrm>
            <a:off x="573684" y="77159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2" name="타원 61"/>
          <p:cNvSpPr/>
          <p:nvPr/>
        </p:nvSpPr>
        <p:spPr bwMode="auto">
          <a:xfrm>
            <a:off x="1142427" y="77159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63" name="타원 62"/>
          <p:cNvSpPr/>
          <p:nvPr/>
        </p:nvSpPr>
        <p:spPr bwMode="auto">
          <a:xfrm>
            <a:off x="1603761" y="77159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4" name="타원 63"/>
          <p:cNvSpPr/>
          <p:nvPr/>
        </p:nvSpPr>
        <p:spPr bwMode="auto">
          <a:xfrm>
            <a:off x="2080570" y="77159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3798" y="2682945"/>
            <a:ext cx="5226326" cy="5963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37633" y="1573076"/>
            <a:ext cx="1052490" cy="8945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4548366" y="1482267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타원 69"/>
          <p:cNvSpPr/>
          <p:nvPr/>
        </p:nvSpPr>
        <p:spPr bwMode="auto">
          <a:xfrm>
            <a:off x="2695688" y="77159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63796" y="3328988"/>
            <a:ext cx="5226327" cy="311426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362501" y="2587767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73" name="타원 72"/>
          <p:cNvSpPr/>
          <p:nvPr/>
        </p:nvSpPr>
        <p:spPr bwMode="auto">
          <a:xfrm>
            <a:off x="3267462" y="77159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52" y="468182"/>
            <a:ext cx="3978685" cy="32683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6" name="꺾인 연결선 75"/>
          <p:cNvCxnSpPr>
            <a:stCxn id="61" idx="0"/>
          </p:cNvCxnSpPr>
          <p:nvPr/>
        </p:nvCxnSpPr>
        <p:spPr>
          <a:xfrm rot="5400000" flipH="1" flipV="1">
            <a:off x="3205538" y="-2072460"/>
            <a:ext cx="310402" cy="5377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63798" y="6468097"/>
            <a:ext cx="5226327" cy="165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366767" y="6389977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1494154" y="6463131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경영정보 데이터 추출 요청서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제목 및 상신 기본 정보 입력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경영정보 데이터 추출 신청 </a:t>
            </a:r>
            <a:r>
              <a:rPr lang="ko-KR" altLang="en-US" sz="800" b="1" dirty="0" smtClean="0"/>
              <a:t>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경영정보 데이터 추출 </a:t>
            </a:r>
            <a:r>
              <a:rPr lang="ko-KR" altLang="en-US" sz="800" dirty="0" smtClean="0"/>
              <a:t>정보 입력 </a:t>
            </a:r>
            <a:r>
              <a:rPr lang="ko-KR" altLang="en-US" sz="800" dirty="0" smtClean="0"/>
              <a:t>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첨부파일 및 </a:t>
            </a:r>
            <a:r>
              <a:rPr lang="ko-KR" altLang="en-US" sz="800" b="1" dirty="0" err="1" smtClean="0"/>
              <a:t>참조결재</a:t>
            </a:r>
            <a:r>
              <a:rPr lang="ko-KR" altLang="en-US" sz="800" b="1" dirty="0" smtClean="0"/>
              <a:t> 선택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첨부 파일 및 </a:t>
            </a:r>
            <a:r>
              <a:rPr lang="ko-KR" altLang="en-US" sz="800" dirty="0" err="1" smtClean="0"/>
              <a:t>참조결재</a:t>
            </a:r>
            <a:r>
              <a:rPr lang="ko-KR" altLang="en-US" sz="800" dirty="0" smtClean="0"/>
              <a:t> 정보 입력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기안 결재자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기안자 결재 프로세스 정보를 확인 가능한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 상신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DraftAction_OnClick</a:t>
            </a:r>
            <a:endParaRPr lang="en-US" altLang="ko-KR" sz="800" dirty="0"/>
          </a:p>
          <a:p>
            <a:r>
              <a:rPr lang="en-US" altLang="ko-KR" sz="800" dirty="0"/>
              <a:t>-&gt; draft</a:t>
            </a:r>
          </a:p>
          <a:p>
            <a:r>
              <a:rPr lang="en-US" altLang="ko-KR" sz="800" dirty="0"/>
              <a:t>-&gt; </a:t>
            </a:r>
            <a:r>
              <a:rPr lang="en-US" altLang="ko-KR" sz="800" dirty="0" err="1"/>
              <a:t>InsertApprovalDocExtendField</a:t>
            </a:r>
            <a:endParaRPr lang="en-US" altLang="ko-KR" sz="800" dirty="0"/>
          </a:p>
          <a:p>
            <a:r>
              <a:rPr lang="en-US" altLang="ko-KR" sz="800" dirty="0"/>
              <a:t>-&gt; </a:t>
            </a:r>
            <a:r>
              <a:rPr lang="en-US" altLang="ko-KR" sz="800" dirty="0" err="1"/>
              <a:t>DraftTempDocDelete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결재선 지정 관련 팝업 호출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의견 입력 창 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파일첨부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첨부 파일 영역 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FileAttach_OnClick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보안설정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문서 보안 설정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보안 된 문서는 지정된 </a:t>
            </a:r>
            <a:r>
              <a:rPr lang="ko-KR" altLang="en-US" sz="800" dirty="0" err="1" smtClean="0"/>
              <a:t>회람자만</a:t>
            </a:r>
            <a:r>
              <a:rPr lang="ko-KR" altLang="en-US" sz="800" dirty="0" smtClean="0"/>
              <a:t> 확인 가능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SetSecurity_OnClick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임시저장</a:t>
            </a:r>
            <a:r>
              <a:rPr lang="ko-KR" altLang="en-US" sz="800" b="1" dirty="0" smtClean="0"/>
              <a:t>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TempSave_OnClick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인쇄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화면 인쇄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참조결재</a:t>
            </a:r>
            <a:r>
              <a:rPr lang="ko-KR" altLang="en-US" sz="800" b="1" dirty="0" smtClean="0"/>
              <a:t> 선택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참조 결재 팝업 창 호출</a:t>
            </a:r>
            <a:endParaRPr lang="en-US" altLang="ko-KR" sz="800" dirty="0" smtClean="0"/>
          </a:p>
          <a:p>
            <a:r>
              <a:rPr lang="en-US" altLang="ko-KR" sz="800" dirty="0" smtClean="0"/>
              <a:t>: _</a:t>
            </a:r>
            <a:r>
              <a:rPr lang="en-US" altLang="ko-KR" sz="800" dirty="0" err="1" smtClean="0"/>
              <a:t>FORM_fnSelectDocLink</a:t>
            </a:r>
            <a:endParaRPr lang="en-US" altLang="ko-KR" sz="800" dirty="0" smtClean="0"/>
          </a:p>
        </p:txBody>
      </p:sp>
      <p:sp>
        <p:nvSpPr>
          <p:cNvPr id="68" name="타원 67"/>
          <p:cNvSpPr/>
          <p:nvPr/>
        </p:nvSpPr>
        <p:spPr bwMode="auto">
          <a:xfrm>
            <a:off x="375996" y="3237921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0" name="타원 79"/>
          <p:cNvSpPr/>
          <p:nvPr/>
        </p:nvSpPr>
        <p:spPr bwMode="auto">
          <a:xfrm>
            <a:off x="6044207" y="356586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48673</TotalTime>
  <Words>216</Words>
  <Application>Microsoft Office PowerPoint</Application>
  <PresentationFormat>와이드스크린</PresentationFormat>
  <Paragraphs>91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772</cp:revision>
  <dcterms:created xsi:type="dcterms:W3CDTF">2019-06-18T00:52:31Z</dcterms:created>
  <dcterms:modified xsi:type="dcterms:W3CDTF">2021-07-15T02:28:58Z</dcterms:modified>
</cp:coreProperties>
</file>