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814838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데이터베이스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접속요청서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11827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7" y="378925"/>
            <a:ext cx="6013567" cy="639417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데이터베이스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접속요청서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데이터베이스 접속 요청 신청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데이터베이스 접속 요청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45" name="타원 44"/>
          <p:cNvSpPr/>
          <p:nvPr/>
        </p:nvSpPr>
        <p:spPr bwMode="auto">
          <a:xfrm>
            <a:off x="173907" y="8120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605249" y="8120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1077639" y="8120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1574800" y="8047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2202546" y="8047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80363" y="2772597"/>
            <a:ext cx="5408544" cy="6211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26033" y="1579902"/>
            <a:ext cx="462874" cy="9690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8707" y="4892945"/>
            <a:ext cx="5410200" cy="3478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5321214" y="148492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2772939" y="80406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80364" y="3450114"/>
            <a:ext cx="5408543" cy="14262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1523972" y="507516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81" name="타원 80"/>
          <p:cNvSpPr/>
          <p:nvPr/>
        </p:nvSpPr>
        <p:spPr bwMode="auto">
          <a:xfrm>
            <a:off x="1527284" y="488798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83675" y="1608064"/>
            <a:ext cx="1103825" cy="9491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389258" y="335675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380505" y="480121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5" name="타원 64"/>
          <p:cNvSpPr/>
          <p:nvPr/>
        </p:nvSpPr>
        <p:spPr bwMode="auto">
          <a:xfrm>
            <a:off x="392100" y="268925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3" name="타원 82"/>
          <p:cNvSpPr/>
          <p:nvPr/>
        </p:nvSpPr>
        <p:spPr bwMode="auto">
          <a:xfrm>
            <a:off x="389258" y="151955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개인 정보 추출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요청서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48680</TotalTime>
  <Words>394</Words>
  <Application>Microsoft Office PowerPoint</Application>
  <PresentationFormat>와이드스크린</PresentationFormat>
  <Paragraphs>153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775</cp:revision>
  <dcterms:created xsi:type="dcterms:W3CDTF">2019-06-18T00:52:31Z</dcterms:created>
  <dcterms:modified xsi:type="dcterms:W3CDTF">2021-07-15T02:37:16Z</dcterms:modified>
</cp:coreProperties>
</file>