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061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메시지 발송 요청서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11827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메시지 발송 요청서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메시지 발송 신청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메시지 발송 신청 </a:t>
            </a:r>
            <a:r>
              <a:rPr lang="ko-KR" altLang="en-US" sz="700" dirty="0" smtClean="0"/>
              <a:t>정보 </a:t>
            </a:r>
            <a:r>
              <a:rPr lang="ko-KR" altLang="en-US" sz="700" dirty="0" smtClean="0"/>
              <a:t>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 smtClean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담당 결재자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담당 결재 프로세스 정보를 확인 가능한 영역</a:t>
            </a:r>
            <a:endParaRPr lang="en-US" altLang="ko-KR" sz="700" dirty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/>
              <a:t>결재선지정</a:t>
            </a:r>
            <a:r>
              <a:rPr lang="ko-KR" altLang="en-US" sz="700" b="1" dirty="0"/>
              <a:t>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결재선 지정 관련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TotalApprovalLineMgr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pic>
        <p:nvPicPr>
          <p:cNvPr id="25" name="그림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0" y="379832"/>
            <a:ext cx="3238500" cy="63956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/>
          <p:cNvSpPr/>
          <p:nvPr/>
        </p:nvSpPr>
        <p:spPr bwMode="auto">
          <a:xfrm>
            <a:off x="242101" y="4129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523711" y="4129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813602" y="4129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1062074" y="4129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1351971" y="4129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7557" y="611747"/>
            <a:ext cx="3246784" cy="1490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0078" y="1663636"/>
            <a:ext cx="2915479" cy="331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1658426" y="4129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5108" y="5912614"/>
            <a:ext cx="2920450" cy="190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210320" y="157030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863296" y="596231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38" name="타원 37"/>
          <p:cNvSpPr/>
          <p:nvPr/>
        </p:nvSpPr>
        <p:spPr bwMode="auto">
          <a:xfrm>
            <a:off x="866608" y="585795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39" name="타원 38"/>
          <p:cNvSpPr/>
          <p:nvPr/>
        </p:nvSpPr>
        <p:spPr bwMode="auto">
          <a:xfrm>
            <a:off x="1915183" y="4129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40" name="직사각형 39"/>
          <p:cNvSpPr/>
          <p:nvPr/>
        </p:nvSpPr>
        <p:spPr>
          <a:xfrm flipV="1">
            <a:off x="295107" y="1034158"/>
            <a:ext cx="764593" cy="5135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203340" y="92728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079" y="6227354"/>
            <a:ext cx="341271" cy="4257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196905" y="61372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0" name="직사각형 49"/>
          <p:cNvSpPr/>
          <p:nvPr/>
        </p:nvSpPr>
        <p:spPr>
          <a:xfrm flipV="1">
            <a:off x="2971800" y="1029188"/>
            <a:ext cx="247070" cy="5135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2875579" y="935314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5108" y="2014814"/>
            <a:ext cx="2923764" cy="38812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189169" y="580818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239" y="1421248"/>
            <a:ext cx="4676379" cy="3841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타원 62"/>
          <p:cNvSpPr/>
          <p:nvPr/>
        </p:nvSpPr>
        <p:spPr bwMode="auto">
          <a:xfrm>
            <a:off x="3878164" y="132516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203970" y="192170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3" name="꺾인 연결선 2"/>
          <p:cNvCxnSpPr>
            <a:stCxn id="27" idx="0"/>
            <a:endCxn id="63" idx="0"/>
          </p:cNvCxnSpPr>
          <p:nvPr/>
        </p:nvCxnSpPr>
        <p:spPr>
          <a:xfrm rot="16200000" flipH="1">
            <a:off x="1843036" y="-808164"/>
            <a:ext cx="912206" cy="3354453"/>
          </a:xfrm>
          <a:prstGeom prst="bentConnector3">
            <a:avLst>
              <a:gd name="adj1" fmla="val -11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메시지 발송 요청서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48786</TotalTime>
  <Words>421</Words>
  <Application>Microsoft Office PowerPoint</Application>
  <PresentationFormat>와이드스크린</PresentationFormat>
  <Paragraphs>163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780</cp:revision>
  <dcterms:created xsi:type="dcterms:W3CDTF">2019-06-18T00:52:31Z</dcterms:created>
  <dcterms:modified xsi:type="dcterms:W3CDTF">2021-07-15T04:35:18Z</dcterms:modified>
</cp:coreProperties>
</file>