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87030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모바일 메일사용권한 신청서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21.07.14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572287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3" y="381277"/>
            <a:ext cx="6028357" cy="6394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모바일 메일사용권한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모바일 메일사용권한 신청 </a:t>
            </a:r>
            <a:r>
              <a:rPr lang="ko-KR" altLang="en-US" sz="700" b="1" dirty="0" smtClean="0"/>
              <a:t>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smtClean="0"/>
              <a:t>모바일 메일사용권한 </a:t>
            </a:r>
            <a:r>
              <a:rPr lang="ko-KR" altLang="en-US" sz="700" dirty="0" smtClean="0"/>
              <a:t>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담당결재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담당결재</a:t>
            </a:r>
            <a:r>
              <a:rPr lang="ko-KR" altLang="en-US" sz="700" dirty="0" smtClean="0"/>
              <a:t> 관련 문서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ReqMobile_OnClick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45" name="타원 44"/>
          <p:cNvSpPr/>
          <p:nvPr/>
        </p:nvSpPr>
        <p:spPr bwMode="auto">
          <a:xfrm>
            <a:off x="177773" y="81116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597807" y="80670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1090643" y="80670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1583479" y="7995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2209744" y="81116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4228" y="2882622"/>
            <a:ext cx="5416827" cy="5880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35600" y="1706494"/>
            <a:ext cx="465456" cy="952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2572" y="4537486"/>
            <a:ext cx="5418483" cy="3578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5343481" y="160818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8" name="타원 57"/>
          <p:cNvSpPr/>
          <p:nvPr/>
        </p:nvSpPr>
        <p:spPr bwMode="auto">
          <a:xfrm>
            <a:off x="2694946" y="81142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84229" y="3485597"/>
            <a:ext cx="5416828" cy="1028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401403" y="279262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6" name="타원 65"/>
          <p:cNvSpPr/>
          <p:nvPr/>
        </p:nvSpPr>
        <p:spPr bwMode="auto">
          <a:xfrm>
            <a:off x="1527837" y="472136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1531150" y="455074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8" name="타원 67"/>
          <p:cNvSpPr/>
          <p:nvPr/>
        </p:nvSpPr>
        <p:spPr bwMode="auto">
          <a:xfrm>
            <a:off x="3264689" y="79678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87541" y="1718089"/>
            <a:ext cx="1098276" cy="9409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01403" y="162586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86877" y="340000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386877" y="445245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모바일 메일사용권한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48793</TotalTime>
  <Words>406</Words>
  <Application>Microsoft Office PowerPoint</Application>
  <PresentationFormat>와이드스크린</PresentationFormat>
  <Paragraphs>158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784</cp:revision>
  <dcterms:created xsi:type="dcterms:W3CDTF">2019-06-18T00:52:31Z</dcterms:created>
  <dcterms:modified xsi:type="dcterms:W3CDTF">2021-07-15T04:34:29Z</dcterms:modified>
</cp:coreProperties>
</file>