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87030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모바일 메일사용해지 신청서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1555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3" y="381277"/>
            <a:ext cx="6013174" cy="637806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모바일 메일사용해지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모바일 메일사용해지 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모바일 메일사용해지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담당결재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담당결재</a:t>
            </a:r>
            <a:r>
              <a:rPr lang="ko-KR" altLang="en-US" sz="700" dirty="0" smtClean="0"/>
              <a:t> 관련 문서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ReqMobile_OnClick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27" name="타원 26"/>
          <p:cNvSpPr/>
          <p:nvPr/>
        </p:nvSpPr>
        <p:spPr bwMode="auto">
          <a:xfrm>
            <a:off x="177773" y="80314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590772" y="80314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1085009" y="80479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1575482" y="79679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2206114" y="80314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4228" y="2866057"/>
            <a:ext cx="5400261" cy="63776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22900" y="1731342"/>
            <a:ext cx="461591" cy="927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2572" y="4835660"/>
            <a:ext cx="5401917" cy="3495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324698" y="164463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9" name="타원 38"/>
          <p:cNvSpPr/>
          <p:nvPr/>
        </p:nvSpPr>
        <p:spPr bwMode="auto">
          <a:xfrm>
            <a:off x="2690237" y="80314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4228" y="3510444"/>
            <a:ext cx="5400261" cy="13020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94115" y="277437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1536120" y="501953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1539433" y="484891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50" name="타원 49"/>
          <p:cNvSpPr/>
          <p:nvPr/>
        </p:nvSpPr>
        <p:spPr bwMode="auto">
          <a:xfrm>
            <a:off x="3257528" y="80619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9260" y="1734655"/>
            <a:ext cx="1114840" cy="9243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384841" y="163913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387569" y="342221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387408" y="474498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모바일 메일사용해지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48798</TotalTime>
  <Words>406</Words>
  <Application>Microsoft Office PowerPoint</Application>
  <PresentationFormat>와이드스크린</PresentationFormat>
  <Paragraphs>158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788</cp:revision>
  <dcterms:created xsi:type="dcterms:W3CDTF">2019-06-18T00:52:31Z</dcterms:created>
  <dcterms:modified xsi:type="dcterms:W3CDTF">2021-07-15T04:46:42Z</dcterms:modified>
</cp:coreProperties>
</file>