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0265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방화벽 무선 정책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21.07.16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07802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5" y="373455"/>
            <a:ext cx="6035353" cy="638589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방화벽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무선 정책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모바일 메일사용해지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모바일 메일사용해지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담당결재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담당결재</a:t>
            </a:r>
            <a:r>
              <a:rPr lang="ko-KR" altLang="en-US" sz="700" dirty="0" smtClean="0"/>
              <a:t> 관련 문서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ReqMobile_OnClick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44" name="타원 43"/>
          <p:cNvSpPr/>
          <p:nvPr/>
        </p:nvSpPr>
        <p:spPr bwMode="auto">
          <a:xfrm>
            <a:off x="176359" y="80028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587812" y="80156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1093311" y="80046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1579760" y="7904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2211673" y="80028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1" y="2874800"/>
            <a:ext cx="5425109" cy="61291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48300" y="1723520"/>
            <a:ext cx="455498" cy="9276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5314" y="5043187"/>
            <a:ext cx="5418483" cy="5317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5349831" y="162605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2770784" y="79393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1" name="타원 60"/>
          <p:cNvSpPr/>
          <p:nvPr/>
        </p:nvSpPr>
        <p:spPr bwMode="auto">
          <a:xfrm>
            <a:off x="391449" y="278532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2" name="타원 61"/>
          <p:cNvSpPr/>
          <p:nvPr/>
        </p:nvSpPr>
        <p:spPr bwMode="auto">
          <a:xfrm>
            <a:off x="1547145" y="54092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1550458" y="522209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0282" y="1723520"/>
            <a:ext cx="1272211" cy="9309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85463" y="162605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86970" y="3486058"/>
            <a:ext cx="5425110" cy="154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391813" y="494820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91813" y="338738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방화벽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무선 정책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48805</TotalTime>
  <Words>410</Words>
  <Application>Microsoft Office PowerPoint</Application>
  <PresentationFormat>와이드스크린</PresentationFormat>
  <Paragraphs>157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792</cp:revision>
  <dcterms:created xsi:type="dcterms:W3CDTF">2019-06-18T00:52:31Z</dcterms:created>
  <dcterms:modified xsi:type="dcterms:W3CDTF">2021-07-15T04:44:33Z</dcterms:modified>
</cp:coreProperties>
</file>