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61" r:id="rId3"/>
    <p:sldId id="269" r:id="rId4"/>
    <p:sldId id="283" r:id="rId5"/>
    <p:sldId id="28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875" autoAdjust="0"/>
  </p:normalViewPr>
  <p:slideViewPr>
    <p:cSldViewPr snapToGrid="0" showGuides="1">
      <p:cViewPr varScale="1">
        <p:scale>
          <a:sx n="150" d="100"/>
          <a:sy n="150" d="100"/>
        </p:scale>
        <p:origin x="11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7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665118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</a:rPr>
              <a:t>외부반출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 신청서 양식 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기능 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21.07.17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335174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21.07.17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53" y="377137"/>
            <a:ext cx="6035978" cy="63941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1. </a:t>
            </a:r>
            <a:r>
              <a:rPr lang="ko-KR" altLang="en-US" sz="700" b="1" dirty="0" smtClean="0"/>
              <a:t>전자결재 기본 정보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제목 및 상신 기본 정보 입력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2. </a:t>
            </a:r>
            <a:r>
              <a:rPr lang="ko-KR" altLang="en-US" sz="700" b="1" dirty="0" err="1" smtClean="0"/>
              <a:t>외부반출</a:t>
            </a:r>
            <a:r>
              <a:rPr lang="ko-KR" altLang="en-US" sz="700" b="1" dirty="0" smtClean="0"/>
              <a:t> 신청서 </a:t>
            </a:r>
            <a:r>
              <a:rPr lang="ko-KR" altLang="en-US" sz="700" b="1" dirty="0" smtClean="0"/>
              <a:t>정보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err="1" smtClean="0"/>
              <a:t>외부반출</a:t>
            </a:r>
            <a:r>
              <a:rPr lang="ko-KR" altLang="en-US" sz="700" smtClean="0"/>
              <a:t> 신청서 </a:t>
            </a:r>
            <a:r>
              <a:rPr lang="ko-KR" altLang="en-US" sz="700" dirty="0" smtClean="0"/>
              <a:t>정보 입력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3. </a:t>
            </a:r>
            <a:r>
              <a:rPr lang="ko-KR" altLang="en-US" sz="700" b="1" dirty="0" smtClean="0"/>
              <a:t>첨부파일 및 </a:t>
            </a:r>
            <a:r>
              <a:rPr lang="ko-KR" altLang="en-US" sz="700" b="1" dirty="0" err="1" smtClean="0"/>
              <a:t>참조결재</a:t>
            </a:r>
            <a:r>
              <a:rPr lang="ko-KR" altLang="en-US" sz="700" b="1" dirty="0" smtClean="0"/>
              <a:t> 선택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첨부 파일 및 </a:t>
            </a:r>
            <a:r>
              <a:rPr lang="ko-KR" altLang="en-US" sz="700" dirty="0" err="1" smtClean="0"/>
              <a:t>참조결재</a:t>
            </a:r>
            <a:r>
              <a:rPr lang="ko-KR" altLang="en-US" sz="700" dirty="0" smtClean="0"/>
              <a:t> 정보 입력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4. </a:t>
            </a:r>
            <a:r>
              <a:rPr lang="ko-KR" altLang="en-US" sz="700" b="1" dirty="0" smtClean="0"/>
              <a:t>기안 결재자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기안자 결재 프로세스 정보를 확인 가능한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/>
              <a:t>5</a:t>
            </a:r>
            <a:r>
              <a:rPr lang="en-US" altLang="ko-KR" sz="700" b="1" dirty="0" smtClean="0"/>
              <a:t>. </a:t>
            </a:r>
            <a:r>
              <a:rPr lang="ko-KR" altLang="en-US" sz="700" b="1" dirty="0" smtClean="0"/>
              <a:t>상신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결재 상신</a:t>
            </a:r>
            <a:endParaRPr lang="en-US" altLang="ko-KR" sz="700" dirty="0" smtClean="0"/>
          </a:p>
          <a:p>
            <a:r>
              <a:rPr lang="en-US" altLang="ko-KR" sz="700" dirty="0"/>
              <a:t>: </a:t>
            </a:r>
            <a:r>
              <a:rPr lang="en-US" altLang="ko-KR" sz="700" dirty="0" err="1"/>
              <a:t>DraftAction_OnClick</a:t>
            </a:r>
            <a:endParaRPr lang="en-US" altLang="ko-KR" sz="700" dirty="0"/>
          </a:p>
          <a:p>
            <a:r>
              <a:rPr lang="en-US" altLang="ko-KR" sz="700" dirty="0"/>
              <a:t>-&gt; draft</a:t>
            </a:r>
          </a:p>
          <a:p>
            <a:r>
              <a:rPr lang="en-US" altLang="ko-KR" sz="700" dirty="0"/>
              <a:t>-&gt; </a:t>
            </a:r>
            <a:r>
              <a:rPr lang="en-US" altLang="ko-KR" sz="700" dirty="0" err="1"/>
              <a:t>InsertApprovalDocExtendField</a:t>
            </a:r>
            <a:endParaRPr lang="en-US" altLang="ko-KR" sz="700" dirty="0"/>
          </a:p>
          <a:p>
            <a:r>
              <a:rPr lang="en-US" altLang="ko-KR" sz="700" dirty="0"/>
              <a:t>-&gt; </a:t>
            </a:r>
            <a:r>
              <a:rPr lang="en-US" altLang="ko-KR" sz="700" dirty="0" err="1"/>
              <a:t>DraftTempDocDelete</a:t>
            </a:r>
            <a:endParaRPr lang="en-US" altLang="ko-KR" sz="700" dirty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6. </a:t>
            </a:r>
            <a:r>
              <a:rPr lang="ko-KR" altLang="en-US" sz="700" b="1" dirty="0" err="1"/>
              <a:t>결재선지정</a:t>
            </a:r>
            <a:r>
              <a:rPr lang="ko-KR" altLang="en-US" sz="700" b="1" dirty="0"/>
              <a:t> 버튼</a:t>
            </a:r>
            <a:endParaRPr lang="en-US" altLang="ko-KR" sz="700" b="1" dirty="0"/>
          </a:p>
          <a:p>
            <a:r>
              <a:rPr lang="en-US" altLang="ko-KR" sz="700" dirty="0"/>
              <a:t>- </a:t>
            </a:r>
            <a:r>
              <a:rPr lang="ko-KR" altLang="en-US" sz="700" dirty="0"/>
              <a:t>결재선 지정 관련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/>
              <a:t>TotalApprovalLineMgr</a:t>
            </a:r>
            <a:endParaRPr lang="en-US" altLang="ko-KR" sz="700" dirty="0"/>
          </a:p>
          <a:p>
            <a:endParaRPr lang="en-US" altLang="ko-KR" sz="700" b="1" dirty="0"/>
          </a:p>
          <a:p>
            <a:r>
              <a:rPr lang="en-US" altLang="ko-KR" sz="700" b="1" dirty="0" smtClean="0"/>
              <a:t>7. </a:t>
            </a:r>
            <a:r>
              <a:rPr lang="ko-KR" altLang="en-US" sz="700" b="1" dirty="0" err="1" smtClean="0"/>
              <a:t>의견입력</a:t>
            </a:r>
            <a:r>
              <a:rPr lang="ko-KR" altLang="en-US" sz="700" b="1" dirty="0" smtClean="0"/>
              <a:t>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의견 입력 창 노출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DraftComment_OnClick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8. </a:t>
            </a:r>
            <a:r>
              <a:rPr lang="ko-KR" altLang="en-US" sz="700" b="1" dirty="0"/>
              <a:t>파일첨부 버튼</a:t>
            </a:r>
            <a:endParaRPr lang="en-US" altLang="ko-KR" sz="700" b="1" dirty="0"/>
          </a:p>
          <a:p>
            <a:r>
              <a:rPr lang="en-US" altLang="ko-KR" sz="700" dirty="0"/>
              <a:t>- </a:t>
            </a:r>
            <a:r>
              <a:rPr lang="ko-KR" altLang="en-US" sz="700" dirty="0"/>
              <a:t>첨부 파일 영역 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/>
              <a:t>FileAttach_OnClick</a:t>
            </a:r>
            <a:endParaRPr lang="en-US" altLang="ko-KR" sz="700" dirty="0"/>
          </a:p>
          <a:p>
            <a:endParaRPr lang="en-US" altLang="ko-KR" sz="700" b="1" dirty="0" smtClean="0"/>
          </a:p>
          <a:p>
            <a:r>
              <a:rPr lang="en-US" altLang="ko-KR" sz="700" b="1" dirty="0"/>
              <a:t>9. </a:t>
            </a:r>
            <a:r>
              <a:rPr lang="ko-KR" altLang="en-US" sz="700" b="1" dirty="0"/>
              <a:t>보안설정 버튼</a:t>
            </a:r>
            <a:endParaRPr lang="en-US" altLang="ko-KR" sz="700" b="1" dirty="0"/>
          </a:p>
          <a:p>
            <a:r>
              <a:rPr lang="en-US" altLang="ko-KR" sz="700" dirty="0"/>
              <a:t>- </a:t>
            </a:r>
            <a:r>
              <a:rPr lang="ko-KR" altLang="en-US" sz="700" dirty="0"/>
              <a:t>문서 보안 설정</a:t>
            </a:r>
            <a:r>
              <a:rPr lang="en-US" altLang="ko-KR" sz="700" dirty="0"/>
              <a:t>, </a:t>
            </a:r>
            <a:r>
              <a:rPr lang="ko-KR" altLang="en-US" sz="700" dirty="0"/>
              <a:t>보안 된 문서는 지정된 </a:t>
            </a:r>
            <a:r>
              <a:rPr lang="ko-KR" altLang="en-US" sz="700" dirty="0" err="1"/>
              <a:t>회람자만</a:t>
            </a:r>
            <a:r>
              <a:rPr lang="ko-KR" altLang="en-US" sz="700" dirty="0"/>
              <a:t> 확인 가능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/>
              <a:t>SetSecurity_OnClick</a:t>
            </a:r>
            <a:endParaRPr lang="en-US" altLang="ko-KR" sz="700" dirty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10. </a:t>
            </a:r>
            <a:r>
              <a:rPr lang="ko-KR" altLang="en-US" sz="700" b="1" dirty="0"/>
              <a:t>인쇄 버튼</a:t>
            </a:r>
            <a:endParaRPr lang="en-US" altLang="ko-KR" sz="700" b="1" dirty="0"/>
          </a:p>
          <a:p>
            <a:r>
              <a:rPr lang="en-US" altLang="ko-KR" sz="700" dirty="0"/>
              <a:t>- </a:t>
            </a:r>
            <a:r>
              <a:rPr lang="ko-KR" altLang="en-US" sz="700" dirty="0"/>
              <a:t>화면 인쇄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/>
              <a:t>printNow</a:t>
            </a:r>
            <a:endParaRPr lang="en-US" altLang="ko-KR" sz="700" dirty="0"/>
          </a:p>
          <a:p>
            <a:endParaRPr lang="en-US" altLang="ko-KR" sz="700" b="1" dirty="0"/>
          </a:p>
          <a:p>
            <a:r>
              <a:rPr lang="en-US" altLang="ko-KR" sz="700" b="1" dirty="0" smtClean="0"/>
              <a:t>11. </a:t>
            </a:r>
            <a:r>
              <a:rPr lang="ko-KR" altLang="en-US" sz="700" b="1" dirty="0" err="1" smtClean="0"/>
              <a:t>참조결재</a:t>
            </a:r>
            <a:r>
              <a:rPr lang="ko-KR" altLang="en-US" sz="700" b="1" dirty="0" smtClean="0"/>
              <a:t> 선택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참조 결재 팝업 창 호출</a:t>
            </a:r>
            <a:endParaRPr lang="en-US" altLang="ko-KR" sz="700" dirty="0" smtClean="0"/>
          </a:p>
          <a:p>
            <a:r>
              <a:rPr lang="en-US" altLang="ko-KR" sz="700" dirty="0" smtClean="0"/>
              <a:t>: _</a:t>
            </a:r>
            <a:r>
              <a:rPr lang="en-US" altLang="ko-KR" sz="700" dirty="0" err="1" smtClean="0"/>
              <a:t>FORM_fnSelectDocLink</a:t>
            </a:r>
            <a:endParaRPr lang="en-US" altLang="ko-KR" sz="700" dirty="0" smtClean="0"/>
          </a:p>
        </p:txBody>
      </p:sp>
      <p:sp>
        <p:nvSpPr>
          <p:cNvPr id="59" name="직사각형 58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외부반출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신청서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전자결재 양식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169401" y="799025"/>
            <a:ext cx="196404" cy="18996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44" name="타원 43"/>
          <p:cNvSpPr/>
          <p:nvPr/>
        </p:nvSpPr>
        <p:spPr bwMode="auto">
          <a:xfrm>
            <a:off x="600286" y="799025"/>
            <a:ext cx="196404" cy="18996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45" name="타원 44"/>
          <p:cNvSpPr/>
          <p:nvPr/>
        </p:nvSpPr>
        <p:spPr bwMode="auto">
          <a:xfrm>
            <a:off x="1184389" y="799025"/>
            <a:ext cx="196404" cy="18996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46" name="타원 45"/>
          <p:cNvSpPr/>
          <p:nvPr/>
        </p:nvSpPr>
        <p:spPr bwMode="auto">
          <a:xfrm>
            <a:off x="1676640" y="799025"/>
            <a:ext cx="196404" cy="18996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47" name="타원 46"/>
          <p:cNvSpPr/>
          <p:nvPr/>
        </p:nvSpPr>
        <p:spPr bwMode="auto">
          <a:xfrm>
            <a:off x="2156191" y="799025"/>
            <a:ext cx="196404" cy="18996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79552" y="2770810"/>
            <a:ext cx="5418483" cy="5880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788166" y="1611245"/>
            <a:ext cx="1109871" cy="9359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79552" y="5005455"/>
            <a:ext cx="5418483" cy="35781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56" name="타원 55"/>
          <p:cNvSpPr/>
          <p:nvPr/>
        </p:nvSpPr>
        <p:spPr bwMode="auto">
          <a:xfrm>
            <a:off x="4696047" y="1522613"/>
            <a:ext cx="196404" cy="18996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58" name="타원 57"/>
          <p:cNvSpPr/>
          <p:nvPr/>
        </p:nvSpPr>
        <p:spPr bwMode="auto">
          <a:xfrm>
            <a:off x="2869035" y="799025"/>
            <a:ext cx="196404" cy="18996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81208" y="3398632"/>
            <a:ext cx="5416827" cy="15919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61" name="타원 60"/>
          <p:cNvSpPr/>
          <p:nvPr/>
        </p:nvSpPr>
        <p:spPr bwMode="auto">
          <a:xfrm>
            <a:off x="388170" y="2675000"/>
            <a:ext cx="196404" cy="18996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62" name="타원 61"/>
          <p:cNvSpPr/>
          <p:nvPr/>
        </p:nvSpPr>
        <p:spPr bwMode="auto">
          <a:xfrm>
            <a:off x="1549666" y="5189335"/>
            <a:ext cx="196404" cy="18996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63" name="타원 62"/>
          <p:cNvSpPr/>
          <p:nvPr/>
        </p:nvSpPr>
        <p:spPr bwMode="auto">
          <a:xfrm>
            <a:off x="1552978" y="5010432"/>
            <a:ext cx="196404" cy="18996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811" y="623563"/>
            <a:ext cx="3711813" cy="30491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5" name="타원 64"/>
          <p:cNvSpPr/>
          <p:nvPr/>
        </p:nvSpPr>
        <p:spPr bwMode="auto">
          <a:xfrm>
            <a:off x="6349707" y="520419"/>
            <a:ext cx="196404" cy="18996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cxnSp>
        <p:nvCxnSpPr>
          <p:cNvPr id="66" name="꺾인 연결선 65"/>
          <p:cNvCxnSpPr>
            <a:stCxn id="44" idx="0"/>
            <a:endCxn id="65" idx="2"/>
          </p:cNvCxnSpPr>
          <p:nvPr/>
        </p:nvCxnSpPr>
        <p:spPr>
          <a:xfrm rot="5400000" flipH="1" flipV="1">
            <a:off x="3432285" y="-2118396"/>
            <a:ext cx="183624" cy="56512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 bwMode="auto">
          <a:xfrm>
            <a:off x="389263" y="3305531"/>
            <a:ext cx="196404" cy="18996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57" name="타원 56"/>
          <p:cNvSpPr/>
          <p:nvPr/>
        </p:nvSpPr>
        <p:spPr bwMode="auto">
          <a:xfrm>
            <a:off x="387433" y="4914500"/>
            <a:ext cx="196404" cy="18996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외부반출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신청서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참조 결재 팝업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1. </a:t>
            </a:r>
            <a:r>
              <a:rPr lang="ko-KR" altLang="en-US" sz="700" b="1" dirty="0" smtClean="0"/>
              <a:t>결재 문서 트리</a:t>
            </a:r>
            <a:endParaRPr lang="en-US" altLang="ko-KR" sz="700" b="1" dirty="0" smtClean="0"/>
          </a:p>
          <a:p>
            <a:r>
              <a:rPr kumimoji="0" lang="en-US" altLang="ko-KR" sz="7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700" noProof="0" dirty="0" smtClean="0">
                <a:latin typeface="맑은 고딕" panose="020F0502020204030204"/>
                <a:ea typeface="맑은 고딕" panose="020B0503020000020004" pitchFamily="50" charset="-127"/>
              </a:rPr>
              <a:t>결재 타입 트리</a:t>
            </a:r>
            <a:r>
              <a:rPr lang="en-US" altLang="ko-KR" sz="700" dirty="0" smtClean="0"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7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700" dirty="0" smtClean="0"/>
              <a:t>: _</a:t>
            </a:r>
            <a:r>
              <a:rPr lang="en-US" altLang="ko-KR" sz="700" dirty="0" err="1" smtClean="0"/>
              <a:t>fn_BindingFolderTree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2. </a:t>
            </a:r>
            <a:r>
              <a:rPr lang="ko-KR" altLang="en-US" sz="700" b="1" dirty="0" smtClean="0"/>
              <a:t>문서 조회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조건에 따라 결재 문서 검색</a:t>
            </a:r>
            <a:endParaRPr lang="en-US" altLang="ko-KR" sz="700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fnSearchDocList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3. </a:t>
            </a:r>
            <a:r>
              <a:rPr lang="ko-KR" altLang="en-US" sz="700" b="1" dirty="0"/>
              <a:t>문서 </a:t>
            </a:r>
            <a:r>
              <a:rPr lang="ko-KR" altLang="en-US" sz="700" b="1" dirty="0" smtClean="0"/>
              <a:t>목록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검색 된 결재 문서 로드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getDocList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4. </a:t>
            </a:r>
            <a:r>
              <a:rPr lang="ko-KR" altLang="en-US" sz="700" b="1" dirty="0" smtClean="0"/>
              <a:t>확인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결재 문서를 부모 창의 전자결재양식 </a:t>
            </a:r>
            <a:r>
              <a:rPr lang="ko-KR" altLang="en-US" sz="700" dirty="0" err="1" smtClean="0"/>
              <a:t>참조결재</a:t>
            </a:r>
            <a:r>
              <a:rPr lang="ko-KR" altLang="en-US" sz="700" dirty="0" smtClean="0"/>
              <a:t> 부분에 적용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fnSelDocFile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5. </a:t>
            </a:r>
            <a:r>
              <a:rPr lang="ko-KR" altLang="en-US" sz="700" b="1" dirty="0" smtClean="0"/>
              <a:t>취소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팝업 닫기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fnCancelDocFile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6. </a:t>
            </a:r>
            <a:r>
              <a:rPr lang="ko-KR" altLang="en-US" sz="700" b="1" dirty="0"/>
              <a:t>문서 </a:t>
            </a:r>
            <a:r>
              <a:rPr lang="ko-KR" altLang="en-US" sz="700" b="1" dirty="0" smtClean="0"/>
              <a:t>선택 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양식 상세 페이지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fnOpenDoc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7. </a:t>
            </a:r>
            <a:r>
              <a:rPr lang="ko-KR" altLang="en-US" sz="700" b="1" dirty="0" smtClean="0"/>
              <a:t>결재 문서 상세 정보 </a:t>
            </a:r>
            <a:endParaRPr lang="en-US" altLang="ko-KR" sz="700" b="1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GetDocInfo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8. </a:t>
            </a:r>
            <a:r>
              <a:rPr lang="ko-KR" altLang="en-US" sz="700" b="1" dirty="0" err="1" smtClean="0"/>
              <a:t>의견보기</a:t>
            </a:r>
            <a:r>
              <a:rPr lang="ko-KR" altLang="en-US" sz="700" b="1" dirty="0" smtClean="0"/>
              <a:t> </a:t>
            </a:r>
            <a:r>
              <a:rPr lang="ko-KR" altLang="en-US" sz="700" b="1" dirty="0" err="1" smtClean="0"/>
              <a:t>토글</a:t>
            </a:r>
            <a:r>
              <a:rPr lang="ko-KR" altLang="en-US" sz="700" b="1" dirty="0" smtClean="0"/>
              <a:t>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의견 입력 영역 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fnViewComment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9. </a:t>
            </a:r>
            <a:r>
              <a:rPr lang="ko-KR" altLang="en-US" sz="700" b="1" dirty="0" err="1" smtClean="0"/>
              <a:t>결재선보기</a:t>
            </a:r>
            <a:r>
              <a:rPr lang="ko-KR" altLang="en-US" sz="700" b="1" dirty="0" smtClean="0"/>
              <a:t> </a:t>
            </a:r>
            <a:r>
              <a:rPr lang="ko-KR" altLang="en-US" sz="700" b="1" dirty="0" err="1" smtClean="0"/>
              <a:t>토글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결재선 영역 노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fnViewLine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10. </a:t>
            </a:r>
            <a:r>
              <a:rPr lang="ko-KR" altLang="en-US" sz="700" b="1" dirty="0" smtClean="0"/>
              <a:t>인쇄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fnPrintContent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11. </a:t>
            </a:r>
            <a:r>
              <a:rPr lang="ko-KR" altLang="en-US" sz="700" b="1" dirty="0" err="1" smtClean="0"/>
              <a:t>권한관리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문서의 권한 관리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fnAuthMgr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12. </a:t>
            </a:r>
            <a:r>
              <a:rPr lang="ko-KR" altLang="en-US" sz="700" b="1" dirty="0" err="1" smtClean="0"/>
              <a:t>부서찾기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fnAuthAdd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13. </a:t>
            </a:r>
            <a:r>
              <a:rPr lang="ko-KR" altLang="en-US" sz="700" b="1" dirty="0" err="1" smtClean="0"/>
              <a:t>사용자찾기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fnAuthAdd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14. </a:t>
            </a:r>
            <a:r>
              <a:rPr lang="ko-KR" altLang="en-US" sz="700" b="1" dirty="0" smtClean="0"/>
              <a:t>삭제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fnAuthDel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15. </a:t>
            </a:r>
            <a:r>
              <a:rPr lang="ko-KR" altLang="en-US" sz="700" b="1" dirty="0" smtClean="0"/>
              <a:t>저장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현재 지정 된 정보로 권한 정보 저장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fnSave</a:t>
            </a:r>
            <a:endParaRPr lang="en-US" altLang="ko-KR" sz="7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564" y="590052"/>
            <a:ext cx="3768105" cy="40723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47" y="428625"/>
            <a:ext cx="4642109" cy="4233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직사각형 24"/>
          <p:cNvSpPr/>
          <p:nvPr/>
        </p:nvSpPr>
        <p:spPr>
          <a:xfrm>
            <a:off x="1034498" y="2064927"/>
            <a:ext cx="3594651" cy="2299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4321038" y="71486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30" name="타원 29"/>
          <p:cNvSpPr/>
          <p:nvPr/>
        </p:nvSpPr>
        <p:spPr bwMode="auto">
          <a:xfrm>
            <a:off x="4552950" y="70657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34499" y="1299613"/>
            <a:ext cx="3586370" cy="5632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6725" y="1089235"/>
            <a:ext cx="634447" cy="6990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005213" y="2311475"/>
            <a:ext cx="3702326" cy="2299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4860782" y="476367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008528" y="1436831"/>
            <a:ext cx="3702326" cy="84317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03557" y="1083992"/>
            <a:ext cx="3702326" cy="26007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9877" y="3888600"/>
            <a:ext cx="1929845" cy="28488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타원 44"/>
          <p:cNvSpPr/>
          <p:nvPr/>
        </p:nvSpPr>
        <p:spPr bwMode="auto">
          <a:xfrm>
            <a:off x="4909813" y="222858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5093010" y="70796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4912660" y="100290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/>
          <p:cNvSpPr/>
          <p:nvPr/>
        </p:nvSpPr>
        <p:spPr bwMode="auto">
          <a:xfrm>
            <a:off x="5440878" y="70796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912660" y="133904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5730769" y="7162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51" name="타원 50"/>
          <p:cNvSpPr/>
          <p:nvPr/>
        </p:nvSpPr>
        <p:spPr bwMode="auto">
          <a:xfrm>
            <a:off x="5987530" y="7162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52" name="타원 51"/>
          <p:cNvSpPr/>
          <p:nvPr/>
        </p:nvSpPr>
        <p:spPr bwMode="auto">
          <a:xfrm>
            <a:off x="8052770" y="37748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53" name="타원 52"/>
          <p:cNvSpPr/>
          <p:nvPr/>
        </p:nvSpPr>
        <p:spPr bwMode="auto">
          <a:xfrm>
            <a:off x="2729482" y="305960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54" name="타원 53"/>
          <p:cNvSpPr/>
          <p:nvPr/>
        </p:nvSpPr>
        <p:spPr bwMode="auto">
          <a:xfrm>
            <a:off x="8257631" y="43931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55" name="타원 54"/>
          <p:cNvSpPr/>
          <p:nvPr/>
        </p:nvSpPr>
        <p:spPr bwMode="auto">
          <a:xfrm>
            <a:off x="8604169" y="440322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</a:p>
        </p:txBody>
      </p:sp>
      <p:sp>
        <p:nvSpPr>
          <p:cNvPr id="56" name="타원 55"/>
          <p:cNvSpPr/>
          <p:nvPr/>
        </p:nvSpPr>
        <p:spPr bwMode="auto">
          <a:xfrm>
            <a:off x="8903652" y="441868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</a:p>
        </p:txBody>
      </p:sp>
      <p:sp>
        <p:nvSpPr>
          <p:cNvPr id="57" name="타원 56"/>
          <p:cNvSpPr/>
          <p:nvPr/>
        </p:nvSpPr>
        <p:spPr bwMode="auto">
          <a:xfrm>
            <a:off x="9619270" y="4221563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</p:txBody>
      </p:sp>
      <p:sp>
        <p:nvSpPr>
          <p:cNvPr id="32" name="타원 31"/>
          <p:cNvSpPr/>
          <p:nvPr/>
        </p:nvSpPr>
        <p:spPr bwMode="auto">
          <a:xfrm>
            <a:off x="34497" y="100290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3" name="타원 32"/>
          <p:cNvSpPr/>
          <p:nvPr/>
        </p:nvSpPr>
        <p:spPr bwMode="auto">
          <a:xfrm>
            <a:off x="942271" y="120463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6" name="타원 25"/>
          <p:cNvSpPr/>
          <p:nvPr/>
        </p:nvSpPr>
        <p:spPr bwMode="auto">
          <a:xfrm>
            <a:off x="947397" y="195781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cxnSp>
        <p:nvCxnSpPr>
          <p:cNvPr id="5" name="꺾인 연결선 4"/>
          <p:cNvCxnSpPr>
            <a:stCxn id="53" idx="0"/>
            <a:endCxn id="41" idx="2"/>
          </p:cNvCxnSpPr>
          <p:nvPr/>
        </p:nvCxnSpPr>
        <p:spPr>
          <a:xfrm rot="5400000" flipH="1" flipV="1">
            <a:off x="2600108" y="798926"/>
            <a:ext cx="2488251" cy="20330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1" idx="6"/>
          </p:cNvCxnSpPr>
          <p:nvPr/>
        </p:nvCxnSpPr>
        <p:spPr>
          <a:xfrm>
            <a:off x="6183934" y="811226"/>
            <a:ext cx="1967039" cy="29433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00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48865</TotalTime>
  <Words>374</Words>
  <Application>Microsoft Office PowerPoint</Application>
  <PresentationFormat>와이드스크린</PresentationFormat>
  <Paragraphs>150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강남구B/ SG ITO팀</cp:lastModifiedBy>
  <cp:revision>803</cp:revision>
  <dcterms:created xsi:type="dcterms:W3CDTF">2019-06-18T00:52:31Z</dcterms:created>
  <dcterms:modified xsi:type="dcterms:W3CDTF">2021-07-15T06:24:33Z</dcterms:modified>
</cp:coreProperties>
</file>