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61" r:id="rId3"/>
    <p:sldId id="269" r:id="rId4"/>
    <p:sldId id="283" r:id="rId5"/>
    <p:sldId id="28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50" d="100"/>
          <a:sy n="150" d="100"/>
        </p:scale>
        <p:origin x="11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7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781976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사내 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</a:rPr>
              <a:t>Wi-Fi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 사용 신청서 양식 기능 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21.07.19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564810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21.07.19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47" y="369563"/>
            <a:ext cx="6020982" cy="63858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사내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Wi-Fi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사용 신청서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전자결재 양식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전자결재 기본 정보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제목 및 상신 기본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사내 </a:t>
            </a:r>
            <a:r>
              <a:rPr lang="en-US" altLang="ko-KR" sz="700" b="1" dirty="0" smtClean="0"/>
              <a:t>Wi-Fi </a:t>
            </a:r>
            <a:r>
              <a:rPr lang="ko-KR" altLang="en-US" sz="700" b="1" dirty="0" smtClean="0"/>
              <a:t>사용 신청 정보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사내 </a:t>
            </a:r>
            <a:r>
              <a:rPr lang="en-US" altLang="ko-KR" sz="700" dirty="0" smtClean="0"/>
              <a:t>Wi-Fi </a:t>
            </a:r>
            <a:r>
              <a:rPr lang="ko-KR" altLang="en-US" sz="700" dirty="0" smtClean="0"/>
              <a:t>사용 신청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 smtClean="0"/>
              <a:t>첨부파일 및 </a:t>
            </a:r>
            <a:r>
              <a:rPr lang="ko-KR" altLang="en-US" sz="700" b="1" dirty="0" err="1" smtClean="0"/>
              <a:t>참조결재</a:t>
            </a:r>
            <a:r>
              <a:rPr lang="ko-KR" altLang="en-US" sz="700" b="1" dirty="0" smtClean="0"/>
              <a:t> 선택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첨부 파일 및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기안 결재자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기안자 결재 프로세스 정보를 확인 가능한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smtClean="0"/>
              <a:t>수신 </a:t>
            </a:r>
            <a:r>
              <a:rPr lang="ko-KR" altLang="en-US" sz="700" b="1" dirty="0"/>
              <a:t>결재자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수신자 결재 프로세스 정보를 확인 가능한 영역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수신자가 없을 시 기안 결재자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 smtClean="0"/>
              <a:t>상신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결재 상신</a:t>
            </a:r>
            <a:endParaRPr lang="en-US" altLang="ko-KR" sz="700" dirty="0" smtClean="0"/>
          </a:p>
          <a:p>
            <a:r>
              <a:rPr lang="en-US" altLang="ko-KR" sz="700" dirty="0"/>
              <a:t>: </a:t>
            </a:r>
            <a:r>
              <a:rPr lang="en-US" altLang="ko-KR" sz="700" dirty="0" err="1"/>
              <a:t>DraftAction_OnClick</a:t>
            </a:r>
            <a:endParaRPr lang="en-US" altLang="ko-KR" sz="700" dirty="0"/>
          </a:p>
          <a:p>
            <a:r>
              <a:rPr lang="en-US" altLang="ko-KR" sz="700" dirty="0"/>
              <a:t>-&gt; draft</a:t>
            </a:r>
          </a:p>
          <a:p>
            <a:r>
              <a:rPr lang="en-US" altLang="ko-KR" sz="700" dirty="0"/>
              <a:t>-&gt; </a:t>
            </a:r>
            <a:r>
              <a:rPr lang="en-US" altLang="ko-KR" sz="700" dirty="0" err="1"/>
              <a:t>InsertApprovalDocExtendField</a:t>
            </a:r>
            <a:endParaRPr lang="en-US" altLang="ko-KR" sz="700" dirty="0"/>
          </a:p>
          <a:p>
            <a:r>
              <a:rPr lang="en-US" altLang="ko-KR" sz="700" dirty="0"/>
              <a:t>-&gt; </a:t>
            </a:r>
            <a:r>
              <a:rPr lang="en-US" altLang="ko-KR" sz="700" dirty="0" err="1"/>
              <a:t>DraftTempDocDelete</a:t>
            </a:r>
            <a:endParaRPr lang="en-US" altLang="ko-KR" sz="700" dirty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7. </a:t>
            </a:r>
            <a:r>
              <a:rPr lang="ko-KR" altLang="en-US" sz="700" b="1" dirty="0" err="1" smtClean="0"/>
              <a:t>의견입력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의견 입력 창 노출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DraftComment_OnClick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8. </a:t>
            </a:r>
            <a:r>
              <a:rPr lang="ko-KR" altLang="en-US" sz="700" b="1" dirty="0" smtClean="0"/>
              <a:t>파일첨부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첨부 파일 영역 노출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FileAttach_OnClick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9. </a:t>
            </a:r>
            <a:r>
              <a:rPr lang="ko-KR" altLang="en-US" sz="700" b="1" dirty="0" smtClean="0"/>
              <a:t>보안설정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/>
              <a:t>- </a:t>
            </a:r>
            <a:r>
              <a:rPr lang="ko-KR" altLang="en-US" sz="700" dirty="0" smtClean="0"/>
              <a:t>문서 보안 설정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보안 된 문서는 지정된 </a:t>
            </a:r>
            <a:r>
              <a:rPr lang="ko-KR" altLang="en-US" sz="700" dirty="0" err="1" smtClean="0"/>
              <a:t>회람자만</a:t>
            </a:r>
            <a:r>
              <a:rPr lang="ko-KR" altLang="en-US" sz="700" dirty="0" smtClean="0"/>
              <a:t> 확인 가능</a:t>
            </a:r>
            <a:endParaRPr lang="en-US" altLang="ko-KR" sz="700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SetSecurity_OnClick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err="1" smtClean="0"/>
              <a:t>임시저장</a:t>
            </a:r>
            <a:r>
              <a:rPr lang="ko-KR" altLang="en-US" sz="700" b="1" dirty="0" smtClean="0"/>
              <a:t>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err="1" smtClean="0"/>
              <a:t>임시저장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TempSave_OnClick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11. </a:t>
            </a:r>
            <a:r>
              <a:rPr lang="ko-KR" altLang="en-US" sz="700" b="1" dirty="0" smtClean="0"/>
              <a:t>인쇄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화면 인쇄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printNow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12. </a:t>
            </a:r>
            <a:r>
              <a:rPr lang="ko-KR" altLang="en-US" sz="700" b="1" dirty="0" err="1" smtClean="0"/>
              <a:t>참조결재</a:t>
            </a:r>
            <a:r>
              <a:rPr lang="ko-KR" altLang="en-US" sz="700" b="1" dirty="0" smtClean="0"/>
              <a:t> 선택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참조 결재 팝업 창 호출</a:t>
            </a:r>
            <a:endParaRPr lang="en-US" altLang="ko-KR" sz="700" dirty="0" smtClean="0"/>
          </a:p>
          <a:p>
            <a:r>
              <a:rPr lang="en-US" altLang="ko-KR" sz="700" dirty="0" smtClean="0"/>
              <a:t>: _</a:t>
            </a:r>
            <a:r>
              <a:rPr lang="en-US" altLang="ko-KR" sz="700" dirty="0" err="1" smtClean="0"/>
              <a:t>FORM_fnSelectDocLink</a:t>
            </a:r>
            <a:endParaRPr lang="en-US" altLang="ko-KR" sz="700" dirty="0" smtClean="0"/>
          </a:p>
        </p:txBody>
      </p:sp>
      <p:sp>
        <p:nvSpPr>
          <p:cNvPr id="34" name="타원 33"/>
          <p:cNvSpPr/>
          <p:nvPr/>
        </p:nvSpPr>
        <p:spPr bwMode="auto">
          <a:xfrm>
            <a:off x="176490" y="788578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4" name="타원 43"/>
          <p:cNvSpPr/>
          <p:nvPr/>
        </p:nvSpPr>
        <p:spPr bwMode="auto">
          <a:xfrm>
            <a:off x="603352" y="788578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45" name="타원 44"/>
          <p:cNvSpPr/>
          <p:nvPr/>
        </p:nvSpPr>
        <p:spPr bwMode="auto">
          <a:xfrm>
            <a:off x="1093000" y="788578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46" name="타원 45"/>
          <p:cNvSpPr/>
          <p:nvPr/>
        </p:nvSpPr>
        <p:spPr bwMode="auto">
          <a:xfrm>
            <a:off x="1581441" y="788578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47" name="타원 46"/>
          <p:cNvSpPr/>
          <p:nvPr/>
        </p:nvSpPr>
        <p:spPr bwMode="auto">
          <a:xfrm>
            <a:off x="2203407" y="788578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70818" y="2862624"/>
            <a:ext cx="5416827" cy="6046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16550" y="1678213"/>
            <a:ext cx="471096" cy="9690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77446" y="5668772"/>
            <a:ext cx="5410200" cy="3495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5318348" y="158035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58" name="타원 57"/>
          <p:cNvSpPr/>
          <p:nvPr/>
        </p:nvSpPr>
        <p:spPr bwMode="auto">
          <a:xfrm>
            <a:off x="2753954" y="788578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70820" y="3492103"/>
            <a:ext cx="5416825" cy="215348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61" name="타원 60"/>
          <p:cNvSpPr/>
          <p:nvPr/>
        </p:nvSpPr>
        <p:spPr bwMode="auto">
          <a:xfrm>
            <a:off x="363148" y="2767642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2" name="타원 61"/>
          <p:cNvSpPr/>
          <p:nvPr/>
        </p:nvSpPr>
        <p:spPr bwMode="auto">
          <a:xfrm>
            <a:off x="1555845" y="5844371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63" name="타원 62"/>
          <p:cNvSpPr/>
          <p:nvPr/>
        </p:nvSpPr>
        <p:spPr bwMode="auto">
          <a:xfrm>
            <a:off x="1559152" y="5673744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82414" y="1703061"/>
            <a:ext cx="1098276" cy="9475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379244" y="161871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55" name="타원 54"/>
          <p:cNvSpPr/>
          <p:nvPr/>
        </p:nvSpPr>
        <p:spPr bwMode="auto">
          <a:xfrm>
            <a:off x="379244" y="340029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57" name="타원 56"/>
          <p:cNvSpPr/>
          <p:nvPr/>
        </p:nvSpPr>
        <p:spPr bwMode="auto">
          <a:xfrm>
            <a:off x="372616" y="5578762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사내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Wi-Fi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사용 신청서 </a:t>
            </a:r>
            <a:r>
              <a:rPr lang="en-US" altLang="ko-KR" sz="1400" b="1" dirty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참조 결재 팝업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결재 문서 트리</a:t>
            </a:r>
            <a:endParaRPr lang="en-US" altLang="ko-KR" sz="700" b="1" dirty="0" smtClean="0"/>
          </a:p>
          <a:p>
            <a:r>
              <a:rPr kumimoji="0" lang="en-US" altLang="ko-KR" sz="7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700" noProof="0" dirty="0" smtClean="0">
                <a:latin typeface="맑은 고딕" panose="020F0502020204030204"/>
                <a:ea typeface="맑은 고딕" panose="020B0503020000020004" pitchFamily="50" charset="-127"/>
              </a:rPr>
              <a:t>결재 타입 트리</a:t>
            </a:r>
            <a:r>
              <a:rPr lang="en-US" altLang="ko-KR" sz="700" dirty="0" smtClean="0"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7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700" dirty="0" smtClean="0"/>
              <a:t>: _</a:t>
            </a:r>
            <a:r>
              <a:rPr lang="en-US" altLang="ko-KR" sz="700" dirty="0" err="1" smtClean="0"/>
              <a:t>fn_BindingFolderTree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문서 조회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조건에 따라 결재 문서 검색</a:t>
            </a:r>
            <a:endParaRPr lang="en-US" altLang="ko-KR" sz="700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fnSearchDocList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목록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검색 된 결재 문서 로드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확인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결재 문서를 부모 창의 전자결재양식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부분에 적용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fnSelDocFile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smtClean="0"/>
              <a:t>취소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팝업 닫기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fnCancelDocFile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선택 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양식 상세 페이지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fnOpenDoc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7. </a:t>
            </a:r>
            <a:r>
              <a:rPr lang="ko-KR" altLang="en-US" sz="700" b="1" dirty="0" smtClean="0"/>
              <a:t>결재 문서 상세 정보 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GetDocInfo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8. </a:t>
            </a:r>
            <a:r>
              <a:rPr lang="ko-KR" altLang="en-US" sz="700" b="1" dirty="0" err="1" smtClean="0"/>
              <a:t>의견보기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의견 입력 영역 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fnViewComment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9. </a:t>
            </a:r>
            <a:r>
              <a:rPr lang="ko-KR" altLang="en-US" sz="700" b="1" dirty="0" err="1" smtClean="0"/>
              <a:t>결재선보기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결재선 영역 노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fnViewLine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smtClean="0"/>
              <a:t>인쇄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fnPrintContent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11. </a:t>
            </a:r>
            <a:r>
              <a:rPr lang="ko-KR" altLang="en-US" sz="700" b="1" dirty="0" err="1" smtClean="0"/>
              <a:t>권한관리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문서의 권한 관리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fnAuthMgr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12. </a:t>
            </a:r>
            <a:r>
              <a:rPr lang="ko-KR" altLang="en-US" sz="700" b="1" dirty="0" err="1" smtClean="0"/>
              <a:t>부서찾기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13. </a:t>
            </a:r>
            <a:r>
              <a:rPr lang="ko-KR" altLang="en-US" sz="700" b="1" dirty="0" err="1" smtClean="0"/>
              <a:t>사용자찾기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14. </a:t>
            </a:r>
            <a:r>
              <a:rPr lang="ko-KR" altLang="en-US" sz="700" b="1" dirty="0" smtClean="0"/>
              <a:t>삭제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fnAuthDel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15. </a:t>
            </a:r>
            <a:r>
              <a:rPr lang="ko-KR" altLang="en-US" sz="700" b="1" dirty="0" smtClean="0"/>
              <a:t>저장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현재 지정 된 정보로 권한 정보 저장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fnSave</a:t>
            </a:r>
            <a:endParaRPr lang="en-US" altLang="ko-KR" sz="7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64" y="590052"/>
            <a:ext cx="3768105" cy="40723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47" y="428625"/>
            <a:ext cx="4642109" cy="4233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1034498" y="2064927"/>
            <a:ext cx="3594651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4321038" y="71486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30" name="타원 29"/>
          <p:cNvSpPr/>
          <p:nvPr/>
        </p:nvSpPr>
        <p:spPr bwMode="auto">
          <a:xfrm>
            <a:off x="4552950" y="70657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34499" y="1299613"/>
            <a:ext cx="3586370" cy="56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6725" y="1089235"/>
            <a:ext cx="634447" cy="6990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05213" y="2311475"/>
            <a:ext cx="3702326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4860782" y="476367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008528" y="1436831"/>
            <a:ext cx="3702326" cy="8431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03557" y="1083992"/>
            <a:ext cx="3702326" cy="2600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877" y="3888600"/>
            <a:ext cx="1929845" cy="28488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타원 44"/>
          <p:cNvSpPr/>
          <p:nvPr/>
        </p:nvSpPr>
        <p:spPr bwMode="auto">
          <a:xfrm>
            <a:off x="4909813" y="222858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5093010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912660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5440878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912660" y="133904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5730769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51" name="타원 50"/>
          <p:cNvSpPr/>
          <p:nvPr/>
        </p:nvSpPr>
        <p:spPr bwMode="auto">
          <a:xfrm>
            <a:off x="5987530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2" name="타원 51"/>
          <p:cNvSpPr/>
          <p:nvPr/>
        </p:nvSpPr>
        <p:spPr bwMode="auto">
          <a:xfrm>
            <a:off x="8052770" y="37748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3" name="타원 52"/>
          <p:cNvSpPr/>
          <p:nvPr/>
        </p:nvSpPr>
        <p:spPr bwMode="auto">
          <a:xfrm>
            <a:off x="2729482" y="305960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54" name="타원 53"/>
          <p:cNvSpPr/>
          <p:nvPr/>
        </p:nvSpPr>
        <p:spPr bwMode="auto">
          <a:xfrm>
            <a:off x="8257631" y="43931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55" name="타원 54"/>
          <p:cNvSpPr/>
          <p:nvPr/>
        </p:nvSpPr>
        <p:spPr bwMode="auto">
          <a:xfrm>
            <a:off x="8604169" y="440322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56" name="타원 55"/>
          <p:cNvSpPr/>
          <p:nvPr/>
        </p:nvSpPr>
        <p:spPr bwMode="auto">
          <a:xfrm>
            <a:off x="8903652" y="441868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</p:txBody>
      </p:sp>
      <p:sp>
        <p:nvSpPr>
          <p:cNvPr id="57" name="타원 56"/>
          <p:cNvSpPr/>
          <p:nvPr/>
        </p:nvSpPr>
        <p:spPr bwMode="auto">
          <a:xfrm>
            <a:off x="9619270" y="4221563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  <p:sp>
        <p:nvSpPr>
          <p:cNvPr id="32" name="타원 31"/>
          <p:cNvSpPr/>
          <p:nvPr/>
        </p:nvSpPr>
        <p:spPr bwMode="auto">
          <a:xfrm>
            <a:off x="34497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942271" y="120463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6" name="타원 25"/>
          <p:cNvSpPr/>
          <p:nvPr/>
        </p:nvSpPr>
        <p:spPr bwMode="auto">
          <a:xfrm>
            <a:off x="947397" y="195781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cxnSp>
        <p:nvCxnSpPr>
          <p:cNvPr id="5" name="꺾인 연결선 4"/>
          <p:cNvCxnSpPr>
            <a:stCxn id="53" idx="0"/>
            <a:endCxn id="41" idx="2"/>
          </p:cNvCxnSpPr>
          <p:nvPr/>
        </p:nvCxnSpPr>
        <p:spPr>
          <a:xfrm rot="5400000" flipH="1" flipV="1">
            <a:off x="2600108" y="798926"/>
            <a:ext cx="2488251" cy="20330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1" idx="6"/>
          </p:cNvCxnSpPr>
          <p:nvPr/>
        </p:nvCxnSpPr>
        <p:spPr>
          <a:xfrm>
            <a:off x="6183934" y="811226"/>
            <a:ext cx="1967039" cy="29433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48819</TotalTime>
  <Words>399</Words>
  <Application>Microsoft Office PowerPoint</Application>
  <PresentationFormat>와이드스크린</PresentationFormat>
  <Paragraphs>153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강남구B/ SG ITO팀</cp:lastModifiedBy>
  <cp:revision>805</cp:revision>
  <dcterms:created xsi:type="dcterms:W3CDTF">2019-06-18T00:52:31Z</dcterms:created>
  <dcterms:modified xsi:type="dcterms:W3CDTF">2021-07-15T05:22:49Z</dcterms:modified>
</cp:coreProperties>
</file>