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1" r:id="rId3"/>
    <p:sldId id="269" r:id="rId4"/>
    <p:sldId id="283" r:id="rId5"/>
    <p:sldId id="28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7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9172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소프트웨어 신청서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양식 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21.07.12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78243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64" y="369563"/>
            <a:ext cx="6012936" cy="6385890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소프트웨어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전자결재 기본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제목 및 상신 기본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소프트웨어 신청 </a:t>
            </a:r>
            <a:r>
              <a:rPr lang="ko-KR" altLang="en-US" sz="700" b="1" dirty="0" smtClean="0"/>
              <a:t>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소프트웨어 신청 </a:t>
            </a:r>
            <a:r>
              <a:rPr lang="ko-KR" altLang="en-US" sz="700" dirty="0" smtClean="0"/>
              <a:t>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 smtClean="0"/>
              <a:t>첨부파일 및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및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기안 결재자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기안자 결재 프로세스 정보를 확인 가능한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수신 </a:t>
            </a:r>
            <a:r>
              <a:rPr lang="ko-KR" altLang="en-US" sz="700" b="1" dirty="0"/>
              <a:t>결재자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수신자 결재 프로세스 정보를 확인 가능한 영역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수신자가 없을 시 기안 결재자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 smtClean="0"/>
              <a:t>상신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 상신</a:t>
            </a:r>
            <a:endParaRPr lang="en-US" altLang="ko-KR" sz="700" dirty="0" smtClean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DraftAction_OnClick</a:t>
            </a:r>
            <a:endParaRPr lang="en-US" altLang="ko-KR" sz="700" dirty="0"/>
          </a:p>
          <a:p>
            <a:r>
              <a:rPr lang="en-US" altLang="ko-KR" sz="700" dirty="0"/>
              <a:t>-&gt; draft</a:t>
            </a:r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InsertApprovalDocExtendField</a:t>
            </a:r>
            <a:endParaRPr lang="en-US" altLang="ko-KR" sz="700" dirty="0"/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DraftTempDocDelete</a:t>
            </a:r>
            <a:endParaRPr lang="en-US" altLang="ko-KR" sz="700" dirty="0"/>
          </a:p>
          <a:p>
            <a:endParaRPr lang="en-US" altLang="ko-KR" sz="700" b="1" dirty="0" smtClean="0"/>
          </a:p>
          <a:p>
            <a:r>
              <a:rPr lang="en-US" altLang="ko-KR" sz="700" b="1" dirty="0"/>
              <a:t>7. </a:t>
            </a:r>
            <a:r>
              <a:rPr lang="ko-KR" altLang="en-US" sz="700" b="1" dirty="0" err="1"/>
              <a:t>결재선지정</a:t>
            </a:r>
            <a:r>
              <a:rPr lang="ko-KR" altLang="en-US" sz="700" b="1" dirty="0"/>
              <a:t> 버튼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/>
              <a:t>결재선 지정 관련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TotalApprovalLineMgr</a:t>
            </a:r>
            <a:endParaRPr lang="en-US" altLang="ko-KR" sz="700" dirty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 smtClean="0"/>
              <a:t>의견입력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창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DraftComment_OnClick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smtClean="0"/>
              <a:t>파일첨부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영역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FileAttach_OnClick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보안설정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 smtClean="0"/>
              <a:t>문서 보안 설정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보안 된 문서는 지정된 </a:t>
            </a:r>
            <a:r>
              <a:rPr lang="ko-KR" altLang="en-US" sz="700" dirty="0" err="1" smtClean="0"/>
              <a:t>회람자만</a:t>
            </a:r>
            <a:r>
              <a:rPr lang="ko-KR" altLang="en-US" sz="700" dirty="0" smtClean="0"/>
              <a:t> 확인 가능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SetSecurity_OnClick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임시저장</a:t>
            </a:r>
            <a:r>
              <a:rPr lang="ko-KR" altLang="en-US" sz="700" b="1" dirty="0" smtClean="0"/>
              <a:t>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err="1" smtClean="0"/>
              <a:t>임시저장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TempSave_OnClick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화면 인쇄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printNow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참조 결재 팝업 창 호출</a:t>
            </a:r>
            <a:endParaRPr lang="en-US" altLang="ko-KR" sz="700" dirty="0" smtClean="0"/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FORM_fnSelectDocLink</a:t>
            </a:r>
            <a:endParaRPr lang="en-US" altLang="ko-KR" sz="700" dirty="0" smtClean="0"/>
          </a:p>
        </p:txBody>
      </p:sp>
      <p:sp>
        <p:nvSpPr>
          <p:cNvPr id="26" name="타원 25"/>
          <p:cNvSpPr/>
          <p:nvPr/>
        </p:nvSpPr>
        <p:spPr bwMode="auto">
          <a:xfrm>
            <a:off x="171975" y="77873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27" name="타원 26"/>
          <p:cNvSpPr/>
          <p:nvPr/>
        </p:nvSpPr>
        <p:spPr bwMode="auto">
          <a:xfrm>
            <a:off x="611821" y="77873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28" name="타원 27"/>
          <p:cNvSpPr/>
          <p:nvPr/>
        </p:nvSpPr>
        <p:spPr bwMode="auto">
          <a:xfrm>
            <a:off x="1192282" y="77873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29" name="타원 28"/>
          <p:cNvSpPr/>
          <p:nvPr/>
        </p:nvSpPr>
        <p:spPr bwMode="auto">
          <a:xfrm>
            <a:off x="1694649" y="77873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2171616" y="77873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87837" y="2846061"/>
            <a:ext cx="5408544" cy="63776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22900" y="1711345"/>
            <a:ext cx="473482" cy="9276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87837" y="4618540"/>
            <a:ext cx="5408544" cy="3561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5324460" y="162519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40" name="타원 39"/>
          <p:cNvSpPr/>
          <p:nvPr/>
        </p:nvSpPr>
        <p:spPr bwMode="auto">
          <a:xfrm>
            <a:off x="2796527" y="77873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87838" y="3483823"/>
            <a:ext cx="5416825" cy="11347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391583" y="275677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3" name="타원 42"/>
          <p:cNvSpPr/>
          <p:nvPr/>
        </p:nvSpPr>
        <p:spPr bwMode="auto">
          <a:xfrm>
            <a:off x="1564577" y="480075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48" name="타원 47"/>
          <p:cNvSpPr/>
          <p:nvPr/>
        </p:nvSpPr>
        <p:spPr bwMode="auto">
          <a:xfrm>
            <a:off x="1567889" y="461357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49" name="타원 48"/>
          <p:cNvSpPr/>
          <p:nvPr/>
        </p:nvSpPr>
        <p:spPr bwMode="auto">
          <a:xfrm>
            <a:off x="3359499" y="77873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132" y="871989"/>
            <a:ext cx="3412103" cy="280295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1" name="꺾인 연결선 50"/>
          <p:cNvCxnSpPr>
            <a:stCxn id="27" idx="0"/>
            <a:endCxn id="67" idx="0"/>
          </p:cNvCxnSpPr>
          <p:nvPr/>
        </p:nvCxnSpPr>
        <p:spPr>
          <a:xfrm rot="5400000" flipH="1" flipV="1">
            <a:off x="3671094" y="-2188685"/>
            <a:ext cx="6350" cy="5928492"/>
          </a:xfrm>
          <a:prstGeom prst="bentConnector3">
            <a:avLst>
              <a:gd name="adj1" fmla="val 37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91150" y="1694779"/>
            <a:ext cx="1137310" cy="9475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6" name="타원 65"/>
          <p:cNvSpPr/>
          <p:nvPr/>
        </p:nvSpPr>
        <p:spPr bwMode="auto">
          <a:xfrm>
            <a:off x="394235" y="161001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67" name="타원 66"/>
          <p:cNvSpPr/>
          <p:nvPr/>
        </p:nvSpPr>
        <p:spPr bwMode="auto">
          <a:xfrm>
            <a:off x="6540313" y="77238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37" name="타원 36"/>
          <p:cNvSpPr/>
          <p:nvPr/>
        </p:nvSpPr>
        <p:spPr bwMode="auto">
          <a:xfrm>
            <a:off x="394044" y="3391760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39" name="타원 38"/>
          <p:cNvSpPr/>
          <p:nvPr/>
        </p:nvSpPr>
        <p:spPr bwMode="auto">
          <a:xfrm>
            <a:off x="391583" y="452587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소프트웨어 신청서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참조 결재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결재 문서 트리</a:t>
            </a:r>
            <a:endParaRPr lang="en-US" altLang="ko-KR" sz="700" b="1" dirty="0" smtClean="0"/>
          </a:p>
          <a:p>
            <a:r>
              <a:rPr kumimoji="0" lang="en-US" altLang="ko-KR" sz="7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700" noProof="0" dirty="0" smtClean="0">
                <a:latin typeface="맑은 고딕" panose="020F0502020204030204"/>
                <a:ea typeface="맑은 고딕" panose="020B0503020000020004" pitchFamily="50" charset="-127"/>
              </a:rPr>
              <a:t>결재 타입 트리</a:t>
            </a:r>
            <a:r>
              <a:rPr lang="en-US" altLang="ko-KR" sz="700" dirty="0" smtClean="0"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fn_BindingFolderTree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문서 조회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조건에 따라 결재 문서 검색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fnSearchDocList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목록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검색 된 결재 문서 로드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확인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결재 문서를 부모 창의 전자결재양식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부분에 적용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fnSelDocFile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취소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팝업 닫기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fnCancelDocFile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선택 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양식 상세 페이지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fnOpenDoc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smtClean="0"/>
              <a:t>결재 문서 상세 정보 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GetDocInfo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 smtClean="0"/>
              <a:t>의견보기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영역 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fnViewComment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err="1" smtClean="0"/>
              <a:t>결재선보기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결재선 영역 노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fnViewLine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fnPrintContent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권한관리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문서의 권한 관리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fnAuthMgr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err="1" smtClean="0"/>
              <a:t>부서찾기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사용자찾기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14. </a:t>
            </a:r>
            <a:r>
              <a:rPr lang="ko-KR" altLang="en-US" sz="700" b="1" dirty="0" smtClean="0"/>
              <a:t>삭제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fnAuthDel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15. </a:t>
            </a:r>
            <a:r>
              <a:rPr lang="ko-KR" altLang="en-US" sz="700" b="1" dirty="0" smtClean="0"/>
              <a:t>저장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현재 지정 된 정보로 권한 정보 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fnSave</a:t>
            </a:r>
            <a:endParaRPr lang="en-US" altLang="ko-KR" sz="7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4" y="590052"/>
            <a:ext cx="3768105" cy="4072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7" y="428625"/>
            <a:ext cx="4642109" cy="423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034498" y="2064927"/>
            <a:ext cx="3594651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4321038" y="71486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4552950" y="70657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34499" y="1299613"/>
            <a:ext cx="3586370" cy="56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725" y="1089235"/>
            <a:ext cx="634447" cy="6990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05213" y="2311475"/>
            <a:ext cx="3702326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4860782" y="476367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08528" y="1436831"/>
            <a:ext cx="3702326" cy="8431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03557" y="1083992"/>
            <a:ext cx="3702326" cy="2600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877" y="3888600"/>
            <a:ext cx="1929845" cy="2848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타원 44"/>
          <p:cNvSpPr/>
          <p:nvPr/>
        </p:nvSpPr>
        <p:spPr bwMode="auto">
          <a:xfrm>
            <a:off x="4909813" y="222858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5093010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912660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5440878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912660" y="133904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5730769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1" name="타원 50"/>
          <p:cNvSpPr/>
          <p:nvPr/>
        </p:nvSpPr>
        <p:spPr bwMode="auto">
          <a:xfrm>
            <a:off x="5987530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2" name="타원 51"/>
          <p:cNvSpPr/>
          <p:nvPr/>
        </p:nvSpPr>
        <p:spPr bwMode="auto">
          <a:xfrm>
            <a:off x="8052770" y="37748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2729482" y="305960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4" name="타원 53"/>
          <p:cNvSpPr/>
          <p:nvPr/>
        </p:nvSpPr>
        <p:spPr bwMode="auto">
          <a:xfrm>
            <a:off x="8257631" y="43931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8604169" y="440322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56" name="타원 55"/>
          <p:cNvSpPr/>
          <p:nvPr/>
        </p:nvSpPr>
        <p:spPr bwMode="auto">
          <a:xfrm>
            <a:off x="8903652" y="441868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9619270" y="4221563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34497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942271" y="120463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947397" y="195781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5" name="꺾인 연결선 4"/>
          <p:cNvCxnSpPr>
            <a:stCxn id="53" idx="0"/>
            <a:endCxn id="41" idx="2"/>
          </p:cNvCxnSpPr>
          <p:nvPr/>
        </p:nvCxnSpPr>
        <p:spPr>
          <a:xfrm rot="5400000" flipH="1" flipV="1">
            <a:off x="2600108" y="798926"/>
            <a:ext cx="2488251" cy="20330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1" idx="6"/>
          </p:cNvCxnSpPr>
          <p:nvPr/>
        </p:nvCxnSpPr>
        <p:spPr>
          <a:xfrm>
            <a:off x="6183934" y="811226"/>
            <a:ext cx="1967039" cy="29433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48826</TotalTime>
  <Words>403</Words>
  <Application>Microsoft Office PowerPoint</Application>
  <PresentationFormat>와이드스크린</PresentationFormat>
  <Paragraphs>159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809</cp:revision>
  <dcterms:created xsi:type="dcterms:W3CDTF">2019-06-18T00:52:31Z</dcterms:created>
  <dcterms:modified xsi:type="dcterms:W3CDTF">2021-07-15T05:32:32Z</dcterms:modified>
</cp:coreProperties>
</file>