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0618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시스템 개발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수정 요청서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2096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4" y="368871"/>
            <a:ext cx="5375413" cy="638117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시스템 개발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요청서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시스템 개발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수정 요청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시스템 개발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수정 요청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7.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32" name="타원 31"/>
          <p:cNvSpPr/>
          <p:nvPr/>
        </p:nvSpPr>
        <p:spPr bwMode="auto">
          <a:xfrm>
            <a:off x="176250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535774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1062003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1505074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1935445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54707" y="2563761"/>
            <a:ext cx="4837044" cy="56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73625" y="1470458"/>
            <a:ext cx="419368" cy="8282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3050" y="6050739"/>
            <a:ext cx="4830417" cy="314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780616" y="13674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2498476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54708" y="3125320"/>
            <a:ext cx="4820478" cy="29088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1418801" y="603749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2" name="타원 61"/>
          <p:cNvSpPr/>
          <p:nvPr/>
        </p:nvSpPr>
        <p:spPr bwMode="auto">
          <a:xfrm>
            <a:off x="2987237" y="72886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120" y="561857"/>
            <a:ext cx="4224597" cy="3470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타원 63"/>
          <p:cNvSpPr/>
          <p:nvPr/>
        </p:nvSpPr>
        <p:spPr bwMode="auto">
          <a:xfrm>
            <a:off x="5734043" y="47847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65" name="꺾인 연결선 64"/>
          <p:cNvCxnSpPr>
            <a:stCxn id="34" idx="0"/>
            <a:endCxn id="64" idx="2"/>
          </p:cNvCxnSpPr>
          <p:nvPr/>
        </p:nvCxnSpPr>
        <p:spPr>
          <a:xfrm rot="5400000" flipH="1" flipV="1">
            <a:off x="3106303" y="-1898872"/>
            <a:ext cx="155413" cy="5100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58020" y="1462174"/>
            <a:ext cx="1002480" cy="8481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357860" y="136193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타원 69"/>
          <p:cNvSpPr/>
          <p:nvPr/>
        </p:nvSpPr>
        <p:spPr bwMode="auto">
          <a:xfrm>
            <a:off x="359954" y="246767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1" name="타원 70"/>
          <p:cNvSpPr/>
          <p:nvPr/>
        </p:nvSpPr>
        <p:spPr bwMode="auto">
          <a:xfrm>
            <a:off x="1415490" y="619982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62498" y="303420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353167" y="595796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시스템 개발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요청서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48837</TotalTime>
  <Words>418</Words>
  <Application>Microsoft Office PowerPoint</Application>
  <PresentationFormat>와이드스크린</PresentationFormat>
  <Paragraphs>159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814</cp:revision>
  <dcterms:created xsi:type="dcterms:W3CDTF">2019-06-18T00:52:31Z</dcterms:created>
  <dcterms:modified xsi:type="dcterms:W3CDTF">2021-07-15T05:49:58Z</dcterms:modified>
</cp:coreProperties>
</file>