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7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061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작업계획서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양식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21.07.14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789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368871"/>
            <a:ext cx="4596847" cy="642069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시스템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작업계획서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전자결재 기본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제목 및 상신 기본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시스템 </a:t>
            </a:r>
            <a:r>
              <a:rPr lang="ko-KR" altLang="en-US" sz="700" b="1" dirty="0" err="1" smtClean="0"/>
              <a:t>작업계획서</a:t>
            </a:r>
            <a:r>
              <a:rPr lang="ko-KR" altLang="en-US" sz="700" b="1" dirty="0" smtClean="0"/>
              <a:t> 정보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시스템 </a:t>
            </a:r>
            <a:r>
              <a:rPr lang="ko-KR" altLang="en-US" sz="700" dirty="0" err="1" smtClean="0"/>
              <a:t>작업계획서</a:t>
            </a:r>
            <a:r>
              <a:rPr lang="ko-KR" altLang="en-US" sz="700" dirty="0" smtClean="0"/>
              <a:t> </a:t>
            </a:r>
            <a:r>
              <a:rPr lang="ko-KR" altLang="en-US" sz="700" dirty="0" smtClean="0"/>
              <a:t>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첨부파일 및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및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정보 입력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기안 결재자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기안자 결재 프로세스 정보를 확인 가능한 영역</a:t>
            </a:r>
            <a:endParaRPr lang="en-US" altLang="ko-KR" sz="700" dirty="0" smtClean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상신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 상신</a:t>
            </a:r>
            <a:endParaRPr lang="en-US" altLang="ko-KR" sz="700" dirty="0" smtClean="0"/>
          </a:p>
          <a:p>
            <a:r>
              <a:rPr lang="en-US" altLang="ko-KR" sz="700" dirty="0"/>
              <a:t>: </a:t>
            </a:r>
            <a:r>
              <a:rPr lang="en-US" altLang="ko-KR" sz="700" dirty="0" err="1"/>
              <a:t>DraftAction_OnClick</a:t>
            </a:r>
            <a:endParaRPr lang="en-US" altLang="ko-KR" sz="700" dirty="0"/>
          </a:p>
          <a:p>
            <a:r>
              <a:rPr lang="en-US" altLang="ko-KR" sz="700" dirty="0"/>
              <a:t>-&gt; draft</a:t>
            </a:r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InsertApprovalDocExtendField</a:t>
            </a:r>
            <a:endParaRPr lang="en-US" altLang="ko-KR" sz="700" dirty="0"/>
          </a:p>
          <a:p>
            <a:r>
              <a:rPr lang="en-US" altLang="ko-KR" sz="700" dirty="0"/>
              <a:t>-&gt; </a:t>
            </a:r>
            <a:r>
              <a:rPr lang="en-US" altLang="ko-KR" sz="700" dirty="0" err="1"/>
              <a:t>DraftTempDocDelete</a:t>
            </a:r>
            <a:endParaRPr lang="en-US" altLang="ko-KR" sz="700" dirty="0"/>
          </a:p>
          <a:p>
            <a:endParaRPr lang="en-US" altLang="ko-KR" sz="700" b="1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 err="1" smtClean="0"/>
              <a:t>의견입력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창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DraftComment_OnClick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파일첨부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첨부 파일 영역 노출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FileAttach_OnClick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smtClean="0"/>
              <a:t>보안설정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- </a:t>
            </a:r>
            <a:r>
              <a:rPr lang="ko-KR" altLang="en-US" sz="700" dirty="0" smtClean="0"/>
              <a:t>문서 보안 설정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보안 된 문서는 지정된 </a:t>
            </a:r>
            <a:r>
              <a:rPr lang="ko-KR" altLang="en-US" sz="700" dirty="0" err="1" smtClean="0"/>
              <a:t>회람자만</a:t>
            </a:r>
            <a:r>
              <a:rPr lang="ko-KR" altLang="en-US" sz="700" dirty="0" smtClean="0"/>
              <a:t> 확인 가능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SetSecurity_OnClick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임시저장</a:t>
            </a:r>
            <a:r>
              <a:rPr lang="ko-KR" altLang="en-US" sz="700" b="1" dirty="0" smtClean="0"/>
              <a:t>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err="1" smtClean="0"/>
              <a:t>임시저장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TempSave_OnClick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화면 인쇄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printNow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참조결재</a:t>
            </a:r>
            <a:r>
              <a:rPr lang="ko-KR" altLang="en-US" sz="700" b="1" dirty="0" smtClean="0"/>
              <a:t> 선택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참조 결재 팝업 창 호출</a:t>
            </a:r>
            <a:endParaRPr lang="en-US" altLang="ko-KR" sz="700" dirty="0" smtClean="0"/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FORM_fnSelectDocLink</a:t>
            </a:r>
            <a:endParaRPr lang="en-US" altLang="ko-KR" sz="700" dirty="0" smtClean="0"/>
          </a:p>
        </p:txBody>
      </p:sp>
      <p:sp>
        <p:nvSpPr>
          <p:cNvPr id="30" name="타원 29"/>
          <p:cNvSpPr/>
          <p:nvPr/>
        </p:nvSpPr>
        <p:spPr bwMode="auto">
          <a:xfrm>
            <a:off x="146771" y="655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485530" y="655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5" name="타원 34"/>
          <p:cNvSpPr/>
          <p:nvPr/>
        </p:nvSpPr>
        <p:spPr bwMode="auto">
          <a:xfrm>
            <a:off x="874263" y="655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6" name="타원 35"/>
          <p:cNvSpPr/>
          <p:nvPr/>
        </p:nvSpPr>
        <p:spPr bwMode="auto">
          <a:xfrm>
            <a:off x="1248220" y="655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1718942" y="655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2502" y="2282151"/>
            <a:ext cx="4174435" cy="4638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63949" y="1354501"/>
            <a:ext cx="864705" cy="7537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0846" y="6330690"/>
            <a:ext cx="4176091" cy="2667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565480" y="125154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62502" y="2752604"/>
            <a:ext cx="4174435" cy="35631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268994" y="2192957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0" name="타원 49"/>
          <p:cNvSpPr/>
          <p:nvPr/>
        </p:nvSpPr>
        <p:spPr bwMode="auto">
          <a:xfrm>
            <a:off x="1235488" y="6319101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1232176" y="6464873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9" name="타원 58"/>
          <p:cNvSpPr/>
          <p:nvPr/>
        </p:nvSpPr>
        <p:spPr bwMode="auto">
          <a:xfrm>
            <a:off x="2155925" y="655666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타원 41"/>
          <p:cNvSpPr/>
          <p:nvPr/>
        </p:nvSpPr>
        <p:spPr bwMode="auto">
          <a:xfrm>
            <a:off x="270288" y="2657060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7" name="타원 46"/>
          <p:cNvSpPr/>
          <p:nvPr/>
        </p:nvSpPr>
        <p:spPr bwMode="auto">
          <a:xfrm>
            <a:off x="268994" y="6248169"/>
            <a:ext cx="196404" cy="189964"/>
          </a:xfrm>
          <a:prstGeom prst="ellipse">
            <a:avLst/>
          </a:prstGeom>
          <a:solidFill>
            <a:srgbClr val="E41D0E"/>
          </a:solidFill>
          <a:ln w="12700" cap="flat" cmpd="sng" algn="ctr">
            <a:solidFill>
              <a:srgbClr val="E41D0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시스템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작업계획서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참조 결재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결재 문서 트리</a:t>
            </a:r>
            <a:endParaRPr lang="en-US" altLang="ko-KR" sz="700" b="1" dirty="0" smtClean="0"/>
          </a:p>
          <a:p>
            <a:r>
              <a:rPr kumimoji="0" lang="en-US" altLang="ko-KR" sz="7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7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타입 트리</a:t>
            </a:r>
            <a:r>
              <a:rPr lang="en-US" altLang="ko-KR" sz="70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700" dirty="0" smtClean="0"/>
              <a:t>: _</a:t>
            </a:r>
            <a:r>
              <a:rPr lang="en-US" altLang="ko-KR" sz="700" dirty="0" err="1" smtClean="0"/>
              <a:t>fn_BindingFolderTree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문서 조회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조건에 따라 결재 문서 검색</a:t>
            </a:r>
            <a:endParaRPr lang="en-US" altLang="ko-KR" sz="700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fnSearchDocList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3.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목록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검색 된 결재 문서 로드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getDocList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4. </a:t>
            </a:r>
            <a:r>
              <a:rPr lang="ko-KR" altLang="en-US" sz="700" b="1" dirty="0" smtClean="0"/>
              <a:t>확인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결재 문서를 부모 창의 전자결재양식 </a:t>
            </a:r>
            <a:r>
              <a:rPr lang="ko-KR" altLang="en-US" sz="700" dirty="0" err="1" smtClean="0"/>
              <a:t>참조결재</a:t>
            </a:r>
            <a:r>
              <a:rPr lang="ko-KR" altLang="en-US" sz="700" dirty="0" smtClean="0"/>
              <a:t> 부분에 적용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fnSelDocFile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5. </a:t>
            </a:r>
            <a:r>
              <a:rPr lang="ko-KR" altLang="en-US" sz="700" b="1" dirty="0" smtClean="0"/>
              <a:t>취소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팝업 닫기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fnCancelDocFile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6. </a:t>
            </a:r>
            <a:r>
              <a:rPr lang="ko-KR" altLang="en-US" sz="700" b="1" dirty="0"/>
              <a:t>문서 </a:t>
            </a:r>
            <a:r>
              <a:rPr lang="ko-KR" altLang="en-US" sz="700" b="1" dirty="0" smtClean="0"/>
              <a:t>선택 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양식 상세 페이지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fnOpenDoc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7. </a:t>
            </a:r>
            <a:r>
              <a:rPr lang="ko-KR" altLang="en-US" sz="700" b="1" dirty="0" smtClean="0"/>
              <a:t>결재 문서 상세 정보 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GetDocInfo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8. </a:t>
            </a:r>
            <a:r>
              <a:rPr lang="ko-KR" altLang="en-US" sz="700" b="1" dirty="0" err="1" smtClean="0"/>
              <a:t>의견보기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의견 입력 영역 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fnViewComment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9. </a:t>
            </a:r>
            <a:r>
              <a:rPr lang="ko-KR" altLang="en-US" sz="700" b="1" dirty="0" err="1" smtClean="0"/>
              <a:t>결재선보기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토글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결재선 영역 노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fnViewLine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10. </a:t>
            </a:r>
            <a:r>
              <a:rPr lang="ko-KR" altLang="en-US" sz="700" b="1" dirty="0" smtClean="0"/>
              <a:t>인쇄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fnPrintContent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11. </a:t>
            </a:r>
            <a:r>
              <a:rPr lang="ko-KR" altLang="en-US" sz="700" b="1" dirty="0" err="1" smtClean="0"/>
              <a:t>권한관리</a:t>
            </a:r>
            <a:endParaRPr lang="en-US" altLang="ko-KR" sz="700" b="1" dirty="0" smtClean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선택 된 문서의 권한 관리 팝업 호출</a:t>
            </a:r>
            <a:endParaRPr lang="en-US" altLang="ko-KR" sz="700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fnAuthMgr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12. </a:t>
            </a:r>
            <a:r>
              <a:rPr lang="ko-KR" altLang="en-US" sz="700" b="1" dirty="0" err="1" smtClean="0"/>
              <a:t>부서찾기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13. </a:t>
            </a:r>
            <a:r>
              <a:rPr lang="ko-KR" altLang="en-US" sz="700" b="1" dirty="0" err="1" smtClean="0"/>
              <a:t>사용자찾기</a:t>
            </a:r>
            <a:r>
              <a:rPr lang="ko-KR" altLang="en-US" sz="700" b="1" dirty="0" smtClean="0"/>
              <a:t> 버튼</a:t>
            </a:r>
            <a:endParaRPr lang="en-US" altLang="ko-KR" sz="700" b="1" dirty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fnAuthAdd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14. </a:t>
            </a:r>
            <a:r>
              <a:rPr lang="ko-KR" altLang="en-US" sz="700" b="1" dirty="0" smtClean="0"/>
              <a:t>삭제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/>
              <a:t>: </a:t>
            </a:r>
            <a:r>
              <a:rPr lang="en-US" altLang="ko-KR" sz="700" dirty="0" err="1" smtClean="0"/>
              <a:t>fnAuthDel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b="1" dirty="0" smtClean="0"/>
              <a:t>15. </a:t>
            </a:r>
            <a:r>
              <a:rPr lang="ko-KR" altLang="en-US" sz="700" b="1" dirty="0" smtClean="0"/>
              <a:t>저장 </a:t>
            </a:r>
            <a:r>
              <a:rPr lang="ko-KR" altLang="en-US" sz="700" b="1" dirty="0"/>
              <a:t>버튼</a:t>
            </a:r>
            <a:endParaRPr lang="en-US" altLang="ko-KR" sz="700" b="1" dirty="0"/>
          </a:p>
          <a:p>
            <a:r>
              <a:rPr lang="en-US" altLang="ko-KR" sz="700" dirty="0" smtClean="0"/>
              <a:t>- </a:t>
            </a:r>
            <a:r>
              <a:rPr lang="ko-KR" altLang="en-US" sz="700" dirty="0" smtClean="0"/>
              <a:t>현재 지정 된 정보로 권한 정보 저장</a:t>
            </a:r>
            <a:endParaRPr lang="en-US" altLang="ko-KR" sz="700" dirty="0" smtClean="0"/>
          </a:p>
          <a:p>
            <a:r>
              <a:rPr lang="en-US" altLang="ko-KR" sz="700" dirty="0" smtClean="0"/>
              <a:t>: </a:t>
            </a:r>
            <a:r>
              <a:rPr lang="en-US" altLang="ko-KR" sz="700" dirty="0" err="1" smtClean="0"/>
              <a:t>fnSave</a:t>
            </a:r>
            <a:endParaRPr lang="en-US" altLang="ko-KR" sz="7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4" y="590052"/>
            <a:ext cx="3768105" cy="407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7" y="428625"/>
            <a:ext cx="4642109" cy="423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1034498" y="2064927"/>
            <a:ext cx="3594651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321038" y="71486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4552950" y="70657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34499" y="1299613"/>
            <a:ext cx="3586370" cy="5632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725" y="1089235"/>
            <a:ext cx="634447" cy="6990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5213" y="2311475"/>
            <a:ext cx="3702326" cy="2299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860782" y="476367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08528" y="1436831"/>
            <a:ext cx="3702326" cy="8431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03557" y="1083992"/>
            <a:ext cx="3702326" cy="2600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877" y="3888600"/>
            <a:ext cx="1929845" cy="28488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타원 44"/>
          <p:cNvSpPr/>
          <p:nvPr/>
        </p:nvSpPr>
        <p:spPr bwMode="auto">
          <a:xfrm>
            <a:off x="4909813" y="222858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093010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4912660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5440878" y="70796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912660" y="133904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5730769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51" name="타원 50"/>
          <p:cNvSpPr/>
          <p:nvPr/>
        </p:nvSpPr>
        <p:spPr bwMode="auto">
          <a:xfrm>
            <a:off x="5987530" y="7162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2" name="타원 51"/>
          <p:cNvSpPr/>
          <p:nvPr/>
        </p:nvSpPr>
        <p:spPr bwMode="auto">
          <a:xfrm>
            <a:off x="8052770" y="37748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53" name="타원 52"/>
          <p:cNvSpPr/>
          <p:nvPr/>
        </p:nvSpPr>
        <p:spPr bwMode="auto">
          <a:xfrm>
            <a:off x="2729482" y="305960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4" name="타원 53"/>
          <p:cNvSpPr/>
          <p:nvPr/>
        </p:nvSpPr>
        <p:spPr bwMode="auto">
          <a:xfrm>
            <a:off x="8257631" y="4393144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55" name="타원 54"/>
          <p:cNvSpPr/>
          <p:nvPr/>
        </p:nvSpPr>
        <p:spPr bwMode="auto">
          <a:xfrm>
            <a:off x="8604169" y="4403220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56" name="타원 55"/>
          <p:cNvSpPr/>
          <p:nvPr/>
        </p:nvSpPr>
        <p:spPr bwMode="auto">
          <a:xfrm>
            <a:off x="8903652" y="441868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9619270" y="4221563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497" y="1002909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942271" y="1204631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947397" y="1957812"/>
            <a:ext cx="196404" cy="189964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65100" marR="0" indent="-1651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5" name="꺾인 연결선 4"/>
          <p:cNvCxnSpPr>
            <a:stCxn id="53" idx="0"/>
            <a:endCxn id="41" idx="2"/>
          </p:cNvCxnSpPr>
          <p:nvPr/>
        </p:nvCxnSpPr>
        <p:spPr>
          <a:xfrm rot="5400000" flipH="1" flipV="1">
            <a:off x="2600108" y="798926"/>
            <a:ext cx="2488251" cy="20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1" idx="6"/>
          </p:cNvCxnSpPr>
          <p:nvPr/>
        </p:nvCxnSpPr>
        <p:spPr>
          <a:xfrm>
            <a:off x="6183934" y="811226"/>
            <a:ext cx="1967039" cy="29433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48841</TotalTime>
  <Words>369</Words>
  <Application>Microsoft Office PowerPoint</Application>
  <PresentationFormat>와이드스크린</PresentationFormat>
  <Paragraphs>149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820</cp:revision>
  <dcterms:created xsi:type="dcterms:W3CDTF">2019-06-18T00:52:31Z</dcterms:created>
  <dcterms:modified xsi:type="dcterms:W3CDTF">2021-07-15T05:49:43Z</dcterms:modified>
</cp:coreProperties>
</file>