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5069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외부반출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신청서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21.07.17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78892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4" y="368299"/>
            <a:ext cx="6035978" cy="639417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외부반출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err="1" smtClean="0"/>
              <a:t>외부반출</a:t>
            </a:r>
            <a:r>
              <a:rPr lang="ko-KR" altLang="en-US" sz="700" b="1" dirty="0" smtClean="0"/>
              <a:t> 신청서</a:t>
            </a:r>
            <a:r>
              <a:rPr lang="ko-KR" altLang="en-US" sz="700" b="1" dirty="0" smtClean="0"/>
              <a:t> </a:t>
            </a:r>
            <a:r>
              <a:rPr lang="ko-KR" altLang="en-US" sz="700" b="1" dirty="0" smtClean="0"/>
              <a:t>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외부반출</a:t>
            </a:r>
            <a:r>
              <a:rPr lang="ko-KR" altLang="en-US" sz="700" dirty="0" smtClean="0"/>
              <a:t> 신청서 정보 입력 </a:t>
            </a:r>
            <a:r>
              <a:rPr lang="ko-KR" altLang="en-US" sz="700" dirty="0" smtClean="0"/>
              <a:t>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err="1"/>
              <a:t>결재선지정</a:t>
            </a:r>
            <a:r>
              <a:rPr lang="ko-KR" altLang="en-US" sz="700" b="1" dirty="0"/>
              <a:t> 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/>
              <a:t>결재선 지정 관련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TotalApprovalLineMgr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</a:t>
            </a:r>
            <a:r>
              <a:rPr lang="en-US" altLang="ko-KR" sz="700" b="1" dirty="0" smtClean="0"/>
              <a:t>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30" name="타원 29"/>
          <p:cNvSpPr/>
          <p:nvPr/>
        </p:nvSpPr>
        <p:spPr bwMode="auto">
          <a:xfrm>
            <a:off x="193977" y="7940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612473" y="79267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1198355" y="79459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1680680" y="79784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2173220" y="78632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7837" y="2761972"/>
            <a:ext cx="5425109" cy="5880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03077" y="1602407"/>
            <a:ext cx="1109871" cy="9359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4463" y="4996617"/>
            <a:ext cx="5418483" cy="35781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702495" y="151185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2878604" y="78485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96119" y="3389794"/>
            <a:ext cx="5416827" cy="15919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1566233" y="518049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1566233" y="500159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735" y="612155"/>
            <a:ext cx="3649907" cy="2998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6" name="타원 65"/>
          <p:cNvSpPr/>
          <p:nvPr/>
        </p:nvSpPr>
        <p:spPr bwMode="auto">
          <a:xfrm>
            <a:off x="6327850" y="5044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67" name="꺾인 연결선 66"/>
          <p:cNvCxnSpPr>
            <a:stCxn id="33" idx="0"/>
            <a:endCxn id="66" idx="2"/>
          </p:cNvCxnSpPr>
          <p:nvPr/>
        </p:nvCxnSpPr>
        <p:spPr>
          <a:xfrm rot="5400000" flipH="1" flipV="1">
            <a:off x="3422652" y="-2112522"/>
            <a:ext cx="193220" cy="56171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 bwMode="auto">
          <a:xfrm>
            <a:off x="403081" y="329629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400914" y="490379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396731" y="267334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외부반출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14" y="52020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97" y="35877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403588" y="64501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635500" y="63672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17049" y="122976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9275" y="101938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943332" y="40651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91078" y="136698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86107" y="101414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92363" y="215873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175560" y="63811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95210" y="93305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523428" y="63811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95210" y="126919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813319" y="64639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6070080" y="64639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84520" y="37240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812032" y="298975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117047" y="93305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1024821" y="113478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1029947" y="188796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82658" y="72907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  <a:endCxn id="52" idx="0"/>
          </p:cNvCxnSpPr>
          <p:nvPr/>
        </p:nvCxnSpPr>
        <p:spPr>
          <a:xfrm>
            <a:off x="6266484" y="741376"/>
            <a:ext cx="1916238" cy="29826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48846</TotalTime>
  <Words>374</Words>
  <Application>Microsoft Office PowerPoint</Application>
  <PresentationFormat>와이드스크린</PresentationFormat>
  <Paragraphs>150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821</cp:revision>
  <dcterms:created xsi:type="dcterms:W3CDTF">2019-06-18T00:52:31Z</dcterms:created>
  <dcterms:modified xsi:type="dcterms:W3CDTF">2021-07-15T06:39:18Z</dcterms:modified>
</cp:coreProperties>
</file>