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1" r:id="rId3"/>
    <p:sldId id="269" r:id="rId4"/>
    <p:sldId id="285" r:id="rId5"/>
    <p:sldId id="286" r:id="rId6"/>
    <p:sldId id="287" r:id="rId7"/>
    <p:sldId id="283" r:id="rId8"/>
    <p:sldId id="284" r:id="rId9"/>
    <p:sldId id="290" r:id="rId10"/>
    <p:sldId id="291" r:id="rId11"/>
    <p:sldId id="289" r:id="rId12"/>
    <p:sldId id="29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7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9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73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7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48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42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8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65118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외주계정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신청서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21.07.19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56" y="368871"/>
            <a:ext cx="6164439" cy="6340337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외주계정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기간연장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전자결재 기본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제목 및 상신 기본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연장 신청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요청 된 연장 신청 정보 노출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기안 결재자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기안자 결재 프로세스 정보를 확인 가능한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수신 </a:t>
            </a:r>
            <a:r>
              <a:rPr lang="ko-KR" altLang="en-US" sz="700" b="1" dirty="0"/>
              <a:t>결재자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수신자 결재 프로세스 정보를 확인 가능한 영역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수신자가 없을 시 기안 결재자 영역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 smtClean="0"/>
              <a:t>담당 </a:t>
            </a:r>
            <a:r>
              <a:rPr lang="ko-KR" altLang="en-US" sz="700" b="1" dirty="0"/>
              <a:t>결재자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담당 결재 프로세스 정보를 확인 가능한 영역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상신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 상신</a:t>
            </a:r>
            <a:endParaRPr lang="en-US" altLang="ko-KR" sz="700" dirty="0" smtClean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DraftAction_OnClick</a:t>
            </a:r>
            <a:endParaRPr lang="en-US" altLang="ko-KR" sz="700" dirty="0"/>
          </a:p>
          <a:p>
            <a:r>
              <a:rPr lang="en-US" altLang="ko-KR" sz="700" dirty="0"/>
              <a:t>-&gt; draft</a:t>
            </a:r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InsertApprovalDocExtendField</a:t>
            </a:r>
            <a:endParaRPr lang="en-US" altLang="ko-KR" sz="700" dirty="0"/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DraftTempDocDelete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/>
              <a:t>결재선지정</a:t>
            </a:r>
            <a:r>
              <a:rPr lang="ko-KR" altLang="en-US" sz="700" b="1" dirty="0"/>
              <a:t> 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/>
              <a:t>결재선 지정 관련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TotalApprovalLineMgr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의견입력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창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DraftComment_OnClick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파일첨부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영역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FileAttach_OnClick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보안설정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 smtClean="0"/>
              <a:t>문서 보안 설정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보안 된 문서는 지정된 </a:t>
            </a:r>
            <a:r>
              <a:rPr lang="ko-KR" altLang="en-US" sz="700" dirty="0" err="1" smtClean="0"/>
              <a:t>회람자만</a:t>
            </a:r>
            <a:r>
              <a:rPr lang="ko-KR" altLang="en-US" sz="700" dirty="0" smtClean="0"/>
              <a:t> 확인 가능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SetSecurity_OnClick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화면 인쇄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printNow</a:t>
            </a:r>
            <a:endParaRPr lang="en-US" altLang="ko-KR" sz="700" dirty="0"/>
          </a:p>
        </p:txBody>
      </p:sp>
      <p:sp>
        <p:nvSpPr>
          <p:cNvPr id="30" name="타원 29"/>
          <p:cNvSpPr/>
          <p:nvPr/>
        </p:nvSpPr>
        <p:spPr bwMode="auto">
          <a:xfrm>
            <a:off x="204507" y="80572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644674" y="80572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5" name="타원 34"/>
          <p:cNvSpPr/>
          <p:nvPr/>
        </p:nvSpPr>
        <p:spPr bwMode="auto">
          <a:xfrm>
            <a:off x="1244001" y="80572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24069" y="2982034"/>
            <a:ext cx="5690152" cy="6626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4070" y="1772773"/>
            <a:ext cx="1169780" cy="985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328002" y="289561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1" name="타원 40"/>
          <p:cNvSpPr/>
          <p:nvPr/>
        </p:nvSpPr>
        <p:spPr bwMode="auto">
          <a:xfrm>
            <a:off x="1763320" y="80572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27381" y="3739066"/>
            <a:ext cx="5686840" cy="10237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33512" y="365516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850" y="438149"/>
            <a:ext cx="3648247" cy="29969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타원 47"/>
          <p:cNvSpPr/>
          <p:nvPr/>
        </p:nvSpPr>
        <p:spPr bwMode="auto">
          <a:xfrm>
            <a:off x="6416027" y="50509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cxnSp>
        <p:nvCxnSpPr>
          <p:cNvPr id="49" name="꺾인 연결선 48"/>
          <p:cNvCxnSpPr>
            <a:stCxn id="33" idx="0"/>
            <a:endCxn id="48" idx="2"/>
          </p:cNvCxnSpPr>
          <p:nvPr/>
        </p:nvCxnSpPr>
        <p:spPr>
          <a:xfrm rot="5400000" flipH="1" flipV="1">
            <a:off x="3476627" y="-2133675"/>
            <a:ext cx="205649" cy="5673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611369" y="1781055"/>
            <a:ext cx="502852" cy="9773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364638" y="168607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30695" y="4777703"/>
            <a:ext cx="5683526" cy="2004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2276289" y="80572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67" name="타원 66"/>
          <p:cNvSpPr/>
          <p:nvPr/>
        </p:nvSpPr>
        <p:spPr bwMode="auto">
          <a:xfrm>
            <a:off x="3017063" y="80572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73" name="타원 72"/>
          <p:cNvSpPr/>
          <p:nvPr/>
        </p:nvSpPr>
        <p:spPr bwMode="auto">
          <a:xfrm>
            <a:off x="332888" y="468161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27383" y="5218338"/>
            <a:ext cx="665200" cy="8315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332217" y="513052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0" name="타원 39"/>
          <p:cNvSpPr/>
          <p:nvPr/>
        </p:nvSpPr>
        <p:spPr bwMode="auto">
          <a:xfrm>
            <a:off x="5519250" y="168607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94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외주계정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기간연장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4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56735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2" y="394252"/>
            <a:ext cx="9153757" cy="5300869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외주계정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제목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제목 입력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외주 계정 정보 입력</a:t>
            </a:r>
            <a:endParaRPr lang="en-US" altLang="ko-KR" sz="800" b="1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외주 계정 정보를 입력하기 위한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추가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외주 계정을 입력하기 위한 행을 추가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addRow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첫 행 내용 </a:t>
            </a:r>
            <a:r>
              <a:rPr lang="ko-KR" altLang="en-US" sz="800" b="1" dirty="0" err="1" smtClean="0"/>
              <a:t>일괄적용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생성된 모든 행의 정보를 첫번째 행의 정보로 일괄 적용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copyAllLine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삭제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체크 된 목록 삭제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delRow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신청사유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외주 계정 신청 사유 정보 입력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임시저장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 된 정보 </a:t>
            </a:r>
            <a:r>
              <a:rPr lang="ko-KR" altLang="en-US" sz="800" dirty="0" err="1" smtClean="0"/>
              <a:t>임시저장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doSave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err="1" smtClean="0"/>
              <a:t>결재상신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결재 상신 요청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reqApproval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삭제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 된 정보 삭제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doDelete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목록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취소 후 목록으로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goList</a:t>
            </a:r>
            <a:endParaRPr lang="en-US" altLang="ko-KR" sz="800" dirty="0" smtClean="0"/>
          </a:p>
        </p:txBody>
      </p:sp>
      <p:sp>
        <p:nvSpPr>
          <p:cNvPr id="28" name="타원 27"/>
          <p:cNvSpPr/>
          <p:nvPr/>
        </p:nvSpPr>
        <p:spPr bwMode="auto">
          <a:xfrm>
            <a:off x="100803" y="159661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1" name="타원 30"/>
          <p:cNvSpPr/>
          <p:nvPr/>
        </p:nvSpPr>
        <p:spPr bwMode="auto">
          <a:xfrm>
            <a:off x="7506776" y="125895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8293624" y="126558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4" name="타원 33"/>
          <p:cNvSpPr/>
          <p:nvPr/>
        </p:nvSpPr>
        <p:spPr bwMode="auto">
          <a:xfrm>
            <a:off x="100990" y="333153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7" name="타원 36"/>
          <p:cNvSpPr/>
          <p:nvPr/>
        </p:nvSpPr>
        <p:spPr bwMode="auto">
          <a:xfrm>
            <a:off x="7978885" y="573653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0" name="타원 39"/>
          <p:cNvSpPr/>
          <p:nvPr/>
        </p:nvSpPr>
        <p:spPr bwMode="auto">
          <a:xfrm>
            <a:off x="8393016" y="573653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41" name="타원 40"/>
          <p:cNvSpPr/>
          <p:nvPr/>
        </p:nvSpPr>
        <p:spPr bwMode="auto">
          <a:xfrm>
            <a:off x="8889971" y="126392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42" name="타원 41"/>
          <p:cNvSpPr/>
          <p:nvPr/>
        </p:nvSpPr>
        <p:spPr bwMode="auto">
          <a:xfrm>
            <a:off x="179979" y="108170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3" name="타원 42"/>
          <p:cNvSpPr/>
          <p:nvPr/>
        </p:nvSpPr>
        <p:spPr bwMode="auto">
          <a:xfrm>
            <a:off x="8740886" y="573653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44" name="타원 43"/>
          <p:cNvSpPr/>
          <p:nvPr/>
        </p:nvSpPr>
        <p:spPr bwMode="auto">
          <a:xfrm>
            <a:off x="9014212" y="573653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130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외주계정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목록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외주계정</a:t>
            </a:r>
            <a:r>
              <a:rPr lang="ko-KR" altLang="en-US" sz="800" b="1" dirty="0" smtClean="0"/>
              <a:t> 신청 버튼</a:t>
            </a:r>
            <a:endParaRPr lang="en-US" altLang="ko-KR" sz="800" b="1" dirty="0" smtClean="0"/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err="1" smtClean="0">
                <a:latin typeface="맑은 고딕" panose="020F0502020204030204"/>
                <a:ea typeface="맑은 고딕" panose="020B0503020000020004" pitchFamily="50" charset="-127"/>
              </a:rPr>
              <a:t>외주계정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 신청 페이지로 이동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kumimoji="0" lang="en-US" altLang="ko-KR" sz="8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goInsertView</a:t>
            </a:r>
            <a:endParaRPr kumimoji="0" lang="en-US" altLang="ko-KR" sz="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8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외주계정</a:t>
            </a:r>
            <a:r>
              <a:rPr lang="ko-KR" altLang="en-US" sz="800" b="1" dirty="0" smtClean="0"/>
              <a:t> 신청 목록</a:t>
            </a:r>
            <a:endParaRPr lang="en-US" altLang="ko-KR" sz="800" b="1" dirty="0"/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신청 목록 정보가 노출되며 제목 정보 클릭 시 상세 페이지로 이동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800" dirty="0" err="1" smtClean="0">
                <a:latin typeface="맑은 고딕" panose="020F0502020204030204"/>
                <a:ea typeface="맑은 고딕" panose="020B0503020000020004" pitchFamily="50" charset="-127"/>
              </a:rPr>
              <a:t>doList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외주계정</a:t>
            </a:r>
            <a:r>
              <a:rPr lang="ko-KR" altLang="en-US" sz="800" b="1" dirty="0" smtClean="0"/>
              <a:t> 신청 상세 페이지 이동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외주계정</a:t>
            </a:r>
            <a:r>
              <a:rPr lang="ko-KR" altLang="en-US" sz="800" dirty="0" smtClean="0"/>
              <a:t> 신청 상세 페이지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goModifyView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 smtClean="0"/>
              <a:t>페이징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외주계정</a:t>
            </a:r>
            <a:r>
              <a:rPr lang="ko-KR" altLang="en-US" sz="800" dirty="0" smtClean="0"/>
              <a:t> 신청 </a:t>
            </a:r>
            <a:r>
              <a:rPr lang="ko-KR" altLang="en-US" sz="800" dirty="0" err="1" smtClean="0"/>
              <a:t>페이징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ListViewPagingControlManager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목록 필터 드롭다운리스트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목록 검색 필터 선택 용 </a:t>
            </a:r>
            <a:r>
              <a:rPr lang="ko-KR" altLang="en-US" sz="800" dirty="0" err="1" smtClean="0"/>
              <a:t>드롭다운</a:t>
            </a:r>
            <a:r>
              <a:rPr lang="ko-KR" altLang="en-US" sz="800" dirty="0" smtClean="0"/>
              <a:t> 컨트롤러</a:t>
            </a:r>
            <a:endParaRPr lang="en-US" altLang="ko-KR" sz="800" dirty="0" smtClean="0"/>
          </a:p>
          <a:p>
            <a:r>
              <a:rPr lang="en-US" altLang="ko-KR" sz="800" dirty="0" smtClean="0"/>
              <a:t>:  </a:t>
            </a:r>
            <a:r>
              <a:rPr lang="en-US" altLang="ko-KR" sz="800" dirty="0" err="1" smtClean="0"/>
              <a:t>doList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연장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연장 관련 설정 페이지로 이동</a:t>
            </a:r>
            <a:endParaRPr lang="en-US" altLang="ko-KR" sz="800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goExtension</a:t>
            </a:r>
            <a:endParaRPr lang="en-US" altLang="ko-KR" sz="800" dirty="0" smtClean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8221"/>
            <a:ext cx="9044467" cy="3089416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23" name="타원 22"/>
          <p:cNvSpPr/>
          <p:nvPr/>
        </p:nvSpPr>
        <p:spPr bwMode="auto">
          <a:xfrm>
            <a:off x="81727" y="82207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4" name="타원 23"/>
          <p:cNvSpPr/>
          <p:nvPr/>
        </p:nvSpPr>
        <p:spPr bwMode="auto">
          <a:xfrm>
            <a:off x="4401627" y="321713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5" name="타원 24"/>
          <p:cNvSpPr/>
          <p:nvPr/>
        </p:nvSpPr>
        <p:spPr bwMode="auto">
          <a:xfrm>
            <a:off x="81727" y="126649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1982833" y="156281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7" name="타원 26"/>
          <p:cNvSpPr/>
          <p:nvPr/>
        </p:nvSpPr>
        <p:spPr bwMode="auto">
          <a:xfrm>
            <a:off x="8373138" y="107653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28" name="타원 27"/>
          <p:cNvSpPr/>
          <p:nvPr/>
        </p:nvSpPr>
        <p:spPr bwMode="auto">
          <a:xfrm>
            <a:off x="8739506" y="245315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297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8221"/>
            <a:ext cx="9152283" cy="429030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외주계정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상세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목록 버튼</a:t>
            </a:r>
            <a:endParaRPr lang="en-US" altLang="ko-KR" sz="800" b="1" dirty="0" smtClean="0"/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err="1" smtClean="0">
                <a:latin typeface="맑은 고딕" panose="020F0502020204030204"/>
                <a:ea typeface="맑은 고딕" panose="020B0503020000020004" pitchFamily="50" charset="-127"/>
              </a:rPr>
              <a:t>외주계정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 신청 목록으로 이동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kumimoji="0" lang="en-US" altLang="ko-KR" sz="8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goList</a:t>
            </a:r>
            <a:endParaRPr kumimoji="0" lang="en-US" altLang="ko-KR" sz="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9085997" y="468204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50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4" y="368871"/>
            <a:ext cx="4348370" cy="63093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외주계정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17213"/>
            <a:ext cx="191208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전자결재 기본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제목 및 상신 기본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err="1" smtClean="0"/>
              <a:t>외주계정</a:t>
            </a:r>
            <a:r>
              <a:rPr lang="ko-KR" altLang="en-US" sz="700" b="1" dirty="0" smtClean="0"/>
              <a:t> 신청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외주 정보 신청 정보 노출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기안 결재자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기안자 결재 프로세스 정보를 확인 가능한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수신 </a:t>
            </a:r>
            <a:r>
              <a:rPr lang="ko-KR" altLang="en-US" sz="700" b="1" dirty="0"/>
              <a:t>결재자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수신자 결재 프로세스 정보를 확인 가능한 영역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수신자가 없을 시 기안 결재자 영</a:t>
            </a:r>
            <a:endParaRPr lang="en-US" altLang="ko-KR" sz="700" dirty="0" smtClean="0"/>
          </a:p>
          <a:p>
            <a:r>
              <a:rPr lang="ko-KR" altLang="en-US" sz="700" dirty="0" smtClean="0"/>
              <a:t>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 smtClean="0"/>
              <a:t>담당 </a:t>
            </a:r>
            <a:r>
              <a:rPr lang="ko-KR" altLang="en-US" sz="700" b="1" dirty="0"/>
              <a:t>결재자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담당 결재 프로세스 정보를 확인 가능한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상신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 상신</a:t>
            </a:r>
            <a:endParaRPr lang="en-US" altLang="ko-KR" sz="700" dirty="0" smtClean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DraftAction_OnClick</a:t>
            </a:r>
            <a:endParaRPr lang="en-US" altLang="ko-KR" sz="700" dirty="0"/>
          </a:p>
          <a:p>
            <a:r>
              <a:rPr lang="en-US" altLang="ko-KR" sz="700" dirty="0"/>
              <a:t>-&gt; draft</a:t>
            </a:r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InsertApprovalDocExtendField</a:t>
            </a:r>
            <a:endParaRPr lang="en-US" altLang="ko-KR" sz="700" dirty="0"/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DraftTempDocDelete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/>
              <a:t>8</a:t>
            </a:r>
            <a:r>
              <a:rPr lang="en-US" altLang="ko-KR" sz="700" b="1" dirty="0" smtClean="0"/>
              <a:t>. </a:t>
            </a:r>
            <a:r>
              <a:rPr lang="ko-KR" altLang="en-US" sz="700" b="1" dirty="0" err="1"/>
              <a:t>결재선지정</a:t>
            </a:r>
            <a:r>
              <a:rPr lang="ko-KR" altLang="en-US" sz="700" b="1" dirty="0"/>
              <a:t> 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/>
              <a:t>결재선 지정 관련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TotalApprovalLineMgr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의견입력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창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DraftComment_OnClick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파일첨부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영역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FileAttach_OnClick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smtClean="0"/>
              <a:t>보안설정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 smtClean="0"/>
              <a:t>문서 보안 설정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보안 된 문서는 지정된 </a:t>
            </a:r>
            <a:r>
              <a:rPr lang="ko-KR" altLang="en-US" sz="700" dirty="0" err="1" smtClean="0"/>
              <a:t>회람자만</a:t>
            </a:r>
            <a:r>
              <a:rPr lang="ko-KR" altLang="en-US" sz="700" dirty="0" smtClean="0"/>
              <a:t> 확인 가능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SetSecurity_OnClick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화면 인쇄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printNow</a:t>
            </a:r>
            <a:endParaRPr lang="en-US" altLang="ko-KR" sz="700" dirty="0"/>
          </a:p>
          <a:p>
            <a:endParaRPr lang="en-US" altLang="ko-KR" sz="700" dirty="0" smtClean="0"/>
          </a:p>
        </p:txBody>
      </p:sp>
      <p:sp>
        <p:nvSpPr>
          <p:cNvPr id="30" name="타원 29"/>
          <p:cNvSpPr/>
          <p:nvPr/>
        </p:nvSpPr>
        <p:spPr bwMode="auto">
          <a:xfrm>
            <a:off x="169964" y="640808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480281" y="640808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5" name="타원 34"/>
          <p:cNvSpPr/>
          <p:nvPr/>
        </p:nvSpPr>
        <p:spPr bwMode="auto">
          <a:xfrm>
            <a:off x="906411" y="640808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03962" y="2191045"/>
            <a:ext cx="4018724" cy="4803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3963" y="1341246"/>
            <a:ext cx="826338" cy="70899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212205" y="2089713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1" name="타원 40"/>
          <p:cNvSpPr/>
          <p:nvPr/>
        </p:nvSpPr>
        <p:spPr bwMode="auto">
          <a:xfrm>
            <a:off x="1287409" y="640808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3962" y="2707879"/>
            <a:ext cx="4027006" cy="29121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205760" y="2605167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163" y="509678"/>
            <a:ext cx="4406347" cy="3619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타원 47"/>
          <p:cNvSpPr/>
          <p:nvPr/>
        </p:nvSpPr>
        <p:spPr bwMode="auto">
          <a:xfrm>
            <a:off x="4847804" y="434302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꺾인 연결선 48"/>
          <p:cNvCxnSpPr>
            <a:stCxn id="33" idx="0"/>
            <a:endCxn id="48" idx="2"/>
          </p:cNvCxnSpPr>
          <p:nvPr/>
        </p:nvCxnSpPr>
        <p:spPr>
          <a:xfrm rot="5400000" flipH="1" flipV="1">
            <a:off x="2657381" y="-1549614"/>
            <a:ext cx="111524" cy="42693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973054" y="1329652"/>
            <a:ext cx="344025" cy="7156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07413" y="1246264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03962" y="5634952"/>
            <a:ext cx="4027005" cy="1341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1633775" y="640808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67" name="타원 66"/>
          <p:cNvSpPr/>
          <p:nvPr/>
        </p:nvSpPr>
        <p:spPr bwMode="auto">
          <a:xfrm>
            <a:off x="2129620" y="640808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08934" y="5943065"/>
            <a:ext cx="484170" cy="5913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202364" y="5542197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4" name="타원 73"/>
          <p:cNvSpPr/>
          <p:nvPr/>
        </p:nvSpPr>
        <p:spPr bwMode="auto">
          <a:xfrm>
            <a:off x="218555" y="5848083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0" name="타원 39"/>
          <p:cNvSpPr/>
          <p:nvPr/>
        </p:nvSpPr>
        <p:spPr bwMode="auto">
          <a:xfrm>
            <a:off x="3879054" y="1232462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외주계정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외주계정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관리자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양식 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2" y="408221"/>
            <a:ext cx="6543260" cy="6445599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73910" y="4499828"/>
            <a:ext cx="1209261" cy="20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2178304" y="4831132"/>
            <a:ext cx="4389782" cy="621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21" name="꺾인 연결선 20"/>
          <p:cNvCxnSpPr>
            <a:stCxn id="16" idx="0"/>
          </p:cNvCxnSpPr>
          <p:nvPr/>
        </p:nvCxnSpPr>
        <p:spPr>
          <a:xfrm rot="5400000" flipH="1" flipV="1">
            <a:off x="4509995" y="3932608"/>
            <a:ext cx="761725" cy="103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455" y="3613590"/>
            <a:ext cx="4344006" cy="809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68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외주계정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연장 신청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제목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제목 입력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연장 대상 및 신청 정보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연장 대상에 대한 연장 요청 기간 정보를 입력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연장 요청 내용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연장 요청에 대한 사유를 입력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임시저장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현재 작성 중인 정보 </a:t>
            </a:r>
            <a:r>
              <a:rPr lang="ko-KR" altLang="en-US" sz="800" dirty="0" err="1" smtClean="0"/>
              <a:t>임시저장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goSave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결재상신</a:t>
            </a:r>
            <a:r>
              <a:rPr lang="ko-KR" altLang="en-US" sz="800" b="1" dirty="0" smtClean="0"/>
              <a:t>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결재 상신 요청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reqApproval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삭제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현재 작성 중인 문서 삭제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goDelete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/>
              <a:t>목록 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취소 후 목록으로 이동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/>
              <a:t>goList</a:t>
            </a:r>
            <a:endParaRPr lang="en-US" altLang="ko-KR" sz="800" dirty="0"/>
          </a:p>
          <a:p>
            <a:endParaRPr lang="en-US" altLang="ko-KR" sz="800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2" y="368852"/>
            <a:ext cx="9143999" cy="3333749"/>
          </a:xfrm>
          <a:prstGeom prst="rect">
            <a:avLst/>
          </a:prstGeom>
          <a:solidFill>
            <a:srgbClr val="E41D0E"/>
          </a:solidFill>
          <a:ln>
            <a:solidFill>
              <a:schemeClr val="tx1"/>
            </a:solidFill>
          </a:ln>
        </p:spPr>
      </p:pic>
      <p:sp>
        <p:nvSpPr>
          <p:cNvPr id="21" name="타원 20"/>
          <p:cNvSpPr/>
          <p:nvPr/>
        </p:nvSpPr>
        <p:spPr bwMode="auto">
          <a:xfrm>
            <a:off x="75590" y="116891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2" name="타원 21"/>
          <p:cNvSpPr/>
          <p:nvPr/>
        </p:nvSpPr>
        <p:spPr bwMode="auto">
          <a:xfrm>
            <a:off x="75590" y="184706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3" name="타원 22"/>
          <p:cNvSpPr/>
          <p:nvPr/>
        </p:nvSpPr>
        <p:spPr bwMode="auto">
          <a:xfrm>
            <a:off x="75590" y="279803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4" name="타원 23"/>
          <p:cNvSpPr/>
          <p:nvPr/>
        </p:nvSpPr>
        <p:spPr bwMode="auto">
          <a:xfrm>
            <a:off x="8249334" y="371088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8572356" y="371088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27" name="타원 26"/>
          <p:cNvSpPr/>
          <p:nvPr/>
        </p:nvSpPr>
        <p:spPr bwMode="auto">
          <a:xfrm>
            <a:off x="8845682" y="371088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29" name="타원 28"/>
          <p:cNvSpPr/>
          <p:nvPr/>
        </p:nvSpPr>
        <p:spPr bwMode="auto">
          <a:xfrm>
            <a:off x="9061030" y="371088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989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48871</TotalTime>
  <Words>1099</Words>
  <Application>Microsoft Office PowerPoint</Application>
  <PresentationFormat>와이드스크린</PresentationFormat>
  <Paragraphs>413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846</cp:revision>
  <dcterms:created xsi:type="dcterms:W3CDTF">2019-06-18T00:52:31Z</dcterms:created>
  <dcterms:modified xsi:type="dcterms:W3CDTF">2021-07-15T07:22:50Z</dcterms:modified>
</cp:coreProperties>
</file>