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1" r:id="rId3"/>
    <p:sldId id="269" r:id="rId4"/>
    <p:sldId id="306" r:id="rId5"/>
    <p:sldId id="307" r:id="rId6"/>
    <p:sldId id="308" r:id="rId7"/>
    <p:sldId id="298" r:id="rId8"/>
    <p:sldId id="30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3875" autoAdjust="0"/>
  </p:normalViewPr>
  <p:slideViewPr>
    <p:cSldViewPr snapToGrid="0" showGuides="1">
      <p:cViewPr>
        <p:scale>
          <a:sx n="100" d="100"/>
          <a:sy n="100" d="100"/>
        </p:scale>
        <p:origin x="135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4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437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245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1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05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695254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원격접속 신청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해지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화면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기능정의서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21.06.23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6279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21.06.23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52" y="748980"/>
            <a:ext cx="9522585" cy="3091500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원격접속 신청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해지 신청서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목록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작성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파트너스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신청 페이지로 이동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</a:t>
            </a:r>
            <a:r>
              <a:rPr lang="en-US" altLang="ko-KR" sz="800" dirty="0"/>
              <a:t>: </a:t>
            </a:r>
            <a:r>
              <a:rPr lang="en-US" altLang="ko-KR" sz="800" dirty="0" smtClean="0"/>
              <a:t>PartnersRequest.aspx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대량등록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파트너스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상세페이지로 이동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ready_listview</a:t>
            </a:r>
            <a:endParaRPr lang="en-US" altLang="ko-KR" sz="800" dirty="0" smtClean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3. </a:t>
            </a:r>
            <a:r>
              <a:rPr lang="ko-KR" altLang="en-US" sz="800" b="1" dirty="0" smtClean="0"/>
              <a:t>목록 </a:t>
            </a:r>
            <a:r>
              <a:rPr lang="ko-KR" altLang="en-US" sz="800" b="1" dirty="0" err="1" smtClean="0"/>
              <a:t>페이징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파트너스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신청 목록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페이징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ListViewPagingControlManager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/>
              <a:t>3. </a:t>
            </a:r>
            <a:r>
              <a:rPr lang="ko-KR" altLang="en-US" sz="800" b="1" dirty="0"/>
              <a:t>목록 </a:t>
            </a:r>
            <a:r>
              <a:rPr lang="ko-KR" altLang="en-US" sz="800" b="1" dirty="0" err="1"/>
              <a:t>페이징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파트너스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신청 목록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페이징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/>
              <a:t>ListViewPagingControlManager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b="1" dirty="0"/>
              <a:t>3. </a:t>
            </a:r>
            <a:r>
              <a:rPr lang="ko-KR" altLang="en-US" sz="800" b="1" dirty="0"/>
              <a:t>목록 </a:t>
            </a:r>
            <a:r>
              <a:rPr lang="ko-KR" altLang="en-US" sz="800" b="1" dirty="0" err="1"/>
              <a:t>페이징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파트너스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신청 목록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페이징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/>
              <a:t>ListViewPagingControlManager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805266" y="155934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98587" y="154664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8463" y="2449727"/>
            <a:ext cx="8767576" cy="23077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211666" y="155934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392766" y="247374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958166" y="368024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96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652" y="1018005"/>
            <a:ext cx="3390547" cy="2947920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31" y="926943"/>
            <a:ext cx="5725738" cy="3226113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원격접속 신청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해지 신청서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작성 및 상세 팝업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신청구분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신청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해지 정보 선택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en-US" altLang="ko-KR" sz="800" b="1" dirty="0" smtClean="0"/>
              <a:t>AD</a:t>
            </a:r>
            <a:r>
              <a:rPr lang="ko-KR" altLang="en-US" sz="800" b="1" dirty="0" smtClean="0"/>
              <a:t>계정</a:t>
            </a:r>
            <a:endParaRPr lang="en-US" altLang="ko-KR" sz="800" b="1" dirty="0" smtClean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계정 정보 입력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3. </a:t>
            </a:r>
            <a:r>
              <a:rPr lang="en-US" altLang="ko-KR" sz="800" b="1" dirty="0" smtClean="0"/>
              <a:t>IP</a:t>
            </a:r>
            <a:r>
              <a:rPr lang="ko-KR" altLang="en-US" sz="800" b="1" dirty="0" smtClean="0"/>
              <a:t>주소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원격 접속을 원하는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정보 입력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계정정보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지정 된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 계정 정보 중 선택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프로토콜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접속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프로토콜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smtClean="0"/>
              <a:t>사용기간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원격접속 사용기간 입력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smtClean="0"/>
              <a:t>검색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 팝업 창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fnOpenAddressWindow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smtClean="0"/>
              <a:t>확인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작성 된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관련하여 사용 중인지 확인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fnChkServerIP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/>
              <a:t>9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저장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원격접속 신청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해지 정보 저장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fnSave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/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smtClean="0"/>
              <a:t>닫기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작성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페이지 팝업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닫기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fnClose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468838" y="250126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91284" y="934720"/>
            <a:ext cx="3514716" cy="3078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56854" y="249660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11" name="꺾인 연결선 10"/>
          <p:cNvCxnSpPr>
            <a:stCxn id="25" idx="0"/>
            <a:endCxn id="36" idx="0"/>
          </p:cNvCxnSpPr>
          <p:nvPr/>
        </p:nvCxnSpPr>
        <p:spPr>
          <a:xfrm rot="5400000" flipH="1" flipV="1">
            <a:off x="5072618" y="-574761"/>
            <a:ext cx="1566543" cy="4585506"/>
          </a:xfrm>
          <a:prstGeom prst="bentConnector3">
            <a:avLst>
              <a:gd name="adj1" fmla="val 114593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41843" y="221364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56854" y="286490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en-US" altLang="ko-KR" sz="900" b="1" dirty="0" smtClean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56854" y="318240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56854" y="342370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56854" y="366500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468838" y="279336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538938" y="191706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5519678" y="1562945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7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55" y="929052"/>
            <a:ext cx="7543245" cy="4944131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352" y="3770380"/>
            <a:ext cx="3390547" cy="2947920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원격접속 신청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해지 신청서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대량등록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팝업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신청구분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신청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해지 정보 선택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2. IP</a:t>
            </a:r>
            <a:r>
              <a:rPr lang="ko-KR" altLang="en-US" sz="800" b="1" dirty="0" smtClean="0"/>
              <a:t>확인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작성 된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관련하여 사용 중인지 확인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fnChkServerIP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3</a:t>
            </a:r>
            <a:r>
              <a:rPr lang="en-US" altLang="ko-KR" sz="800" b="1" dirty="0" smtClean="0"/>
              <a:t>. </a:t>
            </a:r>
            <a:r>
              <a:rPr lang="ko-KR" altLang="en-US" sz="800" b="1" dirty="0"/>
              <a:t>사용기간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원격접속 사용기간 입력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4. AD</a:t>
            </a:r>
            <a:r>
              <a:rPr lang="ko-KR" altLang="en-US" sz="800" b="1" dirty="0" smtClean="0"/>
              <a:t>계정 검색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 팝업 창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: </a:t>
            </a:r>
            <a:r>
              <a:rPr lang="en-US" altLang="ko-KR" sz="800" dirty="0" err="1" smtClean="0"/>
              <a:t>fnOpenAddressWindow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5</a:t>
            </a:r>
            <a:r>
              <a:rPr lang="en-US" altLang="ko-KR" sz="800" b="1" dirty="0" smtClean="0"/>
              <a:t>. IP</a:t>
            </a:r>
            <a:r>
              <a:rPr lang="ko-KR" altLang="en-US" sz="800" b="1" dirty="0" smtClean="0"/>
              <a:t>주소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원격접속을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원하는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정보 입력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6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서버접속계정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지정 된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계정 정보 중 선택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smtClean="0"/>
              <a:t>프로토콜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접속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프로토콜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smtClean="0"/>
              <a:t>행 추가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리스트에 행을 추가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fnAddRow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err="1" smtClean="0"/>
              <a:t>선택삭제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 된 리스트의 행을 삭제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fnDeleteRow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/>
              <a:t>9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저장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원격접속 신청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해지 정보 저장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fnSave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/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smtClean="0"/>
              <a:t>닫기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작성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페이지 팝업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닫기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fnClose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6643838" y="348953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636354" y="215370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11" name="꺾인 연결선 10"/>
          <p:cNvCxnSpPr>
            <a:stCxn id="23" idx="4"/>
            <a:endCxn id="36" idx="1"/>
          </p:cNvCxnSpPr>
          <p:nvPr/>
        </p:nvCxnSpPr>
        <p:spPr>
          <a:xfrm rot="16200000" flipH="1">
            <a:off x="3285103" y="2237978"/>
            <a:ext cx="1564431" cy="4444732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90599" y="231524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90599" y="271250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en-US" altLang="ko-KR" sz="900" b="1" dirty="0" smtClean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750654" y="348953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071454" y="348953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925654" y="348953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6986738" y="252031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7482038" y="252031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297678" y="1969345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7411978" y="1524845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89684" y="3703320"/>
            <a:ext cx="3514716" cy="3078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1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52" y="671443"/>
            <a:ext cx="5160737" cy="5284857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019" y="669178"/>
            <a:ext cx="3981152" cy="3266495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원격접속 신청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해지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신청서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–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상신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기안부서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기안자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결재 프로세스 정보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2. </a:t>
            </a:r>
            <a:r>
              <a:rPr lang="ko-KR" altLang="en-US" sz="800" b="1" dirty="0" err="1"/>
              <a:t>수신부서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수신자 결재 프로세스 정보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수신자가 없을 시 기안 결재자 영역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전자결재 기본정보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제목 및 상신 기본 정보 입력 화면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원격 접속 신청</a:t>
            </a:r>
            <a:r>
              <a:rPr lang="en-US" altLang="ko-KR" sz="800" b="1" dirty="0" smtClean="0"/>
              <a:t>/</a:t>
            </a:r>
            <a:r>
              <a:rPr lang="ko-KR" altLang="en-US" sz="800" b="1" dirty="0" smtClean="0"/>
              <a:t>해지 정보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기안된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원격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접속 신청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해지 정보 표시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첨부파일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첨부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Div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: </a:t>
            </a:r>
            <a:r>
              <a:rPr lang="en-US" altLang="ko-KR" sz="800" dirty="0" err="1" smtClean="0"/>
              <a:t>FileAttach_OnClick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/>
              <a:t>6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참조결재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참조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결재 팝업 창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/>
              <a:t>_</a:t>
            </a:r>
            <a:r>
              <a:rPr lang="en-US" altLang="ko-KR" sz="800" dirty="0" err="1" smtClean="0"/>
              <a:t>FORM_fnSelectDocLink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/>
              <a:t>7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상신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결재상신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진행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 err="1" smtClean="0"/>
              <a:t>DraftAction_OnClick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8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결재선지정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결재선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지정 관련 팝업 창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호출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TotalApprovalLineMgr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/>
              <a:t>9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의견입력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의견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입력창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노출 및 기입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DraftComment_OnClick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smtClean="0"/>
              <a:t>보안설정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보안문서는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지정된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회람자만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열람가능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SetSecurity_OnClick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11. </a:t>
            </a:r>
            <a:r>
              <a:rPr lang="ko-KR" altLang="en-US" sz="800" b="1" dirty="0" smtClean="0"/>
              <a:t>인쇄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양식화면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인쇄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printNow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printNow</a:t>
            </a:r>
            <a:r>
              <a:rPr lang="en-US" altLang="ko-KR" sz="800" dirty="0" smtClean="0"/>
              <a:t>()</a:t>
            </a:r>
            <a:endParaRPr lang="en-US" altLang="ko-KR" sz="8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032717" y="90895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586629" y="90895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2370078" y="902545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10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88991" y="1816607"/>
            <a:ext cx="509727" cy="890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79199" y="2766663"/>
            <a:ext cx="4681852" cy="573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896886" y="300240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893303" y="383206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79199" y="3416300"/>
            <a:ext cx="4668413" cy="1130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612963" y="4533462"/>
            <a:ext cx="188595" cy="1885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612093" y="472679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2855921" y="902545"/>
            <a:ext cx="207381" cy="2014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897012" y="908958"/>
            <a:ext cx="188595" cy="18859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90821" y="588913"/>
            <a:ext cx="4092215" cy="3394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47" name="꺾인 연결선 46"/>
          <p:cNvCxnSpPr>
            <a:stCxn id="30" idx="0"/>
            <a:endCxn id="46" idx="0"/>
          </p:cNvCxnSpPr>
          <p:nvPr/>
        </p:nvCxnSpPr>
        <p:spPr>
          <a:xfrm rot="5400000" flipH="1" flipV="1">
            <a:off x="4321950" y="-2606021"/>
            <a:ext cx="320045" cy="6709914"/>
          </a:xfrm>
          <a:prstGeom prst="bentConnector3">
            <a:avLst>
              <a:gd name="adj1" fmla="val 171427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489917" y="90895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2751" y="1816607"/>
            <a:ext cx="975361" cy="890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579093" y="215974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749013" y="215974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2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57" y="629755"/>
            <a:ext cx="5981543" cy="58920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원격접속 신청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해지 신청서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–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</a:rPr>
              <a:t>양식관리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&gt; Legacy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연동 정보 입력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시스템 </a:t>
            </a:r>
            <a:r>
              <a:rPr lang="en-US" altLang="ko-KR" sz="800" b="1" dirty="0" smtClean="0"/>
              <a:t>URL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원격접속 신청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해지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정보 입력</a:t>
            </a:r>
            <a:endParaRPr lang="en-US" altLang="ko-KR" sz="800" dirty="0"/>
          </a:p>
        </p:txBody>
      </p:sp>
      <p:sp>
        <p:nvSpPr>
          <p:cNvPr id="46" name="직사각형 45"/>
          <p:cNvSpPr/>
          <p:nvPr/>
        </p:nvSpPr>
        <p:spPr>
          <a:xfrm>
            <a:off x="5583049" y="3730146"/>
            <a:ext cx="4304155" cy="72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47" name="꺾인 연결선 46"/>
          <p:cNvCxnSpPr>
            <a:stCxn id="41" idx="0"/>
            <a:endCxn id="46" idx="0"/>
          </p:cNvCxnSpPr>
          <p:nvPr/>
        </p:nvCxnSpPr>
        <p:spPr>
          <a:xfrm rot="5400000" flipH="1" flipV="1">
            <a:off x="5417872" y="2331823"/>
            <a:ext cx="918931" cy="3715579"/>
          </a:xfrm>
          <a:prstGeom prst="bentConnector3">
            <a:avLst>
              <a:gd name="adj1" fmla="val 124877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822677" y="495171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1768" y="3393301"/>
            <a:ext cx="964696" cy="21857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244848" y="4649077"/>
            <a:ext cx="3549400" cy="59653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559" y="3786130"/>
            <a:ext cx="4263270" cy="65886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68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48900</TotalTime>
  <Words>588</Words>
  <Application>Microsoft Office PowerPoint</Application>
  <PresentationFormat>와이드스크린</PresentationFormat>
  <Paragraphs>191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890</cp:revision>
  <dcterms:created xsi:type="dcterms:W3CDTF">2019-06-18T00:52:31Z</dcterms:created>
  <dcterms:modified xsi:type="dcterms:W3CDTF">2021-07-15T07:02:32Z</dcterms:modified>
</cp:coreProperties>
</file>