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98" r:id="rId5"/>
    <p:sldId id="301" r:id="rId6"/>
    <p:sldId id="30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79" d="100"/>
          <a:sy n="79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2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8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5069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웹 디스크 신청서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97" y="779540"/>
            <a:ext cx="5132684" cy="5450572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019" y="781722"/>
            <a:ext cx="3981152" cy="326649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웹 디스크 신청서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기안부서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결재 프로세스 정보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수신부서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수신자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프로세스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수신자가 없을 시 기안 결재자 영역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전자결재 기본정보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 및 상신 기본 정보 입력 화면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전자결재 요청 구분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웹디스크</a:t>
            </a:r>
            <a:r>
              <a:rPr lang="ko-KR" altLang="en-US" sz="800" b="1" dirty="0" smtClean="0"/>
              <a:t> 신청 </a:t>
            </a:r>
            <a:r>
              <a:rPr lang="ko-KR" altLang="en-US" sz="800" b="1" dirty="0" smtClean="0"/>
              <a:t>내용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구분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신청사유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내용 입력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상신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진행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DraftAction_OnClick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8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결재선지정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 관련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TotalApprovalLineMgr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err="1" smtClean="0"/>
              <a:t>의견입력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의견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노출 및 기입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DraftComment_OnClick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보안설정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보안문서는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회람자만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열람가능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SetSecurity_OnClick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err="1" smtClean="0"/>
              <a:t>임시저장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작성한 내용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TempSave_OnClick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양식화면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인쇄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printNow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printNow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32717" y="102150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86629" y="102150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396116" y="10150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869950" y="10150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2623" y="1918932"/>
            <a:ext cx="1186177" cy="836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56118" y="22357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01184" y="1918932"/>
            <a:ext cx="460958" cy="836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979899" y="22357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2623" y="2871968"/>
            <a:ext cx="4673089" cy="578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80122" y="308141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2623" y="3742944"/>
            <a:ext cx="4668413" cy="597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00771" y="4331935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99901" y="453213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258257" y="10150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897012" y="1021502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0821" y="701457"/>
            <a:ext cx="4092215" cy="339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30" idx="0"/>
            <a:endCxn id="46" idx="0"/>
          </p:cNvCxnSpPr>
          <p:nvPr/>
        </p:nvCxnSpPr>
        <p:spPr>
          <a:xfrm rot="5400000" flipH="1" flipV="1">
            <a:off x="4321950" y="-2493477"/>
            <a:ext cx="320045" cy="6709914"/>
          </a:xfrm>
          <a:prstGeom prst="bentConnector3">
            <a:avLst>
              <a:gd name="adj1" fmla="val 17142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80122" y="39348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459437" y="102150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웹 디스크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신청서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참조 문서 선택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결재문서</a:t>
            </a:r>
            <a:r>
              <a:rPr lang="ko-KR" altLang="en-US" sz="800" b="1" dirty="0" smtClean="0"/>
              <a:t> 트리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결재문서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트리 정보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fn_BindingFolderTree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문서조회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기간 및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입력을 통한 조회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fnSearchDocList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err="1" smtClean="0"/>
              <a:t>문서목록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조건에 따른 목록 조회 화면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getDocList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목록 내 </a:t>
            </a:r>
            <a:r>
              <a:rPr lang="ko-KR" altLang="en-US" sz="800" b="1" dirty="0" err="1" smtClean="0"/>
              <a:t>문서선택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된 문서 상세페이지 팝업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fnOpenDoc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된 의견 정보 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fnViewComment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결재선 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fnViewLine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화면 인쇄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fnPrintContent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권한관리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팝업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fnAuthMgr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된 의견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fnViewComment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err="1" smtClean="0"/>
              <a:t>결재선보기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fnViewLine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/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smtClean="0"/>
              <a:t>문서 상세페이지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GetDocInfo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" idx="2"/>
            <a:endCxn id="36" idx="2"/>
          </p:cNvCxnSpPr>
          <p:nvPr/>
        </p:nvCxnSpPr>
        <p:spPr>
          <a:xfrm rot="16200000" flipH="1">
            <a:off x="3621790" y="2317445"/>
            <a:ext cx="1584802" cy="3538603"/>
          </a:xfrm>
          <a:prstGeom prst="bentConnector3">
            <a:avLst>
              <a:gd name="adj1" fmla="val 114425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웹 디스크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신청서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문서권한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14. </a:t>
            </a:r>
            <a:r>
              <a:rPr lang="ko-KR" altLang="en-US" sz="800" b="1" dirty="0" err="1" smtClean="0"/>
              <a:t>부서찾기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및 부서 선택 팝업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15. </a:t>
            </a:r>
            <a:r>
              <a:rPr lang="ko-KR" altLang="en-US" sz="800" b="1" dirty="0" err="1" smtClean="0"/>
              <a:t>사용자찾기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및 부서 선택 팝업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16. </a:t>
            </a:r>
            <a:r>
              <a:rPr lang="ko-KR" altLang="en-US" sz="800" b="1" dirty="0" smtClean="0"/>
              <a:t>삭제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권한 목록에서 삭제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fnAuthDel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17. </a:t>
            </a:r>
            <a:r>
              <a:rPr lang="ko-KR" altLang="en-US" sz="800" b="1" dirty="0" smtClean="0"/>
              <a:t>저장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권한 정보 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fnSave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9" idx="0"/>
            <a:endCxn id="44" idx="0"/>
          </p:cNvCxnSpPr>
          <p:nvPr/>
        </p:nvCxnSpPr>
        <p:spPr>
          <a:xfrm rot="5400000" flipH="1" flipV="1">
            <a:off x="7193937" y="-1007781"/>
            <a:ext cx="177214" cy="3583689"/>
          </a:xfrm>
          <a:prstGeom prst="bentConnector3">
            <a:avLst>
              <a:gd name="adj1" fmla="val 22899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48795</TotalTime>
  <Words>487</Words>
  <Application>Microsoft Office PowerPoint</Application>
  <PresentationFormat>와이드스크린</PresentationFormat>
  <Paragraphs>177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867</cp:revision>
  <dcterms:created xsi:type="dcterms:W3CDTF">2019-06-18T00:52:31Z</dcterms:created>
  <dcterms:modified xsi:type="dcterms:W3CDTF">2021-07-15T06:10:08Z</dcterms:modified>
</cp:coreProperties>
</file>