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301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>
        <p:scale>
          <a:sx n="75" d="100"/>
          <a:sy n="75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2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8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4719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전사 메일 권한 신청서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9" y="770651"/>
            <a:ext cx="5138247" cy="598574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전사 메일 권한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수신부서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프로세스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수신자가 없을 시 기안 결재자 영역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전자결재 기본정보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및 상신 기본 정보 입력 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전자결재 요청 구분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권한 신청 </a:t>
            </a:r>
            <a:r>
              <a:rPr lang="ko-KR" altLang="en-US" sz="800" b="1" dirty="0" smtClean="0"/>
              <a:t>내용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사용기간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사용법인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사유 등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 내용 입력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담당결재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 결재 프로세스 정보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/>
              <a:t>9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07317" y="10108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10108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1862716" y="100442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336550" y="1004421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7223" y="1902676"/>
            <a:ext cx="1084577" cy="827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67218" y="22575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98471" y="1902676"/>
            <a:ext cx="563671" cy="827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979899" y="22575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2623" y="2870200"/>
            <a:ext cx="4673089" cy="55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80122" y="30423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2623" y="3467100"/>
            <a:ext cx="4668413" cy="186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2003" y="5361651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51133" y="556133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01712" y="1010834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80122" y="415431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4423" y="5865585"/>
            <a:ext cx="1008477" cy="71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25627" y="610616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전사 메일 권한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참조 문서 선택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결재문서</a:t>
            </a:r>
            <a:r>
              <a:rPr lang="ko-KR" altLang="en-US" sz="800" b="1" dirty="0" smtClean="0"/>
              <a:t> 트리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결재문서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트리 정보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fn_BindingFolderTree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문서조회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기간 및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입력을 통한 조회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fnSearchDocList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err="1" smtClean="0"/>
              <a:t>문서목록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조건에 따른 목록 조회 화면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getDocList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목록 내 </a:t>
            </a:r>
            <a:r>
              <a:rPr lang="ko-KR" altLang="en-US" sz="800" b="1" dirty="0" err="1" smtClean="0"/>
              <a:t>문서선택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문서 상세페이지 팝업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fnOpenDoc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된 의견 정보 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fnViewComment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결재선 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fnViewLine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화면 인쇄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fnPrintContent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err="1" smtClean="0"/>
              <a:t>권한관리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팝업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fnAuthMgr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err="1" smtClean="0"/>
              <a:t>의견보기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된 의견 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fnViewComment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결재선보기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 동일 기능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노출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/>
              <a:t>fnViewLine</a:t>
            </a:r>
            <a:r>
              <a:rPr lang="en-US" altLang="ko-KR" sz="800" dirty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/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문서 상세페이지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상세내용 페이지 로드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GetDocInfo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" idx="2"/>
            <a:endCxn id="36" idx="2"/>
          </p:cNvCxnSpPr>
          <p:nvPr/>
        </p:nvCxnSpPr>
        <p:spPr>
          <a:xfrm rot="16200000" flipH="1">
            <a:off x="3621790" y="2317445"/>
            <a:ext cx="1584802" cy="3538603"/>
          </a:xfrm>
          <a:prstGeom prst="bentConnector3">
            <a:avLst>
              <a:gd name="adj1" fmla="val 114425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11" y="755330"/>
            <a:ext cx="3480012" cy="407230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4" y="755330"/>
            <a:ext cx="4139226" cy="423372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826" y="755330"/>
            <a:ext cx="1925948" cy="2848819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전사 메일 권한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문서권한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14. </a:t>
            </a:r>
            <a:r>
              <a:rPr lang="ko-KR" altLang="en-US" sz="800" b="1" dirty="0" err="1" smtClean="0"/>
              <a:t>부서찾기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및 부서 선택 팝업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err="1" smtClean="0"/>
              <a:t>사용자찾기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부서 선택 팝업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_</a:t>
            </a:r>
            <a:r>
              <a:rPr lang="en-US" altLang="ko-KR" sz="800" dirty="0" err="1" smtClean="0"/>
              <a:t>fnAuthAdd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권한 목록에서 삭제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fnAuthDel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 권한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39246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4035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154004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387009" y="872670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867639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541331" y="87908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612" y="3118982"/>
            <a:ext cx="3052555" cy="175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791" y="1435762"/>
            <a:ext cx="747766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00432" y="695455"/>
            <a:ext cx="3566122" cy="418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3561" y="1435762"/>
            <a:ext cx="3102658" cy="781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124590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93561" y="2555310"/>
            <a:ext cx="3102658" cy="2167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236072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45674" y="309323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161188" y="108495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9" idx="0"/>
            <a:endCxn id="44" idx="0"/>
          </p:cNvCxnSpPr>
          <p:nvPr/>
        </p:nvCxnSpPr>
        <p:spPr>
          <a:xfrm rot="5400000" flipH="1" flipV="1">
            <a:off x="7193937" y="-1007781"/>
            <a:ext cx="177214" cy="3583689"/>
          </a:xfrm>
          <a:prstGeom prst="bentConnector3">
            <a:avLst>
              <a:gd name="adj1" fmla="val 22899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058149" y="695456"/>
            <a:ext cx="2032479" cy="2952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09512" y="1328282"/>
            <a:ext cx="3358138" cy="1766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09512" y="1671181"/>
            <a:ext cx="3358138" cy="7386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9512" y="2566531"/>
            <a:ext cx="3358138" cy="2176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631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123141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598038" y="25172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198113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5314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8874388" y="1250464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579238" y="1069489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17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48800</TotalTime>
  <Words>476</Words>
  <Application>Microsoft Office PowerPoint</Application>
  <PresentationFormat>와이드스크린</PresentationFormat>
  <Paragraphs>171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868</cp:revision>
  <dcterms:created xsi:type="dcterms:W3CDTF">2019-06-18T00:52:31Z</dcterms:created>
  <dcterms:modified xsi:type="dcterms:W3CDTF">2021-07-15T06:01:38Z</dcterms:modified>
</cp:coreProperties>
</file>