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301" r:id="rId5"/>
    <p:sldId id="298" r:id="rId6"/>
    <p:sldId id="304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79" d="100"/>
          <a:sy n="7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5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2183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전산비품신청서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27" y="607400"/>
            <a:ext cx="8226391" cy="479979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전산비품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작성된 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/>
              <a:t>$("#</a:t>
            </a:r>
            <a:r>
              <a:rPr lang="en-US" altLang="ko-KR" sz="800" dirty="0" err="1"/>
              <a:t>btnSave</a:t>
            </a:r>
            <a:r>
              <a:rPr lang="en-US" altLang="ko-KR" sz="800" dirty="0"/>
              <a:t>").</a:t>
            </a:r>
            <a:r>
              <a:rPr lang="en-US" altLang="ko-KR" sz="800" dirty="0" smtClean="0"/>
              <a:t>click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결재상신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전자결재 양식 팝업 호출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/>
              <a:t>$("#</a:t>
            </a:r>
            <a:r>
              <a:rPr lang="en-US" altLang="ko-KR" sz="800" dirty="0" err="1"/>
              <a:t>btnReport</a:t>
            </a:r>
            <a:r>
              <a:rPr lang="en-US" altLang="ko-KR" sz="800" dirty="0"/>
              <a:t>").</a:t>
            </a:r>
            <a:r>
              <a:rPr lang="en-US" altLang="ko-KR" sz="800" dirty="0" smtClean="0"/>
              <a:t>click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 된 문서 삭제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/>
              <a:t>$("#</a:t>
            </a:r>
            <a:r>
              <a:rPr lang="en-US" altLang="ko-KR" sz="800" dirty="0" err="1"/>
              <a:t>btnDelete</a:t>
            </a:r>
            <a:r>
              <a:rPr lang="en-US" altLang="ko-KR" sz="800" dirty="0"/>
              <a:t>").click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목록으로 이동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/>
              <a:t>$("#</a:t>
            </a:r>
            <a:r>
              <a:rPr lang="en-US" altLang="ko-KR" sz="800" dirty="0" err="1"/>
              <a:t>btnList</a:t>
            </a:r>
            <a:r>
              <a:rPr lang="en-US" altLang="ko-KR" sz="800" dirty="0"/>
              <a:t>").</a:t>
            </a:r>
            <a:r>
              <a:rPr lang="en-US" altLang="ko-KR" sz="800" dirty="0" smtClean="0"/>
              <a:t>click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66615" y="5173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586541" y="5173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208932" y="5173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67249" y="5755827"/>
            <a:ext cx="4077264" cy="3546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ims.smiledev.net/fixtures/assets/apply 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화면</a:t>
            </a:r>
            <a:endParaRPr lang="ko-KR" altLang="en-US" sz="1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820467" y="5173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4" y="673126"/>
            <a:ext cx="5155126" cy="550326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669178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전산비품신청서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상신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전산비품</a:t>
            </a:r>
            <a:r>
              <a:rPr lang="ko-KR" altLang="en-US" sz="800" b="1" dirty="0" smtClean="0"/>
              <a:t> 신청 </a:t>
            </a:r>
            <a:r>
              <a:rPr lang="ko-KR" altLang="en-US" sz="800" b="1" dirty="0" smtClean="0"/>
              <a:t>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전산비품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 표시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29" y="1816607"/>
            <a:ext cx="1021790" cy="89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0431" y="2827623"/>
            <a:ext cx="4784358" cy="53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6886" y="30024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3303" y="443251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76387" y="5643950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75517" y="58372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933588" y="908958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588913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21950" y="-2606021"/>
            <a:ext cx="320045" cy="6709914"/>
          </a:xfrm>
          <a:prstGeom prst="bentConnector3">
            <a:avLst>
              <a:gd name="adj1" fmla="val 1714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26493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07637" y="219632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343601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431" y="3412839"/>
            <a:ext cx="4784358" cy="2207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428701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 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916881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7" y="637497"/>
            <a:ext cx="5784001" cy="588522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전산비품신청서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양식관리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&gt; Legacy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연동 정보 입력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시스템 </a:t>
            </a:r>
            <a:r>
              <a:rPr lang="en-US" altLang="ko-KR" sz="800" b="1" dirty="0" smtClean="0"/>
              <a:t>URL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전산비품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입력</a:t>
            </a:r>
            <a:endParaRPr lang="en-US" altLang="ko-KR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290949" y="3463446"/>
            <a:ext cx="3877435" cy="77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1" idx="0"/>
            <a:endCxn id="46" idx="0"/>
          </p:cNvCxnSpPr>
          <p:nvPr/>
        </p:nvCxnSpPr>
        <p:spPr>
          <a:xfrm rot="5400000" flipH="1" flipV="1">
            <a:off x="4995216" y="2411579"/>
            <a:ext cx="1182583" cy="3286319"/>
          </a:xfrm>
          <a:prstGeom prst="bentConnector3">
            <a:avLst>
              <a:gd name="adj1" fmla="val 11933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22677" y="4951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768" y="4329037"/>
            <a:ext cx="964696" cy="218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68648" y="4646029"/>
            <a:ext cx="3549400" cy="5965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79" y="3489299"/>
            <a:ext cx="3770929" cy="7287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8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4" y="744815"/>
            <a:ext cx="9481937" cy="346142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전산비품신청서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목록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신청하기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전산비품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페이지로 이동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/>
              <a:t>$("#</a:t>
            </a:r>
            <a:r>
              <a:rPr lang="en-US" altLang="ko-KR" sz="800" dirty="0" err="1"/>
              <a:t>btnApply</a:t>
            </a:r>
            <a:r>
              <a:rPr lang="en-US" altLang="ko-KR" sz="800" dirty="0"/>
              <a:t>").click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목록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전산비품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상세페이지로 이동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assetsApplyList.fn.openPage</a:t>
            </a:r>
            <a:endParaRPr lang="en-US" altLang="ko-KR" sz="800" dirty="0" smtClean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목록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목록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assetsApplyList.fn.getList</a:t>
            </a:r>
            <a:endParaRPr lang="en-US" altLang="ko-KR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88019" y="1343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370708" y="1189374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018164" y="3993534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496" y="2024749"/>
            <a:ext cx="9084568" cy="1941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9274" y="20261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48875</TotalTime>
  <Words>313</Words>
  <Application>Microsoft Office PowerPoint</Application>
  <PresentationFormat>와이드스크린</PresentationFormat>
  <Paragraphs>113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882</cp:revision>
  <dcterms:created xsi:type="dcterms:W3CDTF">2019-06-18T00:52:31Z</dcterms:created>
  <dcterms:modified xsi:type="dcterms:W3CDTF">2021-07-15T05:49:56Z</dcterms:modified>
</cp:coreProperties>
</file>