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79" d="100"/>
          <a:sy n="7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전자결재 요청서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4" y="780866"/>
            <a:ext cx="5146653" cy="595488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781722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전자결재 요청서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수신부서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상신 기본 정보 입력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전자결재 요청 구분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전자결재 요청 </a:t>
            </a:r>
            <a:r>
              <a:rPr lang="ko-KR" altLang="en-US" sz="800" b="1" dirty="0" smtClean="0"/>
              <a:t>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변경대상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요청사항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사유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완료희망일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담당결재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 결재 프로세스 정보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9727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9727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96116" y="9663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69950" y="9663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623" y="1699477"/>
            <a:ext cx="2027425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6118" y="20162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98471" y="1699477"/>
            <a:ext cx="563671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79899" y="20162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623" y="2603744"/>
            <a:ext cx="4673089" cy="65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28010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623" y="3401568"/>
            <a:ext cx="4668413" cy="2062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2003" y="5526751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1133" y="57391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58257" y="9663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1483063" y="9663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972734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701457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46334" y="-2517861"/>
            <a:ext cx="271277" cy="6709914"/>
          </a:xfrm>
          <a:prstGeom prst="bentConnector3">
            <a:avLst>
              <a:gd name="adj1" fmla="val 184268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41543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4423" y="5954485"/>
            <a:ext cx="614777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22427" y="62712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전자결재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요청서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전자결재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요청서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48789</TotalTime>
  <Words>497</Words>
  <Application>Microsoft Office PowerPoint</Application>
  <PresentationFormat>와이드스크린</PresentationFormat>
  <Paragraphs>181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863</cp:revision>
  <dcterms:created xsi:type="dcterms:W3CDTF">2019-06-18T00:52:31Z</dcterms:created>
  <dcterms:modified xsi:type="dcterms:W3CDTF">2021-07-15T05:21:01Z</dcterms:modified>
</cp:coreProperties>
</file>