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1" r:id="rId3"/>
    <p:sldId id="269" r:id="rId4"/>
    <p:sldId id="301" r:id="rId5"/>
    <p:sldId id="298" r:id="rId6"/>
    <p:sldId id="304" r:id="rId7"/>
    <p:sldId id="306" r:id="rId8"/>
    <p:sldId id="30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79" d="100"/>
          <a:sy n="79" d="100"/>
        </p:scale>
        <p:origin x="1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2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13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058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45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1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636263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</a:rPr>
              <a:t>파트너스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 신청서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화면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기능정의서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21.06.23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6279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21.06.23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3" y="738345"/>
            <a:ext cx="9449940" cy="4209040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653" y="3850105"/>
            <a:ext cx="3215976" cy="2796139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파트너스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신청서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신청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파트너스</a:t>
            </a:r>
            <a:r>
              <a:rPr lang="ko-KR" altLang="en-US" sz="800" b="1" dirty="0" smtClean="0"/>
              <a:t> 신청 정보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신청구분에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따른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파트너스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사용자 입력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사용자 검색</a:t>
            </a:r>
            <a:endParaRPr lang="en-US" altLang="ko-KR" sz="800" b="1" dirty="0" smtClean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조직도 팝업 호출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finduser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3. </a:t>
            </a:r>
            <a:r>
              <a:rPr lang="ko-KR" altLang="en-US" sz="800" b="1" dirty="0" smtClean="0"/>
              <a:t>사용자 추가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파트너스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입력을 위한 행을 생성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/>
              <a:t>$('#</a:t>
            </a:r>
            <a:r>
              <a:rPr lang="en-US" altLang="ko-KR" sz="800" dirty="0" err="1"/>
              <a:t>btnAdd</a:t>
            </a:r>
            <a:r>
              <a:rPr lang="en-US" altLang="ko-KR" sz="800" dirty="0"/>
              <a:t>').click</a:t>
            </a:r>
            <a:endParaRPr lang="en-US" altLang="ko-KR" sz="800" dirty="0"/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삭제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행을 삭제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: </a:t>
            </a:r>
            <a:r>
              <a:rPr lang="en-US" altLang="ko-KR" sz="800" dirty="0"/>
              <a:t>$('#</a:t>
            </a:r>
            <a:r>
              <a:rPr lang="en-US" altLang="ko-KR" sz="800" dirty="0" err="1"/>
              <a:t>btnDel</a:t>
            </a:r>
            <a:r>
              <a:rPr lang="en-US" altLang="ko-KR" sz="800" dirty="0"/>
              <a:t>').click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찾아보기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파트너스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관련 파일 첨부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: </a:t>
            </a:r>
            <a:r>
              <a:rPr lang="en-US" altLang="ko-KR" sz="800" dirty="0"/>
              <a:t>$('#</a:t>
            </a:r>
            <a:r>
              <a:rPr lang="en-US" altLang="ko-KR" sz="800" dirty="0" err="1"/>
              <a:t>AddFile</a:t>
            </a:r>
            <a:r>
              <a:rPr lang="en-US" altLang="ko-KR" sz="800" dirty="0"/>
              <a:t>').</a:t>
            </a:r>
            <a:r>
              <a:rPr lang="en-US" altLang="ko-KR" sz="800" dirty="0" err="1" smtClean="0"/>
              <a:t>UploadControl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err="1" smtClean="0"/>
              <a:t>임시저장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입력된 정보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임시저장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/>
              <a:t>$('#</a:t>
            </a:r>
            <a:r>
              <a:rPr lang="en-US" altLang="ko-KR" sz="800" dirty="0" err="1"/>
              <a:t>BtnSave</a:t>
            </a:r>
            <a:r>
              <a:rPr lang="en-US" altLang="ko-KR" sz="800" dirty="0"/>
              <a:t>').click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err="1" smtClean="0"/>
              <a:t>결재상신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 된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파트너스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정보 상신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 smtClean="0"/>
              <a:t>$('#</a:t>
            </a:r>
            <a:r>
              <a:rPr lang="en-US" altLang="ko-KR" sz="800" dirty="0" err="1" smtClean="0"/>
              <a:t>BtnDraft</a:t>
            </a:r>
            <a:r>
              <a:rPr lang="en-US" altLang="ko-KR" sz="800" dirty="0" smtClean="0"/>
              <a:t>').click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smtClean="0"/>
              <a:t>목록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신청목록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페이지로 이동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smtClean="0"/>
              <a:t>PartnersRequestList.aspx</a:t>
            </a:r>
            <a:endParaRPr lang="en-US" altLang="ko-KR" sz="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817838" y="275526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9537175" y="490784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9171757" y="490784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63984" y="3779520"/>
            <a:ext cx="3329296" cy="2928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509354" y="170920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9141546" y="230026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9531690" y="230026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8733188" y="490784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11" name="꺾인 연결선 10"/>
          <p:cNvCxnSpPr>
            <a:stCxn id="38" idx="4"/>
            <a:endCxn id="36" idx="0"/>
          </p:cNvCxnSpPr>
          <p:nvPr/>
        </p:nvCxnSpPr>
        <p:spPr>
          <a:xfrm rot="16200000" flipH="1">
            <a:off x="2625282" y="876170"/>
            <a:ext cx="1881720" cy="3924980"/>
          </a:xfrm>
          <a:prstGeom prst="bentConnector3">
            <a:avLst>
              <a:gd name="adj1" fmla="val 24083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86152" y="1585837"/>
            <a:ext cx="9291832" cy="57214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113843" y="148974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79" y="671278"/>
            <a:ext cx="5162460" cy="526622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019" y="669178"/>
            <a:ext cx="3981152" cy="3266495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파트너스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신청서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–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상신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기안부서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기안자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 프로세스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정보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2. </a:t>
            </a:r>
            <a:r>
              <a:rPr lang="ko-KR" altLang="en-US" sz="800" b="1" dirty="0" err="1"/>
              <a:t>수신부서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수신자 결재 프로세스 정보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수신자가 없을 시 기안 결재자 영역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전자결재 기본정보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 및 상신 기본 정보 입력 화면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err="1" smtClean="0"/>
              <a:t>파트너스</a:t>
            </a:r>
            <a:r>
              <a:rPr lang="ko-KR" altLang="en-US" sz="800" b="1" dirty="0" smtClean="0"/>
              <a:t> 신청 정보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신청 된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파트너스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정보 표시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첨부파일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첨부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Div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: </a:t>
            </a:r>
            <a:r>
              <a:rPr lang="en-US" altLang="ko-KR" sz="800" dirty="0" err="1" smtClean="0"/>
              <a:t>FileAttach_OnClick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/>
              <a:t>6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참조결재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참조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결재 팝업 창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/>
              <a:t>_</a:t>
            </a:r>
            <a:r>
              <a:rPr lang="en-US" altLang="ko-KR" sz="800" dirty="0" err="1" smtClean="0"/>
              <a:t>FORM_fnSelectDocLink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/>
              <a:t>7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상신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결재상신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진행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 err="1" smtClean="0"/>
              <a:t>DraftAction_OnClick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8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결재선지정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결재선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지정 관련 팝업 창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TotalApprovalLineMgr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/>
              <a:t>9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의견입력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의견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입력창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노출 및 기입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DraftComment_OnClick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10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보안설정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보안문서는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지정된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회람자만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열람가능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SetSecurity_OnClick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11. </a:t>
            </a:r>
            <a:r>
              <a:rPr lang="ko-KR" altLang="en-US" sz="800" b="1" dirty="0" err="1" smtClean="0"/>
              <a:t>임시저장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작성한 내용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임시저장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TempSave_OnClick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12. </a:t>
            </a:r>
            <a:r>
              <a:rPr lang="ko-KR" altLang="en-US" sz="800" b="1" dirty="0" smtClean="0"/>
              <a:t>인쇄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양식화면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인쇄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printNow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printNow</a:t>
            </a:r>
            <a:r>
              <a:rPr lang="en-US" altLang="ko-KR" sz="800" dirty="0" smtClean="0"/>
              <a:t>()</a:t>
            </a:r>
            <a:endParaRPr lang="en-US" altLang="ko-KR" sz="8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032717" y="90895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86629" y="90895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2370078" y="902545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88991" y="1816607"/>
            <a:ext cx="509727" cy="890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79199" y="2766663"/>
            <a:ext cx="4681852" cy="525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896886" y="300240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893303" y="482266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79199" y="3352801"/>
            <a:ext cx="4668413" cy="1792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612963" y="5168462"/>
            <a:ext cx="188595" cy="1885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612093" y="536179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2855921" y="902545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897012" y="908958"/>
            <a:ext cx="188595" cy="1885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90821" y="588913"/>
            <a:ext cx="4092215" cy="3394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47" name="꺾인 연결선 46"/>
          <p:cNvCxnSpPr>
            <a:stCxn id="30" idx="0"/>
            <a:endCxn id="46" idx="0"/>
          </p:cNvCxnSpPr>
          <p:nvPr/>
        </p:nvCxnSpPr>
        <p:spPr>
          <a:xfrm rot="5400000" flipH="1" flipV="1">
            <a:off x="4321950" y="-2606021"/>
            <a:ext cx="320045" cy="6709914"/>
          </a:xfrm>
          <a:prstGeom prst="bentConnector3">
            <a:avLst>
              <a:gd name="adj1" fmla="val 171427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489917" y="90895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2751" y="1816607"/>
            <a:ext cx="975361" cy="890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579093" y="215974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749013" y="215974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3246065" y="902545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2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33" y="631478"/>
            <a:ext cx="5408435" cy="5891565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749" y="3506182"/>
            <a:ext cx="4155011" cy="718163"/>
          </a:xfrm>
          <a:prstGeom prst="rect">
            <a:avLst/>
          </a:prstGeom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파트너스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신청서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–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양식관리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&gt;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Legacy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연동 정보 입력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시스템 </a:t>
            </a:r>
            <a:r>
              <a:rPr lang="en-US" altLang="ko-KR" sz="800" b="1" dirty="0" smtClean="0"/>
              <a:t>URL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파트너스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신청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정보 입력</a:t>
            </a:r>
            <a:endParaRPr lang="en-US" altLang="ko-KR" sz="800" dirty="0"/>
          </a:p>
        </p:txBody>
      </p:sp>
      <p:sp>
        <p:nvSpPr>
          <p:cNvPr id="46" name="직사각형 45"/>
          <p:cNvSpPr/>
          <p:nvPr/>
        </p:nvSpPr>
        <p:spPr>
          <a:xfrm>
            <a:off x="5290949" y="3463446"/>
            <a:ext cx="4304155" cy="779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47" name="꺾인 연결선 46"/>
          <p:cNvCxnSpPr>
            <a:stCxn id="41" idx="0"/>
            <a:endCxn id="46" idx="0"/>
          </p:cNvCxnSpPr>
          <p:nvPr/>
        </p:nvCxnSpPr>
        <p:spPr>
          <a:xfrm rot="5400000" flipH="1" flipV="1">
            <a:off x="5138472" y="2268323"/>
            <a:ext cx="1109431" cy="3499679"/>
          </a:xfrm>
          <a:prstGeom prst="bentConnector3">
            <a:avLst>
              <a:gd name="adj1" fmla="val 120605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822677" y="495171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768" y="4536301"/>
            <a:ext cx="964696" cy="21857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168648" y="4572877"/>
            <a:ext cx="3549400" cy="59653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8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16" y="742880"/>
            <a:ext cx="9471766" cy="3097600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파트너스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신청서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목록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신청하기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파트너스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신청 페이지로 이동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</a:t>
            </a:r>
            <a:r>
              <a:rPr lang="en-US" altLang="ko-KR" sz="800" dirty="0"/>
              <a:t>: </a:t>
            </a:r>
            <a:r>
              <a:rPr lang="en-US" altLang="ko-KR" sz="800" dirty="0" smtClean="0"/>
              <a:t>PartnersRequest.aspx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목록 선택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파트너스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상세페이지로 이동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ready_listview</a:t>
            </a:r>
            <a:endParaRPr lang="en-US" altLang="ko-KR" sz="800" dirty="0" smtClean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3. </a:t>
            </a:r>
            <a:r>
              <a:rPr lang="ko-KR" altLang="en-US" sz="800" b="1" dirty="0" smtClean="0"/>
              <a:t>목록 </a:t>
            </a:r>
            <a:r>
              <a:rPr lang="ko-KR" altLang="en-US" sz="800" b="1" dirty="0" err="1" smtClean="0"/>
              <a:t>페이징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파트너스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신청 목록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페이징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ListViewPagingControlManager</a:t>
            </a:r>
            <a:endParaRPr lang="en-US" altLang="ko-KR" sz="8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081866" y="195304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931987" y="134344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9431668" y="1177182"/>
            <a:ext cx="188595" cy="1885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042548" y="3676542"/>
            <a:ext cx="188595" cy="1885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39720" y="1927213"/>
            <a:ext cx="8767576" cy="23077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96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47" y="737760"/>
            <a:ext cx="9454885" cy="344409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파트너스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신청서 </a:t>
            </a:r>
            <a:r>
              <a:rPr lang="en-US" altLang="ko-KR" sz="1400" b="1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400" b="1" smtClean="0">
                <a:solidFill>
                  <a:schemeClr val="bg1"/>
                </a:solidFill>
                <a:latin typeface="+mn-ea"/>
              </a:rPr>
              <a:t>신청 상세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목록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신청 목록 페이지로 이동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smtClean="0"/>
              <a:t>: </a:t>
            </a:r>
            <a:r>
              <a:rPr lang="en-US" altLang="ko-KR" sz="800" dirty="0"/>
              <a:t>PartnersRequestList.aspx</a:t>
            </a:r>
          </a:p>
          <a:p>
            <a:endParaRPr lang="en-US" altLang="ko-KR" sz="800" b="1" dirty="0" smtClean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9527347" y="374526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0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48849</TotalTime>
  <Words>407</Words>
  <Application>Microsoft Office PowerPoint</Application>
  <PresentationFormat>와이드스크린</PresentationFormat>
  <Paragraphs>140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875</cp:revision>
  <dcterms:created xsi:type="dcterms:W3CDTF">2019-06-18T00:52:31Z</dcterms:created>
  <dcterms:modified xsi:type="dcterms:W3CDTF">2021-07-15T05:06:54Z</dcterms:modified>
</cp:coreProperties>
</file>